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744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30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4a59dd0b7_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4a59dd0b7_6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027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4a59dd0b7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4a59dd0b7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71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4a59dd0b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4a59dd0b7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29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4a59dd0b7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4a59dd0b7_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052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4a59dd0b7_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4a59dd0b7_6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50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a59dd0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a59dd0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59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a59dd0b7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a59dd0b7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9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4a59dd0b7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4a59dd0b7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8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4a59dd0b7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4a59dd0b7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68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a59dd0b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4a59dd0b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9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a59dd0b7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4a59dd0b7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354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4a59dd0b7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4a59dd0b7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25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4a59dd0b7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4a59dd0b7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26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920752"/>
            <a:ext cx="4255500" cy="13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Team GBMLR</a:t>
            </a:r>
            <a:endParaRPr sz="48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50550" y="2726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                               </a:t>
            </a:r>
            <a:r>
              <a:rPr lang="en" sz="2400" dirty="0"/>
              <a:t> </a:t>
            </a:r>
            <a:r>
              <a:rPr lang="en" sz="2400" dirty="0">
                <a:latin typeface="Georgia"/>
                <a:ea typeface="Georgia"/>
                <a:cs typeface="Georgia"/>
                <a:sym typeface="Georgia"/>
              </a:rPr>
              <a:t>-Hritik Jaiswal</a:t>
            </a:r>
            <a:endParaRPr sz="24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Georgia"/>
                <a:ea typeface="Georgia"/>
                <a:cs typeface="Georgia"/>
                <a:sym typeface="Georgia"/>
              </a:rPr>
              <a:t>                                -Priya Mane</a:t>
            </a:r>
            <a:endParaRPr sz="24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Georgia"/>
                <a:ea typeface="Georgia"/>
                <a:cs typeface="Georgia"/>
                <a:sym typeface="Georgia"/>
              </a:rPr>
              <a:t>                                -Pratik Merchant</a:t>
            </a:r>
            <a:endParaRPr sz="24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Georgia"/>
                <a:ea typeface="Georgia"/>
                <a:cs typeface="Georgia"/>
                <a:sym typeface="Georgia"/>
              </a:rPr>
              <a:t>                                -Vedang Parasnis</a:t>
            </a:r>
            <a:endParaRPr sz="24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1303800" y="3494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Dashboard</a:t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30" y="1015325"/>
            <a:ext cx="7639970" cy="349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Room</a:t>
            </a:r>
            <a:endParaRPr/>
          </a:p>
        </p:txBody>
      </p:sp>
      <p:sp>
        <p:nvSpPr>
          <p:cNvPr id="350" name="Google Shape;350;p23"/>
          <p:cNvSpPr txBox="1">
            <a:spLocks noGrp="1"/>
          </p:cNvSpPr>
          <p:nvPr>
            <p:ph type="body" idx="1"/>
          </p:nvPr>
        </p:nvSpPr>
        <p:spPr>
          <a:xfrm>
            <a:off x="323900" y="644700"/>
            <a:ext cx="8820000" cy="4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Chat room designed mainly to provide efficient communication between the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stakeholders also uses the google location api to provide a sharing location option among them.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4075"/>
            <a:ext cx="9144000" cy="339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 Architecture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24"/>
          <p:cNvSpPr txBox="1">
            <a:spLocks noGrp="1"/>
          </p:cNvSpPr>
          <p:nvPr>
            <p:ph type="body" idx="1"/>
          </p:nvPr>
        </p:nvSpPr>
        <p:spPr>
          <a:xfrm>
            <a:off x="1393075" y="1367325"/>
            <a:ext cx="7030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Tools and firebase admin sdk is used to serve firebase admin.firebase cloud firestore.Firebase Storage Bucket,Firebase cloud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1569675" y="2848050"/>
            <a:ext cx="1656900" cy="99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(express,express=handlebars)</a:t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4111075" y="2571750"/>
            <a:ext cx="1594500" cy="155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Node Server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(Rest Api)</a:t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6477975" y="2986500"/>
            <a:ext cx="1594500" cy="83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Cloud FireStore 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6509175" y="2112375"/>
            <a:ext cx="153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Auth </a:t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6446775" y="3986625"/>
            <a:ext cx="16569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functions</a:t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3388525" y="3135900"/>
            <a:ext cx="647700" cy="42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5830225" y="3027250"/>
            <a:ext cx="647700" cy="43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5830225" y="2292225"/>
            <a:ext cx="647700" cy="34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5904925" y="3986625"/>
            <a:ext cx="498300" cy="43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1303800" y="50425"/>
            <a:ext cx="70305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ARCHITECTURE</a:t>
            </a:r>
            <a:endParaRPr/>
          </a:p>
        </p:txBody>
      </p:sp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38" y="747325"/>
            <a:ext cx="8144475" cy="43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292275" y="50425"/>
            <a:ext cx="7030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auth architecture </a:t>
            </a:r>
            <a:endParaRPr/>
          </a:p>
        </p:txBody>
      </p:sp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8" y="560723"/>
            <a:ext cx="8984425" cy="430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450725"/>
            <a:ext cx="7030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the project (Why?)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0" y="1457950"/>
            <a:ext cx="9144000" cy="3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Currently, people from different fields such as ideators, developers, testers &amp; marketing people are hard to find under one roof.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Our primary objective is to bring the above mentioned type of people together under one common environment and hence reduce the hassle of finding them.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Currently, no such platform exists and hence it is our endeavour to create a multi-functionality collaborative environment.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450725"/>
            <a:ext cx="7030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idea (How?)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342950" y="1124625"/>
            <a:ext cx="9144000" cy="3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Ideator posts a idea            </a:t>
            </a:r>
            <a:r>
              <a:rPr lang="en" sz="18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Developer </a:t>
            </a:r>
            <a:r>
              <a:rPr lang="en" sz="18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 interested in the proposed idea </a:t>
            </a:r>
            <a:endParaRPr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Ideator approves developer                        Developer applies for the project idea</a:t>
            </a:r>
            <a:endParaRPr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Ideator-Developer Collaboration starts                        Invite other developers &amp; testers</a:t>
            </a:r>
            <a:endParaRPr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Project proceeds to deployment                                      Tester gives clearance  </a:t>
            </a:r>
            <a:endParaRPr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Marketing/ Investors                                          Deployed in the market              </a:t>
            </a:r>
            <a:endParaRPr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3059275" y="1364462"/>
            <a:ext cx="537300" cy="13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6101000" y="1599512"/>
            <a:ext cx="161400" cy="516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413250" y="2219944"/>
            <a:ext cx="900000" cy="13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1898100" y="2451075"/>
            <a:ext cx="161400" cy="516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4510775" y="3059406"/>
            <a:ext cx="1101300" cy="13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6841350" y="3233500"/>
            <a:ext cx="161400" cy="57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3990525" y="3867565"/>
            <a:ext cx="1467300" cy="13293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4066050" y="4675725"/>
            <a:ext cx="1182000" cy="13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2188650" y="4089487"/>
            <a:ext cx="161400" cy="516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1303800" y="450725"/>
            <a:ext cx="7030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 </a:t>
            </a:r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body" idx="1"/>
          </p:nvPr>
        </p:nvSpPr>
        <p:spPr>
          <a:xfrm>
            <a:off x="0" y="1370750"/>
            <a:ext cx="9144000" cy="3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project would help the ideators to turn their dream ideas into reality faster.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well formed network of ideators, developers, testers and marketers would be established and would hence help bridge the gap that currently exists.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Would provide a very good opportunity for freelancers to take up short term projects and would also help students to test their practical concepts by working on a real-life project.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of our Website (Login Page)</a:t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50" y="571500"/>
            <a:ext cx="702974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666750" y="0"/>
            <a:ext cx="8477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of our Website (Sign-up page)</a:t>
            </a:r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1"/>
          </p:nvPr>
        </p:nvSpPr>
        <p:spPr>
          <a:xfrm>
            <a:off x="0" y="571500"/>
            <a:ext cx="9144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0"/>
            <a:ext cx="9144000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of our Website</a:t>
            </a:r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>
            <a:off x="0" y="644625"/>
            <a:ext cx="9144000" cy="4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0"/>
            <a:ext cx="9143998" cy="41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8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of our Website</a:t>
            </a:r>
            <a:endParaRPr dirty="0"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0" y="644625"/>
            <a:ext cx="9144000" cy="4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4625"/>
            <a:ext cx="9143999" cy="44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>
            <a:spLocks noGrp="1"/>
          </p:cNvSpPr>
          <p:nvPr>
            <p:ph type="title"/>
          </p:nvPr>
        </p:nvSpPr>
        <p:spPr>
          <a:xfrm>
            <a:off x="1343024" y="0"/>
            <a:ext cx="7800975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Dashboard</a:t>
            </a:r>
            <a:endParaRPr dirty="0"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716625"/>
            <a:ext cx="8839202" cy="375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Maven Pro</vt:lpstr>
      <vt:lpstr>Nunito</vt:lpstr>
      <vt:lpstr>Georgia</vt:lpstr>
      <vt:lpstr>Arial</vt:lpstr>
      <vt:lpstr>Momentum</vt:lpstr>
      <vt:lpstr>Team GBMLR</vt:lpstr>
      <vt:lpstr>Need for the project (Why?)</vt:lpstr>
      <vt:lpstr>About the idea (How?)</vt:lpstr>
      <vt:lpstr>Scope of the project </vt:lpstr>
      <vt:lpstr>UI of our Website (Login Page)</vt:lpstr>
      <vt:lpstr>UI of our Website (Sign-up page)</vt:lpstr>
      <vt:lpstr>UI of our Website</vt:lpstr>
      <vt:lpstr>UI of our Website</vt:lpstr>
      <vt:lpstr>Client Dashboard</vt:lpstr>
      <vt:lpstr>Developer Dashboard</vt:lpstr>
      <vt:lpstr>Chat Room</vt:lpstr>
      <vt:lpstr>Server Architecture  </vt:lpstr>
      <vt:lpstr>FIREBASE ARCHITECTURE</vt:lpstr>
      <vt:lpstr>Firebase auth architecture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GBMLR</dc:title>
  <cp:lastModifiedBy>Hritik Jaiswal</cp:lastModifiedBy>
  <cp:revision>2</cp:revision>
  <dcterms:modified xsi:type="dcterms:W3CDTF">2019-10-07T09:55:10Z</dcterms:modified>
</cp:coreProperties>
</file>