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6B256-0413-4FC2-8F5E-98C9EE01F3C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bg-BG"/>
        </a:p>
      </dgm:t>
    </dgm:pt>
    <dgm:pt modelId="{B4BA68AD-DC7A-4F61-AA01-AD005AE536D5}">
      <dgm:prSet phldrT="[Text]"/>
      <dgm:spPr/>
      <dgm:t>
        <a:bodyPr/>
        <a:lstStyle/>
        <a:p>
          <a:r>
            <a:rPr lang="en-US" dirty="0" smtClean="0"/>
            <a:t>Daniel </a:t>
          </a:r>
          <a:r>
            <a:rPr lang="en-US" dirty="0" err="1" smtClean="0"/>
            <a:t>Tsonkov</a:t>
          </a:r>
          <a:endParaRPr lang="bg-BG" dirty="0"/>
        </a:p>
      </dgm:t>
    </dgm:pt>
    <dgm:pt modelId="{CD009E71-6E3D-4DC7-A3E2-7D2F6B1A1D2C}" type="parTrans" cxnId="{448F3295-AED6-441A-A04A-E789C267011C}">
      <dgm:prSet/>
      <dgm:spPr/>
      <dgm:t>
        <a:bodyPr/>
        <a:lstStyle/>
        <a:p>
          <a:endParaRPr lang="bg-BG"/>
        </a:p>
      </dgm:t>
    </dgm:pt>
    <dgm:pt modelId="{FFC57A97-395F-4AF8-9920-78C4F5EEEFCE}" type="sibTrans" cxnId="{448F3295-AED6-441A-A04A-E789C267011C}">
      <dgm:prSet/>
      <dgm:spPr/>
      <dgm:t>
        <a:bodyPr/>
        <a:lstStyle/>
        <a:p>
          <a:endParaRPr lang="bg-BG"/>
        </a:p>
      </dgm:t>
    </dgm:pt>
    <dgm:pt modelId="{0D4A6D08-743A-48DE-94C4-E3CB12D6577F}">
      <dgm:prSet phldrT="[Text]"/>
      <dgm:spPr/>
      <dgm:t>
        <a:bodyPr/>
        <a:lstStyle/>
        <a:p>
          <a:r>
            <a:rPr lang="en-US" dirty="0" err="1" smtClean="0"/>
            <a:t>Todor</a:t>
          </a:r>
          <a:r>
            <a:rPr lang="en-US" dirty="0" smtClean="0"/>
            <a:t> </a:t>
          </a:r>
          <a:r>
            <a:rPr lang="en-US" dirty="0" err="1" smtClean="0"/>
            <a:t>Velchev</a:t>
          </a:r>
          <a:endParaRPr lang="bg-BG" dirty="0"/>
        </a:p>
      </dgm:t>
    </dgm:pt>
    <dgm:pt modelId="{E9ED48B2-2507-497E-83D5-65A7F658BDBC}" type="parTrans" cxnId="{8016F279-3E39-4321-9C14-1D575BD2CF23}">
      <dgm:prSet/>
      <dgm:spPr/>
      <dgm:t>
        <a:bodyPr/>
        <a:lstStyle/>
        <a:p>
          <a:endParaRPr lang="bg-BG"/>
        </a:p>
      </dgm:t>
    </dgm:pt>
    <dgm:pt modelId="{CD030441-0160-4919-8E61-E7C6E00FE863}" type="sibTrans" cxnId="{8016F279-3E39-4321-9C14-1D575BD2CF23}">
      <dgm:prSet/>
      <dgm:spPr/>
      <dgm:t>
        <a:bodyPr/>
        <a:lstStyle/>
        <a:p>
          <a:endParaRPr lang="bg-BG"/>
        </a:p>
      </dgm:t>
    </dgm:pt>
    <dgm:pt modelId="{FE080715-0911-425A-8962-3C537F8C98AB}">
      <dgm:prSet phldrT="[Text]"/>
      <dgm:spPr/>
      <dgm:t>
        <a:bodyPr/>
        <a:lstStyle/>
        <a:p>
          <a:r>
            <a:rPr lang="en-US" dirty="0" err="1" smtClean="0"/>
            <a:t>Plamena</a:t>
          </a:r>
          <a:r>
            <a:rPr lang="en-US" dirty="0" smtClean="0"/>
            <a:t> </a:t>
          </a:r>
          <a:r>
            <a:rPr lang="en-US" dirty="0" err="1" smtClean="0"/>
            <a:t>Miteva</a:t>
          </a:r>
          <a:endParaRPr lang="bg-BG" dirty="0"/>
        </a:p>
      </dgm:t>
    </dgm:pt>
    <dgm:pt modelId="{36F25901-3D99-4F0C-84AF-BB50AF25FD37}" type="parTrans" cxnId="{6C758AE6-309C-4405-8DD6-FD339FCFC919}">
      <dgm:prSet/>
      <dgm:spPr/>
      <dgm:t>
        <a:bodyPr/>
        <a:lstStyle/>
        <a:p>
          <a:endParaRPr lang="bg-BG"/>
        </a:p>
      </dgm:t>
    </dgm:pt>
    <dgm:pt modelId="{A7A664B3-3723-40D7-81DF-D707DD95CBD5}" type="sibTrans" cxnId="{6C758AE6-309C-4405-8DD6-FD339FCFC919}">
      <dgm:prSet/>
      <dgm:spPr/>
      <dgm:t>
        <a:bodyPr/>
        <a:lstStyle/>
        <a:p>
          <a:endParaRPr lang="bg-BG"/>
        </a:p>
      </dgm:t>
    </dgm:pt>
    <dgm:pt modelId="{3923784C-56BD-4ED5-88DE-C47251B8EDBB}">
      <dgm:prSet phldrT="[Text]"/>
      <dgm:spPr/>
      <dgm:t>
        <a:bodyPr/>
        <a:lstStyle/>
        <a:p>
          <a:r>
            <a:rPr lang="en-US" dirty="0" smtClean="0"/>
            <a:t>Nikolay </a:t>
          </a:r>
          <a:r>
            <a:rPr lang="en-US" dirty="0" err="1" smtClean="0"/>
            <a:t>Panayotov</a:t>
          </a:r>
          <a:endParaRPr lang="bg-BG" dirty="0"/>
        </a:p>
      </dgm:t>
    </dgm:pt>
    <dgm:pt modelId="{5AE4013C-45CE-4FD7-8C0D-0C3D4F6EB988}" type="parTrans" cxnId="{A60F85BE-9DB7-4CF7-8CC2-CA59A3C2F57C}">
      <dgm:prSet/>
      <dgm:spPr/>
      <dgm:t>
        <a:bodyPr/>
        <a:lstStyle/>
        <a:p>
          <a:endParaRPr lang="bg-BG"/>
        </a:p>
      </dgm:t>
    </dgm:pt>
    <dgm:pt modelId="{32E897D7-FB08-4C65-8B35-07EDC651F484}" type="sibTrans" cxnId="{A60F85BE-9DB7-4CF7-8CC2-CA59A3C2F57C}">
      <dgm:prSet/>
      <dgm:spPr/>
      <dgm:t>
        <a:bodyPr/>
        <a:lstStyle/>
        <a:p>
          <a:endParaRPr lang="bg-BG"/>
        </a:p>
      </dgm:t>
    </dgm:pt>
    <dgm:pt modelId="{E0DE231B-3F69-4F61-819A-E5AC6FCC4F69}" type="pres">
      <dgm:prSet presAssocID="{FC46B256-0413-4FC2-8F5E-98C9EE01F3C7}" presName="Name0" presStyleCnt="0">
        <dgm:presLayoutVars>
          <dgm:chMax val="7"/>
          <dgm:chPref val="7"/>
          <dgm:dir/>
        </dgm:presLayoutVars>
      </dgm:prSet>
      <dgm:spPr/>
    </dgm:pt>
    <dgm:pt modelId="{501E4126-2649-4D1E-B241-71FD34BC6109}" type="pres">
      <dgm:prSet presAssocID="{FC46B256-0413-4FC2-8F5E-98C9EE01F3C7}" presName="Name1" presStyleCnt="0"/>
      <dgm:spPr/>
    </dgm:pt>
    <dgm:pt modelId="{062C3A75-6D7C-4418-B377-40682DD46EA5}" type="pres">
      <dgm:prSet presAssocID="{FC46B256-0413-4FC2-8F5E-98C9EE01F3C7}" presName="cycle" presStyleCnt="0"/>
      <dgm:spPr/>
    </dgm:pt>
    <dgm:pt modelId="{264CDD50-4986-41D3-BD25-72933469F548}" type="pres">
      <dgm:prSet presAssocID="{FC46B256-0413-4FC2-8F5E-98C9EE01F3C7}" presName="srcNode" presStyleLbl="node1" presStyleIdx="0" presStyleCnt="4"/>
      <dgm:spPr/>
    </dgm:pt>
    <dgm:pt modelId="{66159ED1-6063-4A99-B839-F0AC806D6A24}" type="pres">
      <dgm:prSet presAssocID="{FC46B256-0413-4FC2-8F5E-98C9EE01F3C7}" presName="conn" presStyleLbl="parChTrans1D2" presStyleIdx="0" presStyleCnt="1"/>
      <dgm:spPr/>
    </dgm:pt>
    <dgm:pt modelId="{A111BB13-1D0D-4482-9EF6-DD30B7B02B49}" type="pres">
      <dgm:prSet presAssocID="{FC46B256-0413-4FC2-8F5E-98C9EE01F3C7}" presName="extraNode" presStyleLbl="node1" presStyleIdx="0" presStyleCnt="4"/>
      <dgm:spPr/>
    </dgm:pt>
    <dgm:pt modelId="{CB605A41-245A-4BC5-B8C2-65FE50052BEB}" type="pres">
      <dgm:prSet presAssocID="{FC46B256-0413-4FC2-8F5E-98C9EE01F3C7}" presName="dstNode" presStyleLbl="node1" presStyleIdx="0" presStyleCnt="4"/>
      <dgm:spPr/>
    </dgm:pt>
    <dgm:pt modelId="{2E9E86B4-C603-4353-820A-C0CA1A2581A6}" type="pres">
      <dgm:prSet presAssocID="{B4BA68AD-DC7A-4F61-AA01-AD005AE536D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6A828F3-8C06-4165-9080-05AA769596B9}" type="pres">
      <dgm:prSet presAssocID="{B4BA68AD-DC7A-4F61-AA01-AD005AE536D5}" presName="accent_1" presStyleCnt="0"/>
      <dgm:spPr/>
    </dgm:pt>
    <dgm:pt modelId="{5D712AD5-7291-4104-BFCD-E58065470F88}" type="pres">
      <dgm:prSet presAssocID="{B4BA68AD-DC7A-4F61-AA01-AD005AE536D5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4D7FA60-8E8C-4F52-AD31-E0D3EB0C53FE}" type="pres">
      <dgm:prSet presAssocID="{0D4A6D08-743A-48DE-94C4-E3CB12D6577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52BAAC6-350C-4758-AF72-A64BBD00CE65}" type="pres">
      <dgm:prSet presAssocID="{0D4A6D08-743A-48DE-94C4-E3CB12D6577F}" presName="accent_2" presStyleCnt="0"/>
      <dgm:spPr/>
    </dgm:pt>
    <dgm:pt modelId="{AB997319-5D9D-49AB-9B72-DD46B22FBADB}" type="pres">
      <dgm:prSet presAssocID="{0D4A6D08-743A-48DE-94C4-E3CB12D6577F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F98F780-C03E-4767-B9E9-CE73704F1B63}" type="pres">
      <dgm:prSet presAssocID="{FE080715-0911-425A-8962-3C537F8C98AB}" presName="text_3" presStyleLbl="node1" presStyleIdx="2" presStyleCnt="4">
        <dgm:presLayoutVars>
          <dgm:bulletEnabled val="1"/>
        </dgm:presLayoutVars>
      </dgm:prSet>
      <dgm:spPr/>
    </dgm:pt>
    <dgm:pt modelId="{36E4D1DF-4402-4775-8B97-34D7CA8AE902}" type="pres">
      <dgm:prSet presAssocID="{FE080715-0911-425A-8962-3C537F8C98AB}" presName="accent_3" presStyleCnt="0"/>
      <dgm:spPr/>
    </dgm:pt>
    <dgm:pt modelId="{D79BEB85-0BFF-4406-ADCC-3A06D9EE547F}" type="pres">
      <dgm:prSet presAssocID="{FE080715-0911-425A-8962-3C537F8C98AB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BAC86DB-BB20-45C3-A898-ED7B071934E9}" type="pres">
      <dgm:prSet presAssocID="{3923784C-56BD-4ED5-88DE-C47251B8EDBB}" presName="text_4" presStyleLbl="node1" presStyleIdx="3" presStyleCnt="4">
        <dgm:presLayoutVars>
          <dgm:bulletEnabled val="1"/>
        </dgm:presLayoutVars>
      </dgm:prSet>
      <dgm:spPr/>
    </dgm:pt>
    <dgm:pt modelId="{F55235FD-46D5-4BB6-AA3F-08DB3FDCDF23}" type="pres">
      <dgm:prSet presAssocID="{3923784C-56BD-4ED5-88DE-C47251B8EDBB}" presName="accent_4" presStyleCnt="0"/>
      <dgm:spPr/>
    </dgm:pt>
    <dgm:pt modelId="{D0B63DD0-95D2-4E0E-8B8A-206328EB61A6}" type="pres">
      <dgm:prSet presAssocID="{3923784C-56BD-4ED5-88DE-C47251B8EDBB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C2D98F07-CC31-4E24-B202-3F2635B757D3}" type="presOf" srcId="{FC46B256-0413-4FC2-8F5E-98C9EE01F3C7}" destId="{E0DE231B-3F69-4F61-819A-E5AC6FCC4F69}" srcOrd="0" destOrd="0" presId="urn:microsoft.com/office/officeart/2008/layout/VerticalCurvedList"/>
    <dgm:cxn modelId="{AF1A4A36-A376-4BD8-BB5A-338B381848C4}" type="presOf" srcId="{FFC57A97-395F-4AF8-9920-78C4F5EEEFCE}" destId="{66159ED1-6063-4A99-B839-F0AC806D6A24}" srcOrd="0" destOrd="0" presId="urn:microsoft.com/office/officeart/2008/layout/VerticalCurvedList"/>
    <dgm:cxn modelId="{6C758AE6-309C-4405-8DD6-FD339FCFC919}" srcId="{FC46B256-0413-4FC2-8F5E-98C9EE01F3C7}" destId="{FE080715-0911-425A-8962-3C537F8C98AB}" srcOrd="2" destOrd="0" parTransId="{36F25901-3D99-4F0C-84AF-BB50AF25FD37}" sibTransId="{A7A664B3-3723-40D7-81DF-D707DD95CBD5}"/>
    <dgm:cxn modelId="{8016F279-3E39-4321-9C14-1D575BD2CF23}" srcId="{FC46B256-0413-4FC2-8F5E-98C9EE01F3C7}" destId="{0D4A6D08-743A-48DE-94C4-E3CB12D6577F}" srcOrd="1" destOrd="0" parTransId="{E9ED48B2-2507-497E-83D5-65A7F658BDBC}" sibTransId="{CD030441-0160-4919-8E61-E7C6E00FE863}"/>
    <dgm:cxn modelId="{448F3295-AED6-441A-A04A-E789C267011C}" srcId="{FC46B256-0413-4FC2-8F5E-98C9EE01F3C7}" destId="{B4BA68AD-DC7A-4F61-AA01-AD005AE536D5}" srcOrd="0" destOrd="0" parTransId="{CD009E71-6E3D-4DC7-A3E2-7D2F6B1A1D2C}" sibTransId="{FFC57A97-395F-4AF8-9920-78C4F5EEEFCE}"/>
    <dgm:cxn modelId="{D24F8215-4BF7-45C1-A70B-1D9E8260BDFF}" type="presOf" srcId="{FE080715-0911-425A-8962-3C537F8C98AB}" destId="{AF98F780-C03E-4767-B9E9-CE73704F1B63}" srcOrd="0" destOrd="0" presId="urn:microsoft.com/office/officeart/2008/layout/VerticalCurvedList"/>
    <dgm:cxn modelId="{A60F85BE-9DB7-4CF7-8CC2-CA59A3C2F57C}" srcId="{FC46B256-0413-4FC2-8F5E-98C9EE01F3C7}" destId="{3923784C-56BD-4ED5-88DE-C47251B8EDBB}" srcOrd="3" destOrd="0" parTransId="{5AE4013C-45CE-4FD7-8C0D-0C3D4F6EB988}" sibTransId="{32E897D7-FB08-4C65-8B35-07EDC651F484}"/>
    <dgm:cxn modelId="{2720DE39-EAAD-4FD7-98D0-D8EB7815797D}" type="presOf" srcId="{0D4A6D08-743A-48DE-94C4-E3CB12D6577F}" destId="{14D7FA60-8E8C-4F52-AD31-E0D3EB0C53FE}" srcOrd="0" destOrd="0" presId="urn:microsoft.com/office/officeart/2008/layout/VerticalCurvedList"/>
    <dgm:cxn modelId="{055F4257-2F54-4874-A5CC-BCB4529B7593}" type="presOf" srcId="{3923784C-56BD-4ED5-88DE-C47251B8EDBB}" destId="{5BAC86DB-BB20-45C3-A898-ED7B071934E9}" srcOrd="0" destOrd="0" presId="urn:microsoft.com/office/officeart/2008/layout/VerticalCurvedList"/>
    <dgm:cxn modelId="{418076B5-9280-4ADD-99AD-0AC99C2ECAE6}" type="presOf" srcId="{B4BA68AD-DC7A-4F61-AA01-AD005AE536D5}" destId="{2E9E86B4-C603-4353-820A-C0CA1A2581A6}" srcOrd="0" destOrd="0" presId="urn:microsoft.com/office/officeart/2008/layout/VerticalCurvedList"/>
    <dgm:cxn modelId="{23E8F312-3DEB-4715-BBCE-060DF9BB9F87}" type="presParOf" srcId="{E0DE231B-3F69-4F61-819A-E5AC6FCC4F69}" destId="{501E4126-2649-4D1E-B241-71FD34BC6109}" srcOrd="0" destOrd="0" presId="urn:microsoft.com/office/officeart/2008/layout/VerticalCurvedList"/>
    <dgm:cxn modelId="{637EFDCF-DCF3-4A78-803B-827DA2224E17}" type="presParOf" srcId="{501E4126-2649-4D1E-B241-71FD34BC6109}" destId="{062C3A75-6D7C-4418-B377-40682DD46EA5}" srcOrd="0" destOrd="0" presId="urn:microsoft.com/office/officeart/2008/layout/VerticalCurvedList"/>
    <dgm:cxn modelId="{C7917F96-DC2A-4E06-9BA9-ACE44BAB571B}" type="presParOf" srcId="{062C3A75-6D7C-4418-B377-40682DD46EA5}" destId="{264CDD50-4986-41D3-BD25-72933469F548}" srcOrd="0" destOrd="0" presId="urn:microsoft.com/office/officeart/2008/layout/VerticalCurvedList"/>
    <dgm:cxn modelId="{202F0794-45F0-44DA-9D3D-07D0C4017E60}" type="presParOf" srcId="{062C3A75-6D7C-4418-B377-40682DD46EA5}" destId="{66159ED1-6063-4A99-B839-F0AC806D6A24}" srcOrd="1" destOrd="0" presId="urn:microsoft.com/office/officeart/2008/layout/VerticalCurvedList"/>
    <dgm:cxn modelId="{A76D8AED-8152-4346-AD14-0B4660C1C1DF}" type="presParOf" srcId="{062C3A75-6D7C-4418-B377-40682DD46EA5}" destId="{A111BB13-1D0D-4482-9EF6-DD30B7B02B49}" srcOrd="2" destOrd="0" presId="urn:microsoft.com/office/officeart/2008/layout/VerticalCurvedList"/>
    <dgm:cxn modelId="{8C1D90D9-D4E7-4AAF-B2B4-229935C9E94A}" type="presParOf" srcId="{062C3A75-6D7C-4418-B377-40682DD46EA5}" destId="{CB605A41-245A-4BC5-B8C2-65FE50052BEB}" srcOrd="3" destOrd="0" presId="urn:microsoft.com/office/officeart/2008/layout/VerticalCurvedList"/>
    <dgm:cxn modelId="{136870EF-B50F-4116-A33B-68C3DDFCD3F8}" type="presParOf" srcId="{501E4126-2649-4D1E-B241-71FD34BC6109}" destId="{2E9E86B4-C603-4353-820A-C0CA1A2581A6}" srcOrd="1" destOrd="0" presId="urn:microsoft.com/office/officeart/2008/layout/VerticalCurvedList"/>
    <dgm:cxn modelId="{4202BE35-00E4-4259-B9DE-BB032EE5D445}" type="presParOf" srcId="{501E4126-2649-4D1E-B241-71FD34BC6109}" destId="{E6A828F3-8C06-4165-9080-05AA769596B9}" srcOrd="2" destOrd="0" presId="urn:microsoft.com/office/officeart/2008/layout/VerticalCurvedList"/>
    <dgm:cxn modelId="{71AEB7B3-076B-4A7B-8F72-3FBF8B74C6B7}" type="presParOf" srcId="{E6A828F3-8C06-4165-9080-05AA769596B9}" destId="{5D712AD5-7291-4104-BFCD-E58065470F88}" srcOrd="0" destOrd="0" presId="urn:microsoft.com/office/officeart/2008/layout/VerticalCurvedList"/>
    <dgm:cxn modelId="{EC7F6792-A83E-4052-A6B4-0EE5A2813D03}" type="presParOf" srcId="{501E4126-2649-4D1E-B241-71FD34BC6109}" destId="{14D7FA60-8E8C-4F52-AD31-E0D3EB0C53FE}" srcOrd="3" destOrd="0" presId="urn:microsoft.com/office/officeart/2008/layout/VerticalCurvedList"/>
    <dgm:cxn modelId="{7FF4C539-34B1-436B-B9E1-3F19240C8197}" type="presParOf" srcId="{501E4126-2649-4D1E-B241-71FD34BC6109}" destId="{C52BAAC6-350C-4758-AF72-A64BBD00CE65}" srcOrd="4" destOrd="0" presId="urn:microsoft.com/office/officeart/2008/layout/VerticalCurvedList"/>
    <dgm:cxn modelId="{2E787602-E2DB-47F1-9BF6-6C6BE70DEA1E}" type="presParOf" srcId="{C52BAAC6-350C-4758-AF72-A64BBD00CE65}" destId="{AB997319-5D9D-49AB-9B72-DD46B22FBADB}" srcOrd="0" destOrd="0" presId="urn:microsoft.com/office/officeart/2008/layout/VerticalCurvedList"/>
    <dgm:cxn modelId="{26792F54-D8D0-4FB1-8610-26E632023520}" type="presParOf" srcId="{501E4126-2649-4D1E-B241-71FD34BC6109}" destId="{AF98F780-C03E-4767-B9E9-CE73704F1B63}" srcOrd="5" destOrd="0" presId="urn:microsoft.com/office/officeart/2008/layout/VerticalCurvedList"/>
    <dgm:cxn modelId="{DCEBDB5A-12A5-4C09-AB18-CFFC78D01FDE}" type="presParOf" srcId="{501E4126-2649-4D1E-B241-71FD34BC6109}" destId="{36E4D1DF-4402-4775-8B97-34D7CA8AE902}" srcOrd="6" destOrd="0" presId="urn:microsoft.com/office/officeart/2008/layout/VerticalCurvedList"/>
    <dgm:cxn modelId="{39B40C5D-2DA5-4B5E-89B8-CC8FDDAEABDE}" type="presParOf" srcId="{36E4D1DF-4402-4775-8B97-34D7CA8AE902}" destId="{D79BEB85-0BFF-4406-ADCC-3A06D9EE547F}" srcOrd="0" destOrd="0" presId="urn:microsoft.com/office/officeart/2008/layout/VerticalCurvedList"/>
    <dgm:cxn modelId="{D36FCB44-3F8F-4F10-B0C1-0CB97844F5EA}" type="presParOf" srcId="{501E4126-2649-4D1E-B241-71FD34BC6109}" destId="{5BAC86DB-BB20-45C3-A898-ED7B071934E9}" srcOrd="7" destOrd="0" presId="urn:microsoft.com/office/officeart/2008/layout/VerticalCurvedList"/>
    <dgm:cxn modelId="{A60E1093-CC76-40C0-A47B-6EA25DE95982}" type="presParOf" srcId="{501E4126-2649-4D1E-B241-71FD34BC6109}" destId="{F55235FD-46D5-4BB6-AA3F-08DB3FDCDF23}" srcOrd="8" destOrd="0" presId="urn:microsoft.com/office/officeart/2008/layout/VerticalCurvedList"/>
    <dgm:cxn modelId="{F1A55D8E-BCAA-4221-873C-973B51212469}" type="presParOf" srcId="{F55235FD-46D5-4BB6-AA3F-08DB3FDCDF23}" destId="{D0B63DD0-95D2-4E0E-8B8A-206328EB61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59ED1-6063-4A99-B839-F0AC806D6A24}">
      <dsp:nvSpPr>
        <dsp:cNvPr id="0" name=""/>
        <dsp:cNvSpPr/>
      </dsp:nvSpPr>
      <dsp:spPr>
        <a:xfrm>
          <a:off x="-4743408" y="-727071"/>
          <a:ext cx="5649904" cy="5649904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E86B4-C603-4353-820A-C0CA1A2581A6}">
      <dsp:nvSpPr>
        <dsp:cNvPr id="0" name=""/>
        <dsp:cNvSpPr/>
      </dsp:nvSpPr>
      <dsp:spPr>
        <a:xfrm>
          <a:off x="474755" y="322570"/>
          <a:ext cx="8415127" cy="6454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34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Daniel </a:t>
          </a:r>
          <a:r>
            <a:rPr lang="en-US" sz="3300" kern="1200" dirty="0" err="1" smtClean="0"/>
            <a:t>Tsonkov</a:t>
          </a:r>
          <a:endParaRPr lang="bg-BG" sz="3300" kern="1200" dirty="0"/>
        </a:p>
      </dsp:txBody>
      <dsp:txXfrm>
        <a:off x="474755" y="322570"/>
        <a:ext cx="8415127" cy="645476"/>
      </dsp:txXfrm>
    </dsp:sp>
    <dsp:sp modelId="{5D712AD5-7291-4104-BFCD-E58065470F88}">
      <dsp:nvSpPr>
        <dsp:cNvPr id="0" name=""/>
        <dsp:cNvSpPr/>
      </dsp:nvSpPr>
      <dsp:spPr>
        <a:xfrm>
          <a:off x="71332" y="241885"/>
          <a:ext cx="806845" cy="80684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7FA60-8E8C-4F52-AD31-E0D3EB0C53FE}">
      <dsp:nvSpPr>
        <dsp:cNvPr id="0" name=""/>
        <dsp:cNvSpPr/>
      </dsp:nvSpPr>
      <dsp:spPr>
        <a:xfrm>
          <a:off x="844821" y="1290952"/>
          <a:ext cx="8045061" cy="645476"/>
        </a:xfrm>
        <a:prstGeom prst="rect">
          <a:avLst/>
        </a:prstGeom>
        <a:solidFill>
          <a:schemeClr val="accent3">
            <a:hueOff val="2189301"/>
            <a:satOff val="-16877"/>
            <a:lumOff val="4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34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Todor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Velchev</a:t>
          </a:r>
          <a:endParaRPr lang="bg-BG" sz="3300" kern="1200" dirty="0"/>
        </a:p>
      </dsp:txBody>
      <dsp:txXfrm>
        <a:off x="844821" y="1290952"/>
        <a:ext cx="8045061" cy="645476"/>
      </dsp:txXfrm>
    </dsp:sp>
    <dsp:sp modelId="{AB997319-5D9D-49AB-9B72-DD46B22FBADB}">
      <dsp:nvSpPr>
        <dsp:cNvPr id="0" name=""/>
        <dsp:cNvSpPr/>
      </dsp:nvSpPr>
      <dsp:spPr>
        <a:xfrm>
          <a:off x="441398" y="1210267"/>
          <a:ext cx="806845" cy="80684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accent3">
              <a:hueOff val="2189301"/>
              <a:satOff val="-16877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8F780-C03E-4767-B9E9-CE73704F1B63}">
      <dsp:nvSpPr>
        <dsp:cNvPr id="0" name=""/>
        <dsp:cNvSpPr/>
      </dsp:nvSpPr>
      <dsp:spPr>
        <a:xfrm>
          <a:off x="844821" y="2259333"/>
          <a:ext cx="8045061" cy="645476"/>
        </a:xfrm>
        <a:prstGeom prst="rect">
          <a:avLst/>
        </a:prstGeom>
        <a:solidFill>
          <a:schemeClr val="accent3">
            <a:hueOff val="4378603"/>
            <a:satOff val="-33755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34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Plamena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Miteva</a:t>
          </a:r>
          <a:endParaRPr lang="bg-BG" sz="3300" kern="1200" dirty="0"/>
        </a:p>
      </dsp:txBody>
      <dsp:txXfrm>
        <a:off x="844821" y="2259333"/>
        <a:ext cx="8045061" cy="645476"/>
      </dsp:txXfrm>
    </dsp:sp>
    <dsp:sp modelId="{D79BEB85-0BFF-4406-ADCC-3A06D9EE547F}">
      <dsp:nvSpPr>
        <dsp:cNvPr id="0" name=""/>
        <dsp:cNvSpPr/>
      </dsp:nvSpPr>
      <dsp:spPr>
        <a:xfrm>
          <a:off x="441398" y="2178649"/>
          <a:ext cx="806845" cy="806845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accent3">
              <a:hueOff val="4378603"/>
              <a:satOff val="-33755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C86DB-BB20-45C3-A898-ED7B071934E9}">
      <dsp:nvSpPr>
        <dsp:cNvPr id="0" name=""/>
        <dsp:cNvSpPr/>
      </dsp:nvSpPr>
      <dsp:spPr>
        <a:xfrm>
          <a:off x="474755" y="3227715"/>
          <a:ext cx="8415127" cy="645476"/>
        </a:xfrm>
        <a:prstGeom prst="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34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Nikolay </a:t>
          </a:r>
          <a:r>
            <a:rPr lang="en-US" sz="3300" kern="1200" dirty="0" err="1" smtClean="0"/>
            <a:t>Panayotov</a:t>
          </a:r>
          <a:endParaRPr lang="bg-BG" sz="3300" kern="1200" dirty="0"/>
        </a:p>
      </dsp:txBody>
      <dsp:txXfrm>
        <a:off x="474755" y="3227715"/>
        <a:ext cx="8415127" cy="645476"/>
      </dsp:txXfrm>
    </dsp:sp>
    <dsp:sp modelId="{D0B63DD0-95D2-4E0E-8B8A-206328EB61A6}">
      <dsp:nvSpPr>
        <dsp:cNvPr id="0" name=""/>
        <dsp:cNvSpPr/>
      </dsp:nvSpPr>
      <dsp:spPr>
        <a:xfrm>
          <a:off x="71332" y="3147031"/>
          <a:ext cx="806845" cy="806845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0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618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5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9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10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9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9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7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1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6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6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ORLANDO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 TEAM WORK PROJECT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62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 </a:t>
            </a:r>
            <a:endParaRPr lang="bg-BG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92255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40" y="2146300"/>
            <a:ext cx="3291840" cy="32796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17" y="2840474"/>
            <a:ext cx="2466975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9304" y="5134328"/>
            <a:ext cx="388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github.com/TEAM-ORLANDO</a:t>
            </a:r>
            <a:endParaRPr lang="bg-BG" sz="2000" dirty="0"/>
          </a:p>
        </p:txBody>
      </p:sp>
      <p:sp>
        <p:nvSpPr>
          <p:cNvPr id="9" name="Rectangle 8"/>
          <p:cNvSpPr/>
          <p:nvPr/>
        </p:nvSpPr>
        <p:spPr>
          <a:xfrm>
            <a:off x="7526012" y="1447800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Facebook chat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2088917" y="1447800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23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50" y="2697828"/>
            <a:ext cx="6572250" cy="10858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617" y="4244689"/>
            <a:ext cx="6263115" cy="975360"/>
          </a:xfrm>
        </p:spPr>
        <p:txBody>
          <a:bodyPr>
            <a:normAutofit/>
          </a:bodyPr>
          <a:lstStyle/>
          <a:p>
            <a:pPr algn="ctr"/>
            <a:r>
              <a:rPr lang="en-US" sz="2800" cap="none" dirty="0" smtClean="0">
                <a:solidFill>
                  <a:schemeClr val="tx1"/>
                </a:solidFill>
              </a:rPr>
              <a:t>sofiaelectronix.byethost7.com</a:t>
            </a:r>
            <a:endParaRPr lang="bg-BG" sz="2800" cap="none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60805" y="1722468"/>
            <a:ext cx="4234738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bg-BG" sz="2800" dirty="0" smtClean="0">
                <a:solidFill>
                  <a:schemeClr val="tx1"/>
                </a:solidFill>
              </a:rPr>
              <a:t>ЕЛЕКТРОНЕН МАГАЗИН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24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TEAM ORLANDO</vt:lpstr>
      <vt:lpstr>Our Team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ORLANDO</dc:title>
  <dc:creator>admin</dc:creator>
  <cp:lastModifiedBy>admin</cp:lastModifiedBy>
  <cp:revision>7</cp:revision>
  <dcterms:created xsi:type="dcterms:W3CDTF">2015-04-27T19:40:20Z</dcterms:created>
  <dcterms:modified xsi:type="dcterms:W3CDTF">2015-04-27T20:38:21Z</dcterms:modified>
</cp:coreProperties>
</file>