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12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1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C68D-F656-496A-AF8E-DD29F58C206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E33F-29B0-4D29-AD1C-D7F9692D4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510496"/>
            <a:ext cx="9144000" cy="505505"/>
          </a:xfrm>
        </p:spPr>
        <p:txBody>
          <a:bodyPr/>
          <a:lstStyle/>
          <a:p>
            <a:r>
              <a:rPr lang="en-US" dirty="0" smtClean="0"/>
              <a:t>Header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6400" y="1475695"/>
            <a:ext cx="4907005" cy="386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dirty="0" smtClean="0"/>
              <a:t>Новини</a:t>
            </a:r>
            <a:endParaRPr lang="en-US" dirty="0" smtClean="0"/>
          </a:p>
          <a:p>
            <a:pPr algn="l"/>
            <a:r>
              <a:rPr lang="bg-BG" dirty="0" smtClean="0"/>
              <a:t>За нас</a:t>
            </a:r>
          </a:p>
          <a:p>
            <a:pPr algn="l"/>
            <a:r>
              <a:rPr lang="bg-BG" dirty="0" smtClean="0"/>
              <a:t>Контакти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6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510496"/>
            <a:ext cx="9144000" cy="505505"/>
          </a:xfrm>
        </p:spPr>
        <p:txBody>
          <a:bodyPr/>
          <a:lstStyle/>
          <a:p>
            <a:r>
              <a:rPr lang="en-US" dirty="0" smtClean="0"/>
              <a:t>Footer: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6400" y="1475696"/>
            <a:ext cx="2226441" cy="157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dirty="0" smtClean="0"/>
              <a:t>За университета:</a:t>
            </a:r>
          </a:p>
          <a:p>
            <a:pPr algn="l"/>
            <a:r>
              <a:rPr lang="bg-BG" dirty="0" smtClean="0"/>
              <a:t>-За нас</a:t>
            </a:r>
          </a:p>
          <a:p>
            <a:pPr algn="l"/>
            <a:r>
              <a:rPr lang="bg-BG" dirty="0" smtClean="0"/>
              <a:t>-Преподаватели</a:t>
            </a:r>
          </a:p>
          <a:p>
            <a:pPr algn="l"/>
            <a:r>
              <a:rPr lang="bg-BG" dirty="0" smtClean="0"/>
              <a:t>-Общежития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32841" y="1475696"/>
            <a:ext cx="2779418" cy="157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dirty="0" smtClean="0"/>
              <a:t>Приятели:</a:t>
            </a:r>
          </a:p>
          <a:p>
            <a:pPr algn="l"/>
            <a:r>
              <a:rPr lang="bg-BG" dirty="0" smtClean="0"/>
              <a:t>-Софтуерен унивеситет</a:t>
            </a:r>
          </a:p>
          <a:p>
            <a:pPr algn="l"/>
            <a:r>
              <a:rPr lang="bg-BG" dirty="0" smtClean="0"/>
              <a:t>-Учителят(блога на Наков)</a:t>
            </a:r>
          </a:p>
          <a:p>
            <a:pPr algn="l"/>
            <a:r>
              <a:rPr lang="bg-BG" dirty="0" smtClean="0"/>
              <a:t>-Книги, които трябва да назубриш! (линк към книгите на Наков)</a:t>
            </a:r>
          </a:p>
          <a:p>
            <a:pPr algn="l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12259" y="1468581"/>
            <a:ext cx="2226441" cy="1572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dirty="0" smtClean="0"/>
              <a:t>За контакти:</a:t>
            </a:r>
          </a:p>
          <a:p>
            <a:pPr algn="l"/>
            <a:r>
              <a:rPr lang="bg-BG" dirty="0"/>
              <a:t>н</a:t>
            </a:r>
            <a:r>
              <a:rPr lang="bg-BG" dirty="0" smtClean="0"/>
              <a:t>ашите имена</a:t>
            </a:r>
          </a:p>
          <a:p>
            <a:pPr algn="l"/>
            <a:r>
              <a:rPr lang="bg-BG" dirty="0" smtClean="0"/>
              <a:t>(с линкове профилите ни в гитхуб или страница с инфо за всеки от нас)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0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2014-10-11T10:03:30Z</dcterms:created>
  <dcterms:modified xsi:type="dcterms:W3CDTF">2014-10-11T10:06:50Z</dcterms:modified>
</cp:coreProperties>
</file>