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8288000" cy="10287000"/>
  <p:notesSz cx="6858000" cy="9144000"/>
  <p:embeddedFontLst>
    <p:embeddedFont>
      <p:font typeface="More Sugar" pitchFamily="2" charset="0"/>
      <p:regular r:id="rId8"/>
    </p:embeddedFont>
    <p:embeddedFont>
      <p:font typeface="More Sugar Thin" pitchFamily="2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0:28:09.173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92D050"/>
    </inkml:brush>
    <inkml:brush xml:id="br2">
      <inkml:brushProperty name="width" value="0.09071" units="cm"/>
      <inkml:brushProperty name="height" value="0.09071" units="cm"/>
      <inkml:brushProperty name="color" value="#00B0F0"/>
    </inkml:brush>
  </inkml:definitions>
  <inkml:trace contextRef="#ctx0" brushRef="#br0">5661 6348 16154,'6'-2'4549,"0"1"-3518,-6 1 1513,0 0-2421,-23-15-112,-2 11-11,-28-11 67,0 24-55,-12 9 111,-5 17-663,32-12 0,1 2 573,0 3 1,0 3-40,1 1 1,1 1-146,4 2 0,1 0 140,2 1 0,3 1 11,-13 35 0,16-5-101,11-3 168,15-9-201,15-5 179,15-11-90,15-7-134,7-14-124,3-7-459,-1-8-224,-3-6-594,-2-11-1177,-6-9-1958,-4-11 4715,-6-4 0,-17 17 0,-6 3 0</inkml:trace>
  <inkml:trace contextRef="#ctx0" brushRef="#br0" timeOffset="451">5938 5759 21857,'-7'77'530,"0"0"1,0 2-1,0 1-407,2-7 1,0 1-914,-1 2 1,1 1 839,-1-2 1,0-1-333,0-5 0,-1 0 282,2-7 0,-2-1 56,1-7 0,0-3 163,1-7 1,0-1-400,0 0 0,0-2-940,0 7-841,0-4-1075,4-35 1374,1-6 0,0-3 0</inkml:trace>
  <inkml:trace contextRef="#ctx0" brushRef="#br0" timeOffset="707">6166 6408 22126,'3'-8'1154,"-1"76"-1131,-2-4-607,0-1 1,0 2 555,0-17 0,0-3-62,0 37-586,0-15 105,-1-14-369,-1-15-1111,0-12-2050,-1-13 4101,2-7 0,0-6 0,-1 0 0</inkml:trace>
  <inkml:trace contextRef="#ctx0" brushRef="#br0" timeOffset="852">6183 6311 17095,'0'0'0</inkml:trace>
  <inkml:trace contextRef="#ctx0" brushRef="#br0" timeOffset="1333">6317 6737 18989,'-4'12'1221,"1"-2"-1053,3-10 45,0 0-269,70 34 190,-31-25-134,9 9 0,0-2 23,-3-17-23,-7-8 0,-5-5 33,-7-10 12,-4-5-45,-6-5 112,-3-3-45,-7-3 12,-3 0-23,-3 3 415,-12 5 78,-4 10-22,-17 11-102,-6 6-335,-7 18 100,-3 12-111,-1 20 156,4 15-213,9 7 247,12 3-246,13-1 33,8-8-56,10-5-23,11-11 1,11-8 22,13-10-157,3-7 34,3-10-336,0-5-640,-1-7-682,-1-10-1536,-3-10-2095,-2-14 5412,-5-10 0,-16 19 0,-6 2 0</inkml:trace>
  <inkml:trace contextRef="#ctx0" brushRef="#br0" timeOffset="1666">6940 6549 18395,'7'-10'2958,"-2"1"-2823,-5 91-23,0-21-713,0 1 0,0 1 590,0 14 90,0-16-79,0-15 456,0-16-434,0-13 224,0-10-145,0-5-90,0-13 23,0-11 55,7-21-55,4-19 396,9-10-418,3-4-80,3 9 136,-1 15-46,-2 22 79,0 16 212,-2 22 439,0 18-629,-2 20 45,-3 14-101,-3 4 114,-4-7-181,-4-6 0,-1-12-370,-3-8-751,0-10-347,-1-6-1815,0-5-2162,0-4 5445,0-4 0,0-1 0,0-1 0</inkml:trace>
  <inkml:trace contextRef="#ctx0" brushRef="#br0" timeOffset="2052">7721 5934 18294,'-8'-7'6241,"2"2"-6006,3 41 1,4 19 290,-2 12-1829,0 6 0,0 4 1387,2-23 0,-1-2-23,1 3 1,0-1 299,-1 0 0,1 0-356,0-2 1,0-1 39,-1-3 0,0-1-85,1-4 1,0 0 73,1 33-68,-1-10-369,0-9 462,-1-10-820,0-13-371,0-11-493,0-12-7643,0-7 9268,-6-24 0,4 14 0,-4-14 0</inkml:trace>
  <inkml:trace contextRef="#ctx0" brushRef="#br0" timeOffset="2316">7260 6574 22484,'52'-8'295,"0"0"0,0 1 1,-3 1-296,32 2-307,-39 2 0,-1 0 307,40 1-45,-5-1 0,-10 1-179,-8 0 268,-10 0-504,-8-1 13,-7-2-1065,-7-2-819,-8 0-3327,-5-4 5735,-7 2 1,-3 1 0,-3 3 0</inkml:trace>
  <inkml:trace contextRef="#ctx0" brushRef="#br0" timeOffset="4971">9349 6459 14473,'5'0'2813,"-1"0"-46,-4 0-2061,4 0 67,1 0-235,6 1-124,3 2 226,2 0-573,7 1 414,4-1-324,6 2 157,38-2-168,-10 1-141,-16-2 1,2-2-535,27 2 652,8-2-112,-37 0 0,0 0 84,2 0 1,0 0-63,1 0 1,0 0 39,-1 0 0,0 0-62,-1 0 0,-1 0 100,-1 0 1,2 0-73,19 0 0,2 0-34,-16 0 1,1 0-292,16 0 0,0 0 303,-18-1 0,-2-1 89,0 1 1,0-1-102,2-1 1,-1-1 28,-1 1 0,3 0 22,22-2 0,1 0-34,-18 2 1,1 0-1,17-2 0,0 1-22,-22 1 0,-3 1 0,3 0 0,0 0 39,0 1 1,0 0-96,2 0 0,-1 1 128,-1 0 1,-1 0-118,-2 0 1,0 0 88,-2 0 1,0 0-142,-2 0 0,0 0 119,0 0 1,0 0-23,0 0 0,0 0 0,-2 0 0,1 0 0,-2 0 0,1 0 0,38 0 89,-3 0 91,1 0-158,0 0 135,2 0-135,0 0 12,1 0 44,-1 0-213,-2 0 135,-2 0 0,3 0-350,1 0 411,-37 0 1,0 0-118,0 0 0,0 0 101,2-1 0,-1 1-79,-1-2 0,1 1 34,16-1 0,0 0-22,-16 1 0,0 0 22,12-1 0,-1 0-34,17 2 112,-3-1-178,1 1 741,-2 0-686,3 0 124,-1 0-158,0 0 113,-1 0-90,-2 0 56,-3 0 0,-2 0 0,-1 0 123,-1 0-157,-2 0 68,-2 0 161,-5 0-195,17 0-11,-21 0 741,14 0-741,-23 0 78,-1 0 279,-1 1-256,0-1-8,19 3-171,-13-3 111,11 1-67,-21-1 23,-5 0 22,-3 0-11,-5 1 89,-4-1-123,-2 1 124,-3 0-124,-2 0 123,-2 0-134,-2-1 79,-3 0 44,-1 0-11,0 0 45,1 0-56,0 0-12,-1 0 181,1 0-181,0 0-10,-1 0 201,1 0-224,-1 0 33,1 0 90,0 0-89,-1 0-56,2 0-1357,-2 0 180,1 0-616,-1 0-1837,2 0-2276,-1 0 5928,-1 0 0,0 0 0</inkml:trace>
  <inkml:trace contextRef="#ctx0" brushRef="#br0" timeOffset="5663">15962 6092 16457,'-7'-1'3675,"2"0"-3395,5 1 336,0 0-257,-5-1 279,4 0-414,-4 7 225,9 2-359,3 10 78,4 1-146,2 7-22,3 3 78,2 2-111,0 2 33,2-2 0,-2-1-23,2-3 124,-1-2-168,0-4 145,-1-2-122,-2-4 55,-2-1-22,-3-4-12,-2-1 23,-3-2-33,0-3 122,-2 1-100,-1-2 89,-2 0 1,0-1 223,-1 0-179,0 1 113,0 5-91,-3 4 24,-5 6 21,-6 4-123,-8 6-33,-1 1 44,-4 2-134,2-1 56,-1-3-22,5-2-572,1-5-874,4-5-1961,4-3-3473,3-7 6902,5-2 0,1-3 0,3 0 0</inkml:trace>
  <inkml:trace contextRef="#ctx0" brushRef="#br0" timeOffset="8040">11176 5253 15504,'5'-4'4964,"-1"1"-4023,-4 3 998,0 0-1177,6 86-661,-5-16-509,2 3 1,-1 3 418,-2-21 0,-2-2-22,0 1 0,0-1 16,0-3 1,-1-1-12,0-3 1,1-3-107,-1 32-130,0-16-441,2-16-964,-2-13-382,2-14-682,0-8-931,1-6-2831,0-15 6473,0-11 0,0 6 0,0-2 0</inkml:trace>
  <inkml:trace contextRef="#ctx0" brushRef="#br0" timeOffset="8502">11199 5375 13106,'0'-10'3564,"0"3"-2646,0 7 640,0 0-897,67-43-269,-32 33-157,8-10 0,0 7 236,-9 30-135,-8 10 56,-8 7-268,-9 0 189,-6 4-279,-11-3 44,-7 1-55,-12-7-46,-7-6 1,-5-6 22,0-9-11,4-4 123,8-4-44,9 0-1,9 0-112,6 0 90,4 10 313,11 8-78,6 17-33,12 10-180,2 4-34,-1 2-66,-5-3 201,-4-6-381,-6-6 157,-3-10-784,-3-6-1245,-4-9-6363,-1-5 8448,-3-6 0,0-1 0,-2-1 0</inkml:trace>
  <inkml:trace contextRef="#ctx0" brushRef="#br0" timeOffset="8866">11423 5700 18933,'0'-4'2801,"0"1"-2342,0 3-448,71 34 124,-27-22-119,7 7 1,2-2-50,2-12 22,9-5 11,-25-6 0,-2-2 247,-26-5-214,-7-2 124,-3-3-134,-8 0 10,-8-2 79,-13 4-89,-10 7 201,-4 4-90,-5 16 325,1 13-414,2 20 549,8 15-527,12 5 68,11-2-90,8-8-180,22 1 90,4-24 45,19-3-257,0-22-136,0-4-492,-1-5-504,-2-7-1457,-4-4-79,-3-6-4022,-3 2 6947,-2 0 0,-12 10 0,-4 2 0</inkml:trace>
  <inkml:trace contextRef="#ctx0" brushRef="#br0" timeOffset="9458">12194 5637 18070,'0'-8'4011,"0"2"-4011,0 6 135,0 0 77,-55-7-76,24 15-114,-42-1 56,42 15 113,7-1-135,6-4-56,9-6-56,4-4-11,10-4 22,9-2 0,13-1-78,10-9 32,2-3 58,-4-7 33,-6 5 113,-13 4-102,-7 7 470,-7 8-290,-6 19 100,-10 23-67,-11 30-494,8-31 1,-1 1 297,-1 5 0,1 1-480,1-1 1,2 0 451,2-4 0,2-2 17,4-3 0,2-2-51,0 26 124,7-14-225,9-13 203,5-14-124,9-12 112,1-8-34,-1-9 633,-3-12-587,-3-9 1111,-6-15-1146,-5-5 326,-4-8-359,-3-3 78,-3-3-22,-8 6-112,-5 7-56,-9 10-190,0 11-147,-2 9-279,0 4-169,1 3-1276,4 0 111,4 0-1445,9-4-3339,4-5 6846,12-5 0,-6 8 0,6 2 0</inkml:trace>
  <inkml:trace contextRef="#ctx0" brushRef="#br0" timeOffset="9783">12206 5739 15370,'9'0'6577,"-1"0"-5995,19 61-346,-12-24-236,4 4 0,2 1 45,1-3-123,3-12-136,3-13 169,-2-7 45,2-15-112,-4-12 112,-2-15-67,-4-16-23,-4-9 46,-3-4-24,-4-1 136,-3 6 66,0 15 136,-3 16 334,1 15-335,0 24 449,3 17-427,2 25-112,3 14-179,0 3 22,2-4-89,0-11 157,0-11-247,-2-12-179,-1-14-482,-3-9-1154,-2-5-2107,2-4-3507,-3-7 7586,2-7 0,-2 4 0,-2-3 0</inkml:trace>
  <inkml:trace contextRef="#ctx0" brushRef="#br0" timeOffset="10174">12719 5698 20053,'-3'3'359,"1"-1"-258,2-2-101,76 5-79,-32-3-168,8-2 1,-1-3 246,-6-8 56,-13-8 258,-12 0-56,-9 1 66,-7 0-110,-3-1-35,-3 1 392,-8 2-201,-10 7 269,-10 3-202,-7 15 179,-2 14-336,2 17 79,6 17-158,9 8-44,11 1-157,6-3 45,8-8-112,8-10 112,6-10-90,8-11-78,2-10-169,1-8-537,1-4-482,0-8-1849,-2-8-1882,-2-8 5042,-4-5 0,-10 11 0,-3 4 0</inkml:trace>
  <inkml:trace contextRef="#ctx0" brushRef="#br0" timeOffset="10552">13507 5552 22328,'-58'-1'369,"0"-1"1,6 4 0,8 1 33,10 3-358,13 4-90,13-1 68,5-1-124,4 5 135,11 7-34,9 7 0,14 8 33,9 4-44,2 4 112,-2-2-124,-6-2 79,-12-7 79,-12-3 201,-8-7 247,-8 2-214,-12-2-133,-10-1 67,-16-4-258,-8-8 33,-2-5 0,-1-7-156,3-8-112,7-3-248,8-3-447,10 0-695,9 4-2353,8-5-3193,7-4 7126,12-5 0,-8 10 0,8 3 0</inkml:trace>
  <inkml:trace contextRef="#ctx0" brushRef="#br0" timeOffset="10841">13716 5197 26440,'9'56'134,"0"0"1,0 0-1,3 23 1,-3-3-135,-6-20 0,-1-3-344,0-3 1,0-1 309,0-4 0,0-2-89,3 32 90,-2-15-270,0-14-190,-1-14-413,-2-14-618,1-9-2039,-1-7-3911,-1-16 7561,-7-10 1,4 5-1,-4-2 1</inkml:trace>
  <inkml:trace contextRef="#ctx0" brushRef="#br0" timeOffset="11083">13368 5611 23437,'74'-19'130,"0"1"1,-2 1 0,-5 2-81,-22 8 1,-2 1-393,0 0 0,-1 0-28,37-4-89,-14 4-169,-11 2 35,-15 3-1178,-10 1-1079,-10 0-4388,-7 0 7238,-5 0 0,-3 0 0,-3 0 0</inkml:trace>
  <inkml:trace contextRef="#ctx0" brushRef="#br0" timeOffset="13223">10835 7172 9901,'1'-4'5379,"0"1"-751,-1 3-3149,4-7-572,-3 6-201,4-1 146,-5 22-370,-2 22 67,-6 29-493,1-27 0,-1 3-289,-1 4 1,-2 1 260,0 2 0,0-1-56,0-3 0,1 0 22,1-4 1,1 0-51,-5 33-569,3-14-82,4-14-144,2-17-829,1-14-2130,1-10-863,1-18 4815,1-13 1,0 6-1,0-4 1</inkml:trace>
  <inkml:trace contextRef="#ctx0" brushRef="#br0" timeOffset="13524">10856 7272 21880,'43'43'459,"1"0"0,-4-2 1,-7 4-415,-17 12 0,-6 0-34,0-14 0,0-1-22,2 13 0,1-3-1,2 11-301,-2-8-427,-3-10-1176,-4-11-201,-1-9-1324,-4-13-3875,0-5 7316,-1-6 0,0-1 0,0 0 0</inkml:trace>
  <inkml:trace contextRef="#ctx0" brushRef="#br0" timeOffset="13733">10757 7722 19684,'-10'-4'1916,"1"1"-1849,9 3-22,67-7-45,-28 5-45,7-1 0,0 0-650,-2 3-1210,-4 0-773,-7 0-4975,-4 0 7653,-6 0 0,-11 0 0,-5 0 0</inkml:trace>
  <inkml:trace contextRef="#ctx0" brushRef="#br0" timeOffset="14074">11519 7493 18048,'0'-12'4168,"0"2"-3753,0 10-348,-67 17 560,25 8-526,-7-3 0,0 4-27,-5 31 195,9 8 78,9 1-336,13 1 1,12-7-24,6-5-32,8-8-91,10-7-167,7-10-370,12-8-763,5-9-1433,4-7-1065,0-5-4941,2-12 8874,-3-6 0,-18 2 0,-6 1 0</inkml:trace>
  <inkml:trace contextRef="#ctx0" brushRef="#br0" timeOffset="14316">11780 7554 24468,'-53'17'15,"0"-1"0,3 2 0,6 5 52,4 25-33,7 5 33,10 3 67,12-2-201,6 0 134,14-4-134,10-8-157,14-9-269,12-15-907,4-8-774,3-8-1434,-2-15-5099,-4-6 8707,-6-14 0,-18 14 0,-9 3 0</inkml:trace>
  <inkml:trace contextRef="#ctx0" brushRef="#br0" timeOffset="15961">12794 6997 13801,'4'-7'6488,"-1"2"-4819,-3 5 539,0 0-1525,5-5 0,-7 35-391,-8 19-158,-2 2 1,-3 6-682,-7 10 0,-1 4 558,5-19 0,0 2 1,0 1 14,-1 2 0,0 1 0,1-1 7,-1-1 1,1-1 0,0 0-85,-6 25 1,0-2-57,3-8 1,2-4-152,3-9 1,1-1-1491,2 0 0,2-4-3776,0 8 5524,2-7 0,9-43 0,0-8 0</inkml:trace>
  <inkml:trace contextRef="#ctx0" brushRef="#br0" timeOffset="16612">13290 7243 18418,'3'-3'4997,"-1"1"-3966,-2 2-538,2 95-23,-1-18-1391,0 0 1,0 5 1015,-1-24 1,0-3-63,-1-2 1,0-1 27,-1-4 0,-1-1-49,-3 36-24,-1-14-179,0-13-290,1-15-303,1-12-998,0-13 384,4-8-2334,0-7-5823,1-17 9555,0-9 0,0 4 0,0 2 0</inkml:trace>
  <inkml:trace contextRef="#ctx0" brushRef="#br0" timeOffset="17048">13337 7406 17409,'0'-14'2532,"0"3"-1916,0 11 46,55-36-214,-20 25-191,5-8 1,1 1 100,6 17-155,-7 9 122,-5 5-213,-10 12 212,-10 7-268,-8 3 56,-6 4-56,-14 1-112,-7-2-89,-19-5-113,-5-7 124,-3-11 134,-1-7-45,5-6 90,6-2 168,11 0-157,12 0-34,8 0 90,6 1 78,14 12 259,8 11-68,17 15 145,4 10-459,2 1 36,0 3-70,-2-6-55,-1-2 100,-7-7-156,-3-8-146,-8-9-414,-8-10-438,-7-5-1468,-3-5-2388,-5-13 4932,0-9 0,-1 4 0,0-1 0</inkml:trace>
  <inkml:trace contextRef="#ctx0" brushRef="#br0" timeOffset="17529">14111 7457 16490,'3'-10'4101,"-1"3"-3787,-2 7-11,0 0 55,0-67 180,-6 39 11,-2-51 146,-8 59-415,-2 6 78,-2 7-234,-1 5-46,2 11 236,-1 12-314,2 20 459,0 18-414,6 11-112,4 10 111,5 0-44,2 1-11,2-7 11,4-7 0,2-7-22,4-10-79,-2-11-280,-2-8-459,-3-13-1188,-2-5-1714,-1-7-5817,-1-3 9643,-6-3 0,5 0 0,-4-2 0</inkml:trace>
  <inkml:trace contextRef="#ctx0" brushRef="#br0" timeOffset="17728">13636 7727 24076,'67'-2'157,"0"0"0,13-1 0,-3 0-494,-32 1 1,-2 0-286,11-1 1,-4 0-2853,3-2-2308,-15-2 5782,-12 0 0,-14 1 0,-5 2 0</inkml:trace>
  <inkml:trace contextRef="#ctx0" brushRef="#br0" timeOffset="19859">10644 9179 24894,'-30'-47'1188,"-8"12"-1188,-13 53 11,12 7 0,0 4 101,-15 22-168,22-16 0,4 0 23,11 6 33,9-6-348,13-8 45,10-7 1,11-10 111,8-6 158,4-11-113,-4-7 34,-4-9 34,-8-7 67,-8 0-258,-7 2-12,-4 3-279,-4 4-67,-6 3-337,-17 3 874,3 7 90,-10 2 359,15 5-180,5 1 315,5 0-170,4 0 158,1 0-482,10 0 67,5 0-67,12 0 45,9 0-90,6-1 34,5-3 11,2 0-202,-2-3-313,-2 3 78,-10-1-471,-5 4-1389,-11 0-369,-5 1-2444,-9 0 5110,-1 1 0,-3-1 0,0 1 0</inkml:trace>
  <inkml:trace contextRef="#ctx0" brushRef="#br0" timeOffset="20352">10811 9021 15347,'0'-11'5390,"0"2"-4494,0 9 639,0 0-1075,-2-3 11,2 2-102,-2 14-302,1 11 225,0 22-236,-1 6-112,0 5-124,-1-1-694,0-5-639,1-5-828,-2-7-6130,1-3 8471,0-18 0,1-4 0,2-14 0</inkml:trace>
  <inkml:trace contextRef="#ctx0" brushRef="#br0" timeOffset="20551">10894 9013 24983,'23'62'45,"1"0"0,-2-5 0,-5-4-437,-11 8-751,-3-8-325,-2-6-1457,-1-9-1579,0-7 4504,-9-6 0,6-13 0,-6-4 0</inkml:trace>
  <inkml:trace contextRef="#ctx0" brushRef="#br0" timeOffset="20900">10393 9665 21992,'-5'0'2196,"0"0"-2084,5 0 23,35 0-46,-4-1 1,37 0-124,-9-5 79,5-1-90,-1-7 23,-1 0-57,-8-1 57,-9 3 0,-11 5-102,-11 4 136,-9 3-12,-5 12 100,-4 11 68,-3 19-156,0 12-24,-2 3 1,0-3-325,0-7-303,0-9-974,0-13-1256,0-9-1108,0-9 3977,0-5 0,0-2 0,0 0 0</inkml:trace>
  <inkml:trace contextRef="#ctx0" brushRef="#br0" timeOffset="21299">11176 9050 24703,'-22'50'-67,"1"0"0,-1-3 0,-3-4-740,-28 15-587,-3-6 251,3-10 11,8-9-807,12-14 150,16-9-1774,9-11 1201,15-14 1600,12-10 762,12-12 964,12-2 1131,1 3 1086,-2 7-995,-5 12-214,-5 6-393,-4 9-447,-5 6-437,-3 10-527,-4 11-79,-1 11-89,-4 5-616,-2 1-1614,-4-3-1478,-3-4-3878,0-5 7586,-4-6 0,2-11 0,-1-5 0</inkml:trace>
  <inkml:trace contextRef="#ctx0" brushRef="#br0" timeOffset="21633">11136 9342 22944,'42'-6'-426,"0"0"0,29-4-1109,-48 3-504,-5-4-45,-3-2-896,-5-8 201,-2-5 1625,-3-6 1154,-2-4 1893,0-3 685,-1 4-159,0 7-312,-1 11-101,-1 9-1210,0 10-382,0 21 157,0 19-414,0 28-17,0-28 1,0 1-293,0 2 0,0 0 140,-1-1 1,2 0-22,0 35-662,1-12-1535,1-12-112,0-15-1389,0-15-3082,0-13 6813,0-12 0,-1 0 0,-1-4 0</inkml:trace>
  <inkml:trace contextRef="#ctx0" brushRef="#br0" timeOffset="21825">11503 9018 24647,'11'72'198,"0"1"0,-2-2 0,-1-2-198,-4-14 0,-1-1-575,-2-1 0,0 0 485,0-6 1,-1-2-785,0 37-123,0-14-877,0-16-2115,0-14-4456,0-18 8445,0-10 0,0-8 0,0-2 0</inkml:trace>
  <inkml:trace contextRef="#ctx0" brushRef="#br0" timeOffset="22108">11900 8931 25735,'-40'52'-721,"0"1"0,2-5 0,6-4-1251,0 0-1591,6-10-594,8-10-2701,8-12 6858,5-7 0,4-5 0,1 0 0</inkml:trace>
  <inkml:trace contextRef="#ctx0" brushRef="#br0" timeOffset="22282">11703 9096 18474,'5'-3'5434,"-1"1"-4571,-4 2-595,66 9-44,-29 3-224,9-3 0,0 3 79,0 10-180,-2-4-235,-7 0-302,-6-7-931,-8 0-1311,-8-3-1949,-7 1 4829,-5 2 0,-3-6 0,0 1 0</inkml:trace>
  <inkml:trace contextRef="#ctx0" brushRef="#br0" timeOffset="22533">11463 9588 22720,'-14'12'1860,"2"-3"-1703,72-8-123,-11 0-46,2-1 1,4 0-169,26-5 12,1 0 101,-4-4-101,-10 2-246,-8 0 163,-12-1-432,-10 2-393,-9 0-1075,-9 1-1693,-5 2 3844,-7-2 0,-3 3 0,-4 0 0</inkml:trace>
  <inkml:trace contextRef="#ctx0" brushRef="#br0" timeOffset="38428">13166 8955 17118,'-6'-1'1568,"2"0"-1142,4 1 359,-3 0-1,2-1 34,-2 0-684,3-1 225,0 1-292,4-2 34,4 1-79,7-2-22,4 1 0,4-3 0,4-1-11,1 0 100,1 1-133,-3 0 122,-1 1-112,-6 2 90,-4 1-89,-5 2 33,-3 0-34,-2 0-22,-3 0 34,1 0 67,-3 3 123,2 6-168,-1 4 44,1 3-21,-1 0-46,-1-1-301,0 1-853,0-2-616,0 1-683,0 0-2589,-4 0 5065,-5-1 0,4-5 0,-3-4 0</inkml:trace>
  <inkml:trace contextRef="#ctx0" brushRef="#br0" timeOffset="38820">13079 9164 19090,'66'-14'108,"0"0"0,-15 4 0,-4 1-343,15-6-246,-35 10-383,-10 3-54,-8 1-46,-6 1-773,-15 2 1737,-4 4 56,-16 5 303,-2 4 605,-4 4-23,3 0 370,5 3-515,5 2-225,9 1 292,4 2-314,7 0 291,6 7-347,11-9-403,8 4 33,13-15-123,6-4 0,6-5-79,0-3-2329,14-3 514,-18-7-1143,5-4-3719,-26-7 6756,-7-3 0,-7 10 0,-4 1 0</inkml:trace>
  <inkml:trace contextRef="#ctx0" brushRef="#br0" timeOffset="39138">13584 8760 19717,'0'-13'3283,"0"2"-3238,0 11 918,0 0-447,9 68-348,-6-12-79,1 2 1,0 3-307,-2-14 0,-2-3 217,1 2 0,0 0 0,0-2 0,0 0-11,0 9 0,-1-1-387,1-9 0,-1-2-890,0 34-729,0-31-1221,0-33-2353,-1-5 5591,-1-8 0,0 2 0,0-3 0</inkml:trace>
  <inkml:trace contextRef="#ctx0" brushRef="#br0" timeOffset="39588">13756 8831 21037,'62'-13'-841,"0"1"1,-6-1 0,-6 1-1322,1-3 55,-14 1-246,-13 5 2017,-12 3 336,-7 4 572,-4 1 807,-8 1-146,-4 3-180,-8 12-234,-5 10 88,0 17-380,-2 7-202,5 4-202,3-2-22,6-5-202,5-8-549,5-9-897,1-10-2475,1-8 4022,0-7 0,0-3 0,0-1 0</inkml:trace>
  <inkml:trace contextRef="#ctx0" brushRef="#br0" timeOffset="39938">14080 8758 21230,'0'57'52,"0"0"0,0-5 1,0-7-154,0-9 45,-4-5 34,-5-7-1,-9-4-358,-7-5 112,-4-1 202,-3-5 33,1 1 68,2-5 134,4-2 157,6-2 67,6-1-179,7 2-90,4-2 45,2 3 0,10 0 336,6 3-268,14-1 22,7 1-202,4-2-56,4-2 0,-3-1-67,-3-1-606,-5 0-1008,-8 0-851,-9 0-3418,-9 0 5950,-5 0 0,-3 0 0,0 0 0</inkml:trace>
  <inkml:trace contextRef="#ctx0" brushRef="#br0" timeOffset="40162">13568 9459 22238,'49'-2'788,"0"0"0,0 0 1,-1-1-756,30-3 68,-4-1-45,-7 4-78,-10 0 22,3 1-292,-22 1-649,1-1-4347,-20-4-2444,-8-2 7732,-1-5 0,-8 6 0,-1 1 0</inkml:trace>
  <inkml:trace contextRef="#ctx0" brushRef="#br0" timeOffset="40811">14283 8870 18294,'-5'-8'3317,"0"1"-2634,5 7-223,0 0 55,56-20-324,-18 9-119,3-2 1,1 1-73,4 5 11,-8 3-55,-12 3-136,-12 1 113,-8 9-493,-6 5-258,-13 13-594,-10 2 157,-16 3 1154,-1-4 101,0-6 426,10-5-78,11-8-326,10-4 12,11-3 268,13-1-235,9-1 23,9 0-45,-2-1-45,-7-2 78,-9 2 101,-8-1 169,-20 15-180,-11 7-134,-18 16 290,-1 4 1,8-3-34,11-2-190,13-7 22,11-4 24,33-2-170,-2-11 23,26-3-292,-13-12-940,-2-8-617,-4-7-739,-6-7-2410,-8-3 4998,-11 1 0,-7 12 0,-5 4 0</inkml:trace>
  <inkml:trace contextRef="#ctx0" brushRef="#br0" timeOffset="41162">14680 8760 24692,'6'70'164,"0"-1"1,-1-4-1,-1-3-164,-3-18 0,-2-3-11,1 36-157,0-7-1334,-5 4 79,2-28-985,-6-6 525,4-30 101,0-18 1569,3-17 213,1-17 426,1-14 1827,6-20-1088,4 24-67,8-5-135,3 32-358,1 6-212,1 6-382,-1 2-22,-3 2 0,-1 2-808,-5 0-2911,-2-5 973,-6-1-1725,0-7-325,-5-5 4807,0-8 0,0 13 0,0 2 0</inkml:trace>
  <inkml:trace contextRef="#ctx0" brushRef="#br0" timeOffset="41345">14864 8743 23784,'7'51'560,"1"-1"1,-1 2-1,-2 0-515,-4-1 0,-1 0-40,0-2 1,0 1 33,0 11 1,0-2-186,0 22 90,0-34 0,0-3-359,0 1-302,0-12-414,0-10-1637,0-12-7063,0-6 9120,0-26 1,0 15 0,0-15-1</inkml:trace>
  <inkml:trace contextRef="#ctx0" brushRef="#br0" timeOffset="41678">15235 8590 19314,'5'-2'5860,"0"-1"-5255,-5 3-605,-32 73-224,11-36-84,-2 10 0,-3 0-869,-4-10-941,3-6-929,3-9-326,8-10-2734,6-6 6107,6-8 0,3 1 0,1-1 0</inkml:trace>
  <inkml:trace contextRef="#ctx0" brushRef="#br0" timeOffset="41838">15125 8775 24087,'52'14'123,"1"-1"1,2 0-1,-5-2-235,-12-3-123,5-1-539,-26-6-257,-7 1-1579,-6 1-1738,-10 2 4348,-13 3 0,9-3 0,-7 0 0</inkml:trace>
  <inkml:trace contextRef="#ctx0" brushRef="#br0" timeOffset="42078">14723 9067 24228,'67'1'317,"1"1"1,-1-2-1,-3 0-312,-14-4 1,-3 0-265,1-2 1,-1 0 258,-4-2 0,0-1 0,27-6-56,-14 4-324,-17 4 311,-13 4-783,-10 2-296,-9 1-6258,-3 0 7409,-21 6 0,13-5 0,-13 5 0</inkml:trace>
  <inkml:trace contextRef="#ctx0" brushRef="#br0" timeOffset="42287">15245 9016 18944,'-8'0'5076,"2"0"-4482,6 0 145,0 0-469,-1 67 88,-4-20-330,1 5 0,-2 2 50,-11 12-44,-5-2-68,-2-8-212,-1-10-315,0-12-256,3-12-1358,4-11-2407,7-7-4886,6-10 9468,4-9 0,1 6 0,0-5 0</inkml:trace>
  <inkml:trace contextRef="#ctx0" brushRef="#br0" timeOffset="42703">15550 8583 26115,'8'62'1211,"-3"11"-1060,-3-30 0,-1 2-733,0 5 1,-1 2 603,0 3 1,0 0-1,0 2 0,0 0-44,0-2 0,0-1 5,0-2 0,0-1-56,0-4 0,0 0-254,0 10 0,0-3 159,0 23 88,0-33 1,0-4-335,1 0-247,1-12-56,2-12-304,0-8-8810,-2-10 9827,-1-10 1,-1 5 0,0-4 0</inkml:trace>
  <inkml:trace contextRef="#ctx0" brushRef="#br0" timeOffset="45095">18370 4735 15291,'-8'0'4527,"2"0"-3261,6 0 0,0 0-795,-6 0 280,4 0-404,-4 0 68,6 0-124,0 0-224,5 0-11,12 0 90,19 0-146,22 0 145,25-5-521,-33 1 0,2-1 359,7-2 1,2 0 60,2-2 1,2 0-51,1 0 1,0 2 5,0-1 0,-1 0 0,-2 2 0,0 0-11,-3-1 0,-1 2-124,-4 0 1,-1 1 22,-4 0 0,-2 0-616,32-4 33,-15 4-661,-20 1-952,-15 3-1031,-15 0 3339,-14 0 0,-2 0 0,-5 0 0</inkml:trace>
  <inkml:trace contextRef="#ctx0" brushRef="#br0" timeOffset="47278">18326 4847 11750,'7'-6'5088,"0"2"-4024,-7 4 673,0 0-427,6-2-458,-4 1-169,4-1-279,-6 2 1176,0 0-1524,-6 7-22,-5 4 67,-12 14-57,-6 9 203,-10 12-191,-6 7-211,-7 7 171,25-28 1,-3 3 78,-16 17 1,-1 1-52,10-12 1,-2 1-386,-11 13 1,-1-1 345,14-17 1,1-2-1,1 0 1,0-1 72,1-2 1,0 0-144,3 0 0,0-1 98,-24 28-10,5-2 10,8-3-66,4-5 10,-7 16 1,12-21 78,-4 11-134,16-28 190,7-6 171,3-6-216,5-4 627,3-5-705,0-2 248,3-2-114,-1-1-45,4 1 23,1 2-123,4 3 78,2 4-79,3 2 79,6 7-56,2 2 0,5 5 23,3 4 44,2 2 67,3 7-89,0 3 22,4 4-56,0 5 34,3 1-90,0 2 45,-1-2-22,0-3 11,-3-1 22,-3-5-78,-2-3 168,-2-1-146,-1-2 123,-1-1-156,0-2 44,7 10 23,-8-13 11,5 8-22,-11-15 111,-1-2-167,-1-1 179,-3-4-157,2-1 112,-4-1-112,1-3 78,3 5-22,-5-7 22,3 3-44,-7-7 123,-2-2-180,-2 1 169,-1-3-180,-2 0 146,-1-2 12,-1 2 32,1-3-167,1 1 0,0-1 56,3 0-34,1 0 34,6 0 11,5 0 0,8 0-45,7 0 135,9 0-90,9 0 67,8-1-123,11-2 112,7 0-84,-35 0 0,3 0 39,19-1 0,2 1-304,-15 1 1,0 0 292,13 0 0,-2 1-22,20 1 112,-8 0-135,-4 0 157,-5 0-179,-6 0 67,24 0-23,-24 0 12,17-1-67,-31-1 89,-10-2-78,-7 0-247,-12 2 697,-7 1-1179,-5 1-638,-3-2-3261,-4 1 4695,-12-2 0,9 1 0,-8 0 0</inkml:trace>
  <inkml:trace contextRef="#ctx0" brushRef="#br0" timeOffset="48283">19864 4618 16277,'-9'5'3597,"1"0"-2902,8-5 660,0 0-715,-1 11-2,1-2-134,-1 11 101,4-3-347,3 2-34,5 2 67,4 3-280,4 1 303,3 3-303,6 2 248,4 2-226,4 4 146,3 2-167,-1 3 77,0 3-89,-3 1 34,-3 1-68,0-1 180,-3-1-191,1-3 101,0 1-22,1-3-34,-1 2 0,1-1-45,-1 0 45,1-1-23,-2-1 113,2-4-124,-4 1 68,2-4-56,-2 0 55,0-3-66,1 0 21,0-3 1,-2-2-22,-2-3 33,-3-3-45,-4-2 134,-3-6-212,-6-2 134,-2-5-22,-4-1-9820,-1-1 9734,-11-6 0,7 4 0,-7-4 0</inkml:trace>
  <inkml:trace contextRef="#ctx0" brushRef="#br0" timeOffset="49257">20762 5876 16614,'1'-6'3809,"0"2"-1759,-1 4-615,0-1-841,0 7-146,-4 5-235,-5 12 44,-6 6-122,-7 6-34,0 4-11,-5 5-68,-2 1 191,1 0-202,-2 0 224,0-2-201,-1-1 156,0 1-145,-1-1 67,-2 2-101,2 2-11,-1-1 0,4 2 34,1-3-23,0-1 68,0 0-135,1-3 123,0 0-123,2-2 67,2-2-22,1-1 11,1-3 0,-1 0-45,2-5 146,0-1-168,3-3 156,0 0-178,2-2 178,2-1-178,0-1 100,3-3-11,0 2 0,2-2 11,-1 1-33,-1 0 111,0 0-178,0 0 178,-2 0-145,2 1 56,-2-1-11,0 1 0,2-3 11,0-2-79,4-4 214,1-2-214,2-2 158,-1-1-124,1-2 101,0 0-112,-1 0 34,2 0 22,-1 1-23,2-2-6308,1 0 6331,8-13 0,-5 9 0,5-9 0</inkml:trace>
  <inkml:trace contextRef="#ctx0" brushRef="#br0" timeOffset="50741">18260 5752 23146,'-8'-19'1277,"-7"5"-1041,-18 13-225,-12 2 22,-5 9-21,-7 4 44,4 10-68,6-1 91,11-2-158,12-6-33,10-3 101,9-5-179,4 1 190,9 2-23,9 4 23,15 3 34,38 9-213,-9-4 156,-18-7 1,-1 0 0,17 10-113,-10 4 112,-5 5-134,-15 3 157,-9 3 203,-11 13 166,-8-13-234,-12 6 346,-8-20-223,-12-6 67,-6-6-235,-6-5 33,-2-5-123,-3-3-45,-21-14-258,18 0 146,-13-12-638,30 4 67,7 3-729,9 0-1837,9 3-2779,5-2 6073,5 0 0,-1 7 0,1 2 0</inkml:trace>
  <inkml:trace contextRef="#ctx0" brushRef="#br0" timeOffset="51124">18464 5849 25319,'0'77'161,"0"0"0,0-3 0,0-3-150,0-19 0,0-3-472,0 2 0,0 0 461,0-2 0,0-1 0,0-3 0,-1 0-67,-3 34 41,-2-11-220,-4-13-549,2-14-419,1-12-1755,1-13-931,0-8-5478,0-7 9496,-3-14 1,5 9-1,-2-9 1</inkml:trace>
  <inkml:trace contextRef="#ctx0" brushRef="#br0" timeOffset="51424">18377 5980 21118,'46'-23'280,"-1"0"0,-2 3 0,-3 5-202,10 11 90,-5 16-56,-7 7 248,-12 16 177,-11 6-44,-9 3-112,-6 2-45,-11-1-156,-7-3-124,-13-6-56,-6-5 0,-5-10-112,-3-7-595,-2-8-267,1-4-943,2-2-1870,7-3-5423,7-2 9210,9-4 0,10 4 0,4 0 0</inkml:trace>
  <inkml:trace contextRef="#ctx0" brushRef="#br0" timeOffset="51966">18787 5851 21163,'5'0'2442,"-1"0"-2106,2 66-336,1-16-452,-1 2 0,1 2 463,4 16 220,1 12-187,-5-25 225,-1 0-247,-5-33-44,-1-11-158,0-7 87,0-4-445,0-9 197,-1-10 262,-5-16-100,-1-13 89,-3-11 180,5-3-90,2 0 56,3 6 404,5 11-113,4 10-22,9 6 101,21 0-112,-5 8-314,13 1 67,-12 10 0,-2 3-134,-4 3-169,-4-1-593,-4 3-5356,-4-2 6185,-5 1 0,-5 1 0,-5-1 0</inkml:trace>
  <inkml:trace contextRef="#ctx0" brushRef="#br0" timeOffset="52133">19238 5800 25095,'-2'59'157,"0"0"0,0-3 0,1-6-157,1 4-112,0-6-437,0-8-482,0-10-616,0-6-2869,-1-11 4516,-1-7 0,0-4 0,0-2 0</inkml:trace>
  <inkml:trace contextRef="#ctx0" brushRef="#br0" timeOffset="52266">19219 5696 21947,'-11'-7'605,"1"1"-2420,10 6-8016,0 0 9101,-23-5 0,17 4 0,-17-5 0</inkml:trace>
  <inkml:trace contextRef="#ctx0" brushRef="#br0" timeOffset="52641">19198 5683 18534,'26'51'860,"0"-1"0,0 1 0,10 17 0,-10-7-681,-23-7 79,-2-9 690,-1-6-780,0-9 161,0-12-296,0-9 220,0-5-253,0-4 584,0-16-651,0-7 123,4-24-112,6-6 11,8-7 22,9 7-66,2 11 89,4 13-90,-4 15 191,2 8-101,-5 13 213,-2 16 190,-5 17-257,-3 16 78,-7 7-202,-4 16-44,-3-24 66,-2 4-178,0-31-23,0-8-100,0-6-281,0-6-67,0-3-594,0-4-5782,-3 0 6981,0-8 0,-1 5 0,2-6 0</inkml:trace>
  <inkml:trace contextRef="#ctx0" brushRef="#br0" timeOffset="53132">19977 5788 23247,'-59'25'556,"0"0"1,13-6-1,9 3-623,12 40 112,26-18-213,12-4 145,7-9 12,11-10-45,1-10 45,1-7-56,-2-10 67,-1-10-45,-5-10 157,-3-11-179,-7-2 134,-3-1-67,-5 1 78,-3 6 34,-1 6 146,-2 9 56,-1 8-34,1 5-168,-1 4 12,4 8-102,-1 16 336,6 22-279,0 29-246,-4-30 0,1 3 200,0 3 1,0 1 78,-1-1 0,-1 2 23,-1 17 0,-1 0 27,0-20 1,-1 0-51,-5 11 0,-2-2 358,-8 9-324,-14-8 139,-5-12-240,-9-11-45,-7-12 0,-9-13 0,-8-6-258,-7-18-794,-3-6 659,37 3 1,1-1-1222,-33-20-973,8 4-6837,11 4 9424,15 8 0,15 10 0,12 5 0</inkml:trace>
  <inkml:trace contextRef="#ctx0" brushRef="#br0" timeOffset="55036">18556 7975 18485,'9'-3'4829,"-1"1"-4044,-8 2-225,0 0 100,-26 57-289,-2-18-203,1 6 0,-4 0-918,-29 11 778,28-29 0,-2 0-28,0-2 0,0 0-67,-30 16-56,9-7-662,12-9 12,14-10-919,10-7-1726,11-5-1993,5-6-1191,5-10 6602,10-9 0,-7 7 0,6 0 0</inkml:trace>
  <inkml:trace contextRef="#ctx0" brushRef="#br0" timeOffset="55195">18279 8252 21622,'43'24'605,"0"0"0,-3-2 0,-8 0-470,-12 10-270,-3 1 124,-2-6-751,-3-1-986,-5-7-1233,-2-5-2744,-4-6 5725,-1-5 0,0-1 0,0-2 0</inkml:trace>
  <inkml:trace contextRef="#ctx0" brushRef="#br0" timeOffset="55354">18464 8374 22720,'51'-28'-213,"-1"1"0,-4 2 0,-6 4-2117,-8 4-527,-6 1-2880,-6 1 5737,-9 2 0,-5 5 0,-5 3 0</inkml:trace>
  <inkml:trace contextRef="#ctx0" brushRef="#br0" timeOffset="55603">18758 7899 18798,'0'-5'4897,"0"1"-3777,0 4-672,0 90-280,0-19-1366,0 3 1,0 4 1219,0-22 1,0-3-12,0 1 0,0-1 179,0-1 1,0-2-225,0-3 0,-1-1 1,-1 37-214,-2-14 100,0-11-1052,0-13-1076,1-12-7556,-1-12 8841,1-12 0,1-5 1,1-4-1</inkml:trace>
  <inkml:trace contextRef="#ctx0" brushRef="#br0" timeOffset="56387">18928 7994 20781,'-4'-11'2992,"1"3"-2577,3 8-124,0 0 12,0 59-146,0-18-129,0 4 0,0 1 72,0 8-10,0-5 11,0-7-68,0-8-44,0-7 90,0-9-158,0-6 68,0-5 0,0-4-79,0-2 146,2-1-157,2 0 202,7 0-202,3 0 101,6 0 0,0 0-134,4 0-45,-4 0 168,1 0-157,-2 0 89,-1 0 146,-2 2-134,-1-1 134,-2 2-134,-2-2 101,-2-1-34,-4 0 11,1 0 34,-4 0 156,3-4 12,-1-22-179,0-2 55,2-24-44,-4 2-90,1-9 12,0-4 33,-2 0-11,4 6-101,-3 11 100,2 10-548,-3 13-448,0 9-1423,-1 8-2702,0 3 5133,-6 9 0,4-4 0,-4 4 0</inkml:trace>
  <inkml:trace contextRef="#ctx0" brushRef="#br0" timeOffset="56628">18897 8186 24580,'56'0'33,"-1"0"1,-3 1 0,-4-2-68,6-1-22,-3-3-414,-6-3 268,-5-3-269,-8-2-100,-6 0-706,-7-1-909,-4-4-1153,-4-4-4224,-3-4 7563,-5-2 0,-1 12 0,-2 3 0</inkml:trace>
  <inkml:trace contextRef="#ctx0" brushRef="#br0" timeOffset="56987">19379 7758 24177,'0'-15'1008,"0"4"-728,0 11 281,0 0-382,0 5 179,0 5-201,1 8 134,2 7-201,0 7 34,2 8-124,1 11 22,-2 11-33,0 8 84,-3-15 0,-1 1-23,1-12 0,-1-1-205,0 14 1,0 0 222,0 18-136,0 0 24,0-4-46,0-4-112,1-5-213,0-6 158,0-6-460,-1-5-225,0-8-1389,0-8-3215,0-7 5546,0-10 0,0-5 0,0-5 0</inkml:trace>
  <inkml:trace contextRef="#ctx0" brushRef="#br0" timeOffset="71536">22256 6090 19930,'42'1'582,"1"0"1,3 1 0,-4-1-393,-7-1 191,12 0-280,-11 0 180,6 0-136,4 0 102,7 0-146,5 0-90,1 0 224,2 0-224,-1 0 146,-3 0-123,-2 0 89,0 0-112,1 0 135,3 0-34,6 0-23,2 0 91,4 0-85,-18 0 0,0 0-61,29 0-248,-28 0 0,-1 0 292,23 0-89,-3 0 56,3 0-1,-3 0 24,0 0 10,1 0-108,-2 0 75,2 0 33,-2 0-33,-2 0-22,0 0 21,-2 0-77,1 0 55,-2 0-22,1 0 0,-2 0 67,0 1-11,2-1-11,5 3 11,5-2-11,3 1-68,-39-2 1,-1 0 22,37 0-67,-3 0 45,-6 1 22,-2 0 0,0 2 56,0-1-90,4 1 79,0-1 0,2-1-23,0 0-22,0-1 0,-1 0 0,-1 0-56,-2 0 112,-4 0-78,-3 1 100,-6 1-123,-3 0 101,-5 1-101,-2 0 113,-4 0-136,-2 2 498,-1-2-430,0 1 219,0 0-152,28-1 0,-12 1-100,20 0 78,-20-1-90,2 0 0,-3-1 45,0 0 0,-2 1 22,-2 0-122,-1 0 189,-2 2-167,0-3 156,0 3-156,2-2 134,-1-1-123,2-1 67,-1-1 0,-1 0-23,-1 0 102,-1 0-124,-1 0 123,-2 0-134,1 0 123,-3 0-134,0 0 67,-1 0 0,-1 0-11,-2 0 22,9 0 45,-15 0-112,5 0 112,-19 0-123,-5 0-123,-5 0-102,-5 0-6038,-1 0-2982,-13 0 9312,-6 0 0,2 0 0,1 0 0</inkml:trace>
  <inkml:trace contextRef="#ctx0" brushRef="#br0" timeOffset="72297">27811 5795 17521,'11'11'3137,"-1"-2"-2587,-10-9 211,0 0-526,48 40 113,-23-18-236,8 5 0,0 2 191,-4-3-180,-1 0-67,-1-1-11,-1 0 67,0 0-168,-1-1 157,-1-3-157,-1-3 156,-1-4-144,-2-2 44,-3-3 0,-2-2-12,-6-3 35,2-1 33,-6 1-90,0-1 124,0 2-124,-1 0 68,2 2-68,0-1 34,0-2 0,0 1-22,-1 0 89,-1-1 112,-1 1-168,0-2 135,0 2-34,1 0 101,-1 0-89,0-1 32,-1 0 24,-1 0-46,-1 1 213,0 3-224,-1 3 113,-10 7-214,-6 8 68,-15 4-67,-4 7-46,-5 0 1,2-2-315,0-2-458,6-7-1121,3-4-2420,5-7 4336,5-4 0,9-6 0,5-3 0</inkml:trace>
  <inkml:trace contextRef="#ctx0" brushRef="#br0" timeOffset="75762">24756 5044 17879,'0'-8'4012,"0"1"-3407,0 7 493,0 0-751,5 0-268,8 0 67,10 0-146,11 0 11,4 0-11,5 0 123,0 0-179,1 0 135,-4 0-147,-3 0 102,-9 0-68,-6 0 1,-8 0 33,-4 0-45,-5 0 146,-2 0 0,-1 0 212,-8 4-212,-6 6 257,-12 9-268,-9 8 179,-7 6-247,-7 4-44,-2-1 11,2-1-101,5-5-538,8-4-2644,6-2-919,14-13-3743,4-1 7956,10-10 0,0 0 0,0 0 0</inkml:trace>
  <inkml:trace contextRef="#ctx0" brushRef="#br0" timeOffset="75929">24906 5226 15493,'8'-1'3944,"-2"0"-3664,-6 1-235,61-2-45,-28 1-527,16 0 1,0 0-1121,-11 1-1244,8-1-3037,-26-1 5928,-8 1 0,-6 0 0,-5 1 0</inkml:trace>
  <inkml:trace contextRef="#ctx0" brushRef="#br0" timeOffset="76327">25057 5265 21812,'-9'50'205,"1"0"1,-6 3-1,-4-7-58,-10-11-46,-18 6-12,2-19-66,-8-4 66,-2-5-89,-3-4 34,3-4 55,7-3-44,8 1 45,12-3 111,9 1-167,11-1 0,4 0-12,19 0 34,9 0 146,20 0-113,9 0 79,6 0-168,4-2 11,1-2-33,1-2-12,-1-2-55,0 2-695,-7 0-684,-5 2-1513,-12 1-1803,-12 1 4784,-9-1 0,-12 2 0,-3 0 0</inkml:trace>
  <inkml:trace contextRef="#ctx0" brushRef="#br0" timeOffset="77111">25475 4815 19123,'0'-5'2421,"0"0"-2231,0 5-336,0 48-817,-5-24-371,-7 39-492,-9-37-1110,-9 0-1008,-3-6 336,0-4 3608,2-5 78,10-6 2780,5-3-1122,10-2 2433,3 0-2791,18 0-246,1 0-438,13 0-211,-6 0-360,-4 0 358,-5 2-290,-4 6 223,-6 5-403,2 6-11,1 1-44,6 0 10,7-3 0,8-4 34,6-6-56,2-4 12,-3-3-1,-6-5-314,-7-2 214,-9-6-191,-6-1-214,-7-3 550,-7 8 359,-6 1 213,-6 8 548,-1 1-291,-2 10-11,1 7-403,-2 12-158,-2 7-189,-4 3 77,-4 1-78,-20 12 124,13-19-79,-7 3 303,26-24-348,10-6-67,8-4-56,4-2 56,9-1 56,12 0 45,18 0 145,15-6-223,11-3 55,7-6-250,-1-4 105,-1 0-68,-8 1-290,-10 4-494,-12 4-303,-12 5-1108,-12 3-550,-6 2-2622,-5 0 5502,-3 0 0,-1 0 0</inkml:trace>
  <inkml:trace contextRef="#ctx0" brushRef="#br0" timeOffset="77387">25868 4689 25129,'0'58'297,"0"0"0,0 1 0,0 25 0,0-4-264,0-23 1,-1-1-12,0 19 1,0-2-501,0-21 1,0-1 477,0 9 0,0-4-112,1 2 353,0-14-723,0-12 135,0-12-1009,0-10-739,0-6-3003,-3-4 5220,-1-7 0,0 5 1,1-6-1</inkml:trace>
  <inkml:trace contextRef="#ctx0" brushRef="#br0" timeOffset="79419">24784 6622 15863,'1'-4'4414,"0"1"-1915,-1 3-773,0-1-1749,7 0 113,6-2-124,11-1 79,7 1-90,5-4 45,0 4-168,1-2 12,-6 3-24,-3 0 113,-8 1 78,-6 1-56,-6 0 90,-5 0-280,-2 0 358,-4 7-22,-4 2 22,-6 8-89,-5 5 179,-4 2-135,-4 6 157,-3 0-167,-4 2 44,-2-3-112,-2-1 44,-1-5-88,0-2-192,0-6-234,1-3-595,4-6-895,8-3-1279,8-2-2285,9-1 5524,4-7 0,4 5 0,0-6 0</inkml:trace>
  <inkml:trace contextRef="#ctx0" brushRef="#br0" timeOffset="79586">24798 6746 22036,'38'28'151,"-1"0"1,26 22-511,-54-17-1019,-2-3-526,-5-4-640,-1-4-2655,-1-5 5199,0-6 0,0-5 0,0-4 0</inkml:trace>
  <inkml:trace contextRef="#ctx0" brushRef="#br0" timeOffset="79753">24930 6844 22115,'60'-25'-628,"1"1"1,-5 2 0,-9 4-1603,-18 6-2095,-4 2 4325,-10-1 0,-6 6 0,-6 0 0</inkml:trace>
  <inkml:trace contextRef="#ctx0" brushRef="#br0" timeOffset="80003">25273 6430 19527,'0'-8'4022,"0"2"-3876,0 6 156,0 0 248,-3 58-349,-2-2-33,1-1 0,1 5-665,-2-9 1,0-1 585,1 4 1,0-1-79,0 2 1,0-1-238,-1-1 1,1 0 247,0-2 0,0-1-44,0-3 0,0 0-40,1-5 0,0 0-206,-2 30-57,1-15-550,1-14-693,0-16-2006,1-11-1695,-2-10 5269,1-11 0,0 4 0,1-5 0</inkml:trace>
  <inkml:trace contextRef="#ctx0" brushRef="#br0" timeOffset="80420">25306 6581 20725,'-4'-1'2701,"1"0"-2679,3 1 46,66-23-24,-29 13-66,7-4 0,0 2 10,-9 6 12,-9 4 191,-13 0 235,-6 5 291,-6 9-516,-11 9-10,-7 16-191,-15 4-235,-9 4-1132,-6-5-1345,-2-3-1893,4-8-5226,11-11 9820,14-7 1,10-8 0,9-3 0</inkml:trace>
  <inkml:trace contextRef="#ctx0" brushRef="#br0" timeOffset="80569">25374 6715 18306,'13'-3'5243,"-2"1"-4581,-11 2-539,60 17-123,-29 1-40,9-3 1,-1 3-622,-6 10-897,-3-3-1097,-7-4-729,-4-6-2667,-8-6 6051,-4-5 0,-5-4 0,-1 0 0</inkml:trace>
  <inkml:trace contextRef="#ctx0" brushRef="#br0" timeOffset="80798">25727 6491 25405,'3'60'130,"0"0"1,0-4 0,0-3-165,0 18 91,2-8-102,-3-9-302,2-12-146,-3-9-470,0-11-370,0-10-782,-1-6-832,1-5-1759,-1-8-829,0-8 5535,0-13 0,0 10 0,0 1 0</inkml:trace>
  <inkml:trace contextRef="#ctx0" brushRef="#br0" timeOffset="80997">25739 6814 14843,'-3'-9'6062,"1"1"-4807,2 8 325,0 0-1244,6-36 56,4 23-280,10-27-33,4 33-35,4 0-88,4 2 44,1-1-191,0 2-167,0 1-483,-5 0-123,-3 1-1433,-4 1-416,-7 0-3137,-3 1 5950,-7 0 0,-2 0 0,-2 0 0</inkml:trace>
  <inkml:trace contextRef="#ctx0" brushRef="#br0" timeOffset="81545">25630 6990 16703,'-11'0'4874,"1"0"-4370,10 0 203,0 0-483,-56 0 313,31 8-156,-43 4 213,47 10 168,-1 11-729,11-6-10,0 9-23,13-8 33,11 3-133,7-2 167,13-1-134,5-7-1,4-4 1,2-9-101,1-3 146,-5-4-23,-4-1 45,-6 0-45,-8 0 101,-4-5 11,-9-4-67,-2-8 180,-5-6 77,-4-20-122,-11 9 168,-10-10-12,-15 20-213,-6 10 46,-3 6-68,-1 5-112,2 7-168,3 6-247,5 7-560,5 7-1065,6 1-3192,3 0 5288,9-4 0,5-8 0,6-6 0</inkml:trace>
  <inkml:trace contextRef="#ctx0" brushRef="#br0" timeOffset="83773">24734 8143 24479,'2'21'941,"-1"15"-851,-3 25 101,-3 15-589,2-34 1,0 1 397,-1-1 0,0 1-51,-1 13 0,1-1-161,0 18-12,1-29 0,1-3-818,1-4-899,-1-10-1309,0-11-2274,1-9 5524,-1-5 0,0-2 0,1 0 0</inkml:trace>
  <inkml:trace contextRef="#ctx0" brushRef="#br0" timeOffset="84265">24746 8196 20255,'27'-38'851,"0"0"1,24-22-415,-15 52-156,1 6 122,3 12-22,9 19-213,-15 1-157,1 14 269,-25-14-235,-5 0 168,-12-2-213,-9-2 90,-11-3-79,-9-6-11,-6-3 0,0-6 0,-1-4-11,8-2 100,7-2-66,12 0 55,9 0 23,5 1-90,2 6 269,10 9 269,23 38-493,1-4-40,-9-13 1,0 1-17,8 16 124,-1-5-248,-2-8-32,-4-6-136,-5-12-492,-6-6-818,-4-10-1883,-3-4-2510,-1-7 5995,1-12 0,-4 8 0,0-7 0</inkml:trace>
  <inkml:trace contextRef="#ctx0" brushRef="#br0" timeOffset="84741">25574 8199 23247,'-9'-49'229,"0"1"1,-10-31 163,6 62 245,-1 5-358,3 6 11,0 3-268,1 3 100,0 1-67,-3 29-11,3 7 11,-2 36-22,6 4-142,4-34 1,0 1 90,1 1 1,0 0 38,1-2 1,0 2-91,0 11 1,0 1-230,1-9 0,-1 0-101,1-2 1,-1-3-914,2 15-1199,-1-36-673,-1-10-4492,-2-7 7759,-7-6 1,5 0-1,-5 0 1</inkml:trace>
  <inkml:trace contextRef="#ctx0" brushRef="#br0" timeOffset="84965">25033 8549 20837,'-4'-8'2645,"1"1"-2298,38-5 1,17 2-202,11-2-531,3-2 1,3 0 423,-25 9 1,-3 1-96,33 0 56,-9 1-157,-10 3-193,-10 0-894,-9 0-1157,-8-3-1981,-8-3 4382,-6-5 0,-7 4 0,-4 0 0</inkml:trace>
  <inkml:trace contextRef="#ctx0" brushRef="#br0" timeOffset="87301">30280 4905 14339,'8'-7'4919,"-2"2"-3418,-6 5 920,0 0-2220,-67-27-190,22 20-155,-5-7 1,-4 1 154,-16 13 90,-4 0 156,-3 5-223,-1 2 258,4 6-292,1 1 123,8 1-78,4 1-90,6 3 163,4 4-140,1 2 22,2 2 0,1 2 11,4-3 90,6-1-124,7-5 417,5-3-439,7-2 90,4-3-90,5-2-11,5-3 56,1 0-56,2-1 123,1 2-134,0 1 179,3 1-67,11 8-90,0-5 67,10 5-22,0-6 0,3-1 23,5-1-46,4-2 124,3-1-123,3-2 89,2 1-112,1-4 112,0 1-123,3-2 56,1 1 0,2-1-22,-1-1 89,1 0-78,-1 0 78,0 0-100,2-2 89,0-2-112,1-1 123,0-2-112,-3 1 45,-2 1 0,-4 0-56,-1 0 190,-2 0-190,0 0 168,0 0-123,0 0 11,18-1-33,-15 1 33,11-1 0,-20 3 56,0-3-135,-2 2 180,2-2-123,2 0 100,2-1-145,0-1 89,0 0-44,-5 0-12,-4 1 34,-5-1-45,-4 0 180,-3-2-180,-3 0 101,0-4-78,1 0 22,3-10 67,-5 5-67,-1-5 0,-10 7 33,-2 0 35,-1 0-24,0 1-32,0 0 55,-3 0-134,-5 1 100,-7 1-78,-5 0 23,-3 1 22,-7 0-78,-5 1 212,-8 1-33,-4 2-90,-4 1 90,0 5-45,-19 0 22,17 3-111,-14 0 44,21 0-11,1 0 134,-1 0-88,2 2-46,-1 1 56,4 0-112,3 1-191,3-3-325,4 0-951,1-1-2197,1 0-3127,0 0 6847,-1 2 0,14-1 0,2 1 0</inkml:trace>
  <inkml:trace contextRef="#ctx0" brushRef="#br0" timeOffset="88550">29090 5258 15079,'-4'-10'4952,"1"3"-3731,3 7 830,0 0-1143,-2-2-438,0 1-123,0-1 79,1 2-201,0 0-1,0 0-157,-2 6 134,0 6-167,0 12 179,-1 9-135,1 11 1,-1 7-23,1 4-12,0 2-44,0-2 0,2 1-22,0-3 201,0 4-257,0-3 156,-2 3-100,1-3 78,0-1-112,-2-2 56,2-2 0,-1-4 0,2-1 67,1-5-134,-1 1 168,0-4-180,-2 2 79,0 15 34,0-13-68,0 14 34,2-16 0,-1 2-22,1 0 111,-1 0-178,0 0 178,-2-3-133,1-3 100,-1-3-112,1-4 22,0 0 34,0-3 0,2 1 34,-2-2-90,3-2 156,-1-2-178,0-3 134,-1 0-22,-1-4-68,1-2 12,1-7 10,1-2-144,-1-1 100,5 0 112,3 0-112,8 0 33,8 0 23,3 0-45,6 0 169,5 0-68,24 0-101,-11 0 101,17 2-112,-18 2 78,3 1-22,2 1 0,2-1 11,2 0-44,0 0 100,-1 0-112,-1-2 146,-1 0-168,-2-1 134,0-2-134,0 1 78,2-1-11,2 0 0,2 0 67,-1-1-56,24-9-44,-24 0 111,17-10-145,-29 1 112,3-5-90,-3-4 34,3-2-202,-3-1-246,-2-3-438,-6-3-3686,5-27-1311,-14 12 5894,2-22 0,-21 44 0,-2 5 0</inkml:trace>
  <inkml:trace contextRef="#ctx0" brushRef="#br0" timeOffset="89298">31129 4993 23527,'0'16'1367,"-4"5"-852,-1 14-313,-6 10 202,2 10-192,-4 9 169,3 8-336,-2 5-417,3 0 417,0-2 33,2-4-22,3-25 0,0 1-22,-3 24-29,5-27 1,0 1 72,-2 17-32,4 0-44,-2-4-24,1-2 22,-2-5 0,2-4 124,-1-5-215,2-4 193,-1-3-192,1-3 534,0-1-500,0-1 127,0 0-71,-1-2-34,-1 0 101,-1-3-55,-2 11-80,0-11 136,-1 8-136,1-12-22,-2-3 57,2-1-158,-1-4-78,0 0-33,2-5-584,-1-1-301,1-4-2108,0-1-3797,-1-2 7092,-2-3 0,4 2 0,-1-2 0</inkml:trace>
  <inkml:trace contextRef="#ctx0" brushRef="#br0" timeOffset="90140">29170 5645 19190,'19'-1'2544,"7"5"-1928,10 3-212,12 6 156,8-1-437,12 2 168,8 0-492,4-2 448,2-1-191,-1-4 56,-2-1 33,-4-2-133,-2-2 88,-26-1 1,1 0 11,24-1-107,-27 0 1,-1 0 62,15-2-46,-4-2-22,-1-3 0,-4-2 0,0-2-22,-4 0 122,2-1-77,-2 1 44,-1-1-89,-3 2 66,-5 0 259,-6 3-270,-4 0-77,-4 1 44,-2 1-56,-3-3 22,-1 4-380,-3-3-69,-6 4-693,-4-1-1244,-4 0-1984,-9 3 4404,-7 0 0,4 1 0,-3 0 0</inkml:trace>
  <inkml:trace contextRef="#ctx0" brushRef="#br0" timeOffset="90765">29278 6009 14989,'-13'0'3104,"3"0"-2970,10 0 157,0 0-33,-6 0 112,5 1 168,-4 1 571,6 1-168,8 4-135,5 2-144,13 3-136,9 2-268,10-1 23,10 3-237,7 0 1,5 1 22,2-1 12,-1-1 122,-1-1-189,-1-2 200,-1-2-133,2-4-34,-1-2-23,1-3-22,0-1 0,-1 0 67,-1-4-100,-2-1 122,-3-3-44,-2-2-34,-3 0 12,-2 0 10,-3 1-66,-4 0 21,-5 2 12,-5-1-56,-2 2-112,-6-4 101,2 2-381,-5-3-168,-4 1-471,-4 0-493,-7-5-1075,-6 3-2208,-3-4 4863,-8 0 0,5 8 0,-6 1 0</inkml:trace>
  <inkml:trace contextRef="#ctx0" brushRef="#br0" timeOffset="91541">29038 6440 14115,'-10'8'3855,"1"-1"-3195,9-7 595,0 0-280,-3 10-247,10-3 112,1 11-380,12-6 156,6 0-459,4 4 56,7 0-146,5 1 236,6 3-236,3-2 23,5 1-79,2-3 45,1-2 23,1-2-1,21-1-22,-21-5-56,15 2 45,-26-7-34,-1 1 0,-1-2 23,-1 0 33,-1 0 11,-2 0-66,-2 0 44,-1 0-56,0 0 44,-1 0-55,1 0 78,0-2-67,1 0 0,-1-5 12,0 0-1,-1-3 56,-1 0-89,0-3 66,1 1-66,0 0 112,-2-1-124,1-2 34,-3-1 0,2-2-34,-2 1 124,0-2-135,2 0 101,-2 1-112,2-2 112,-2 1-123,-2-1 33,0-2-156,-3 0-728,-1-4-1066,-1 0-2375,-3-3-5143,-4 0 9502,-3 1 0,-9 12 0,-2 4 0</inkml:trace>
  <inkml:trace contextRef="#ctx0" brushRef="#br0" timeOffset="92956">29753 3752 25375,'3'53'280,"-1"0"1,1-3-1,-1-2-213,-2 24-33,0-4 156,0-8-234,0-9 44,0-8 0,0-10-426,0-8-124,0-9-794,0-6-830,0-7-7630,0-2 9804,0-7 0,0 4 0,0-4 0</inkml:trace>
  <inkml:trace contextRef="#ctx0" brushRef="#br0" timeOffset="93381">29774 3849 17431,'0'-10'3821,"0"1"-3473,0 9 683,0 0-628,26-12 45,-2 8-302,25-10 33,-6 11-123,5-2-67,1 4 33,0-1-44,-5 5-1,-6 8 23,-6 9 90,-10 12 112,-10 9 291,-5 8-314,-11 7 34,-9 4-157,-8-4 123,-12-3-145,-2-10-23,-4-7-11,-1-11-90,-2-8-100,-2-9-493,3-5-348,3-10-807,10-6-1266,12-14-2857,8-6 5961,9-7 0,0 18 0,1 3 0</inkml:trace>
  <inkml:trace contextRef="#ctx0" brushRef="#br0" timeOffset="93715">30355 3701 25465,'0'61'254,"0"0"0,0-4 0,0-4-242,0 12 66,0-4-156,0-10-1,0-6-212,0-7-449,0-6-437,0-4-817,0-1-1546,0-6-1660,-1-3 5200,-1-6 0,0-5 0,0-4 0</inkml:trace>
  <inkml:trace contextRef="#ctx0" brushRef="#br0" timeOffset="94415">30320 3876 16546,'0'-8'3843,"0"2"-3215,0 6 201,0 0-437,0-23 79,2 14 11,5-17-213,5 19 89,6 1-268,4-1 78,3-3-157,3 2 12,1 0-1,2 1-44,0 3 22,-3 0 0,-2 3-34,-4 1 113,-3 0-181,-4 1 204,-3 6-91,-3 2 11,-5 8 157,-1 2-167,-3 4 167,-11 14-146,-3-7 102,-14 8-124,-2-16 123,-2-7-134,0-3 68,2-7-35,4-1 12,4-4-23,8 0-10,6 0-24,5 0 102,2 0-45,15-4 33,5 3-67,17-3-11,1 3 0,3 1 90,12 4-23,-13 5-78,7 6 78,-18 3-78,-3 5 33,-4 2 147,-6 20-79,-7-8 167,-8 12-201,-14-16 426,-9-4-359,-14-4 191,-6-5-191,-6-4 1,-4-6-79,-3-3-90,1-6 0,2 0-1042,-2-1-179,21 0-2107,4 0 3373,23-3 0,6 2 0,1-2 0</inkml:trace>
  <inkml:trace contextRef="#ctx0" brushRef="#br1" timeOffset="106697">18464 4657 11067,'3'-4'4258,"-1"1"-1883,-2 3 3620,2-1-5704,-10 8-89,1 2 112,-13 11-12,1 2-67,-2 1 157,-1 1-324,-1 2 313,-1-1-314,-2 4 180,-2 2-191,-3 2 78,0 2-111,0-2 33,0 1-34,4-2 56,-9 8 46,11-10-169,-8 9 123,11-12-67,-4 4 34,0 2-56,-1 3 11,1-1 0,1-2-45,2-2 180,0-3-236,1 1 224,0-2-213,1 1 180,-3 0-146,2-1 56,-2 1-22,-1-1 22,1 0 0,-4-1-90,4 1 236,-2-3-258,3 0 212,1 1-200,1 0 133,4 0-66,-2 2-1,2 0 34,-1 4-90,0 1 124,-2 3-168,0 0 212,-1 1-156,0-2 78,1-3-68,1-4-100,3-5 168,5-4-67,2-6 34,2-2-91,3-6 147,1-2-393,2-2 370,1-5 90,8-12-146,2-4 145,9-12-156,1 2 146,3-2-135,2-2 78,2-3-44,2-1 22,4-1 0,2-3-68,4-1 225,6-5-258,3-5-729,5-4 718,0-3 157,-2 0-357,-4 4 312,-6 4-11,-6 7-24,3-15-21,-13 16 146,6-13-180,-10 18 157,2 1-134,0 1 11,1 1 989,-1 3-966,1 1 33,-2 4 214,0 2-169,-3 1-106,-2 4 106,-2 3-90,-3 2 11,-3 4-33,0-1 45,-1 2 22,-1 0 0,2-1-79,-5 6 191,1 0-179,-5 7-11,0 0 66,-3 6 12,-7 6-33,-21 29 178,-1-1-122,-16 22 22,9-14-12,-1 6 12,-3 1-209,-2 2 187,-1 0 45,-1 1-52,13-15 1,0 0-28,8-10 0,0 0 61,-8 10 1,0 0-152,-12 13 202,2-4-191,3-6 101,6-2-22,3-6-23,4-1 34,3-4-79,2 1 248,1-2-281,2-3 213,2 0-180,2-3 378,2-2-367,2-2 68,0-3 0,1 0 12,-3 2-80,2-4 158,-1 3-180,2-5 146,1 0-112,0 0 33,-3 1 12,3-2-45,-1-1-45,1 1 157,5-7-157,0 0 202,5-6-123,-1-1 22,-3 3 0,2 2 0,-5 4-67,1 3 156,-2-1-156,0 2 134,0-2-134,1-2 112,2-2-79,1-3 34,2-1 0,1-1 56,1-1-123,-1 1 157,1-1-90,-2 4 33,2-2 34,-1 0-43,1 0-2,0 1 45,0 5 0,1 1 1,5 2-46,4 1 34,9 1-22,1 2-1,5 2-33,1 1 0,0 2 0,0 2-22,-2 0 156,0 1-179,0 1 135,1-1-124,1 0 90,0 1-112,2-1 79,1 0-57,2 0 34,1-1 0,-3-3-67,-1 1 190,-1-1-179,-2 0 112,-1 2-112,-1-1 67,-1 2-33,2 1 22,-1 1 0,2 1-78,-2-1 178,0 0-189,-3-1 190,0 1-169,-2-3 136,-1 1-136,2-3 80,-2 2-46,2 0 34,9 5-67,-7-7 190,7 4-190,-10-11 145,-2-1-145,-1-1 134,-2-2-134,-1-2 33,-1-1 34,-4-1-33,0 0 134,-4 0-157,1-2 123,-2 1-134,-1-2 134,2 1-157,-3-2 68,1 0-45,-12-9 111,-6-10-100,-16-14 101,-7-10-90,-6-9 45,-2-4 0,-4-5-427,1 1 494,-3 1-89,2 2 89,1 4-112,1 1 123,1 4-262,3 0 150,1 4 23,4 0-34,-4-15-67,13 15 202,0-11-191,13 22 558,5 5-535,0 5 199,4 4-132,1 3-79,3 3 90,0 2-45,3 5 113,0 2-226,2 3 158,9 15 56,6 5 11,12 20-3391,8 4 3470,7 7-157,5 4-81,5 2 69,1 0 68,0-2-90,-4-4-33,-3-5 66,-16-16 1,1 0 67,12 12-89,11 12 122,-21-22-145,-2 0 3409,-3-4-3409,0 1 400,-2-3-411,1-2 67,-3-1 0,0-2-45,-1-1 180,-4-2-214,0-2 169,-2 0-146,-1-2 123,-1 0-112,-1-1 45,1-2-22,3 5 44,-2-4-66,1 3 144,-3-4-156,-4-2 112,0-1-89,-2 0 66,-2-2-55,-1-1 22,-2-1 0,0-1 0,-2-1 134,1 0-134,1-2 168,-1 0-78,2 1-180,-3-1 169,4 1-124,1-1 90,6 0 11,4 0-56,4 0 0,4 0-23,4 0 180,3 0-235,4 0 212,2-1-212,3-3 167,3-2-178,2-3 100,3 0-11,23-3 11,-16 3-44,16-1 111,-23 4-112,-1 3 102,-1-2-91,-3 2 68,0 0-90,-1 0 45,17 2-45,-14 0 169,12 1-192,-16 0 158,1 0-135,2 0 112,1 0-134,-1-1 56,-2-1-11,13 0 22,-17-2-90,9 1 191,-20-2-191,-2 1 180,-2-1-157,-4 4 22,3-4 179,-13 5-190,2-2 112,-10 2-89,0 0 33,-4 0-12,-7 0-144,-13 0 21,-53 0 90,0 0-321,17 0 0,-1 0 377,10 0 1,0 0-57,-1 0 0,1 0 90,0 0 0,2 2-73,2 0 0,2 2-117,2 0 0,2 1 145,-32 6-56,11 1-112,-5 2-45,21-1 156,-5 2 35,22-2 567,3-1-478,2-1 175,6-4-242,4-1-112,7-5 45,4 1-68,10-2 270,11 0-68,16 0-67,13-4 190,14-2-167,11-5-136,-31 4 0,1 0 113,3 1 0,0-1-336,2 0 1,1 1 318,0 1 0,0 0 51,-1 0 0,0 0-51,-2 2 0,-1 0 45,36-2-118,-14 2 157,-12 1-168,-12 1 135,-8 0 214,5 1-248,-13-2 654,5 1-520,-14 0-132,-4 1 65,-3 0-101,-6 0 68,-1 0 201,-3 0-112,0-2-145,0 1 44,0-5-55,0 0 66,1-5-10,4-16-23,0 4-11,3-14 156,0 7-212,0-3 157,4-6-180,2-1 135,4-6-101,5 1 56,14-22-11,-8 18 111,8-14-111,-13 22 90,0-1-135,2-1 145,1-1-178,2-5 122,3 0-50,-8 14 1,1 0 16,10-17-56,11-12 212,-18 25-268,-4 3 213,2 0-190,-2 1 178,-1 0-178,1 1 66,-3 1 23,2 0-33,1 3 89,1-2-168,2 2 179,1-2-134,0 2 55,0 1-44,-2 2 34,-3 4 0,1-4 22,-10 12-34,0-2 157,-11 15-212,-2 0-1,-1 2 79,0 4-68,-6 7 158,-6 10-124,-9 11 135,-7 10-124,-3 11 34,-5 8-17,6-8 0,-1 3-307,7-14 0,-1 1 301,-9 15 1,-1 0 89,10-18 0,1-2-78,-2-1 0,0 0 39,1-1 0,0-1-119,1 0 1,-1-1 101,-20 30-22,2-1-22,3-4 21,2-3-10,5-7 22,4-8-56,6-9 146,7-9-169,7-9 158,3-5 490,5-6-681,0-2 294,6-11-182,7-4-34,9-14 112,9-7-44,7-10 11,6-10-911,7-10 882,-23 29 1,-1-2-17,3-1 0,0-1 17,-1 0 0,1 0-34,-1-1 0,0 0 17,-1 3 0,-1-1-131,-1 2 1,-1 0 74,20-30 180,-4 5-169,-7 8 134,-3 3-122,-3 3 78,-2 3-90,-1 3 34,5-8 11,-9 16 0,5-3 906,-12 17-828,-1 1 132,0 3-154,-1 3-112,-2 6 0,-3 2 56,-2 4-79,-2 1 751,-2 0-638,-11-5 33,-3-2 12,-14-9-147,0-2 158,-3-7-146,-2-7 56,0-5-45,-11-26 45,9 14-67,-6-18 179,12 22-190,2 1 178,-2 3-133,-1 2 55,0 3-44,-2 0-79,-14-14 67,11 10-100,-9-13 67,17 15 67,1 1-123,5 1 190,1 3-134,3 2 67,3 3-23,1-1-78,1 2 68,-2-1-46,1 2 46,1 3-68,-1 3 34,4 2 56,0 4 11,2 2-34,-1 2 45,-1-2-11,1 4 0,1-1-67,4 3 190,1 2-179,-2 1 123,0 0-78,0 1 34,-1-1-46,1 2 23,1 0 0,1 1-56,-1 0 23,2 0 89,0 10-56,4 9 67,23 49-34,0-5-252,-3-17 0,2 2 253,17 24 22,-20-37 0,0 1-51,1-1 1,1 0 17,26 31 33,-1-1-23,0-5-66,-3-2 44,-3-4-11,-3-3 0,-4-3 45,-3-5-90,-2-4 123,-4-4-123,-2-5 90,-4-3-90,-2-4 506,-2-3-472,-2-3-1,0-3 12,-4-4-56,-1-2 157,-4-3-157,-2-3 123,-3-1-67,1-1-33,-7-10 78,-6-6-157,-7-17 190,-11-8-145,-5-10 134,-5-6-134,-3-2 61,10 13 1,-2 0-23,9 11 0,-1 0-126,-8-12 0,-1 1 87,-10-17 100,1 2-77,5 3 88,2 3-44,6 4 23,1 2-46,5 5-55,4 3 78,4 3-11,4 7 89,1 3-167,3 5 463,-1 3-430,2 4 112,-1 2-112,3 3 45,-5-3 0,4 4 11,-3-1-67,3 4 156,0 0-167,2 1 145,0 4-123,4-2 56,0 4-112,0-1 191,-1 1-169,0 0 191,0 0-146,-2 0 101,1 0-56,-3 0 34,-2 0-34,-13 0 0,-1 0-68,-13 0 203,0 0-214,-5 0 169,-7 0-101,-6-1 56,-4 1-90,-5-1 0,-2 1 45,2 0-67,1 0 123,5 0-157,4 0 179,0 0-156,0 0 156,-4 0-156,-3 0 100,-3 0-33,-3 0 11,0 0 0,0 0-101,2 0 225,3 1-225,8-1 202,7 1-135,10 0 45,6-1-22,7 3-11,3-2-23,1 1 45,4 1 0,0 0-23,2 0 79,3 1-112,2-3 146,1 1-180,2-2 46,1 4 21,0-3 23,-1 4-78,0-4 190,2 3-146,1-4 101,0 2-100,0-2 22,-2 2 11,0 0-12,0 1 46,-1 0-79,0 2 101,-1-3-78,1 2 22,0-2-11,2 0-57,1-1 24,14-1 88,5 0 102,18 0-135,9 0-11,8 0 11,12 0-11,6 0-353,6 0 420,3 0-78,-3 0 89,-4 0-112,-8 0 55,-8 0-65,-6 0 77,11 3-33,-15-2 0,11 2-22,-16-3 134,-2 0 173,-4 1-196,-4-1-97,-7 1 75,-6-1-134,-5 0 56,-7 0 11,-2 0-22,-3 2 290,-1-2-279,-9 1-78,-5-1 44,-14 0-45,-11 1 146,-11 0-179,-11 3 246,-8 0-179,-8-1 112,-3 1-947,-2-2 879,4 0 12,4-1-116,8-1 116,5 0-101,5 0 135,4 0-90,3 0 89,3 0-111,5 0 926,-5 0-848,18 0 115,1 0-160,17 0 202,7 0-269,0 0 112,7 0-33,5 0 111,7 1-33,10 1 0,5 3 44,10 1-89,8 2 0,4 0-22,7 0 22,-1 1-45,1-1 157,-7-1-179,-6-2 156,-10-3-145,-9 0 56,-8-1-112,-8 0-404,-5-1-760,-3 0-1335,-4 0-5199,2 0 7810,0 0 0,-1 0 0,0 0 0</inkml:trace>
  <inkml:trace contextRef="#ctx0" brushRef="#br0" timeOffset="113999">2465 6929 18754,'-13'-4'3630,"2"0"-3439,11 4 380,-10-3-168,7 2-134,-2-2 157,17 3-392,14 0 22,10 0 22,12 0-314,-7 1 1,2 0-403,23 1 72,-21-1 0,-1 0-1272,13 0-391,-7-1-1077,-8-3-2688,-9-4 5994,-11-4 0,-11 3 0,-7 1 0</inkml:trace>
  <inkml:trace contextRef="#ctx0" brushRef="#br0" timeOffset="114351">2575 6666 18474,'-5'-3'2834,"1"1"-1321,4 2-1199,51 53-202,-18-15-112,4 3 0,1 2 22,4 12 23,-4-4-90,-4-6-526,-8-7-371,-4-6-1052,-8-8-79,-2-7-1132,-6-6-895,-3-6 4100,-2-3 0,-1-2 0,0 0 0</inkml:trace>
  <inkml:trace contextRef="#ctx0" brushRef="#br0" timeOffset="114556">2874 6703 19885,'0'-4'3575,"0"0"-3251,-28 77-245,7-26-238,-1 5 0,-2 1 271,-7 4-224,0-10-67,3-6-658,2-10-2110,5-6-2138,3-8 5085,3-6 0,9-5 0,-1-4 0</inkml:trace>
  <inkml:trace contextRef="#ctx0" brushRef="#br0" timeOffset="115727">2491 13450 23639,'-16'0'706,"4"0"-572,39 0 158,0 0-248,30 2-10,-2 0 11,9 0-90,4 0-358,-1-4-303,-2-2-392,-8-2-1423,-12-3-482,-10 2-2331,-13 1 5334,-10 4 0,-7 1 0,-5 1 0</inkml:trace>
  <inkml:trace contextRef="#ctx0" brushRef="#br0" timeOffset="115986">2728 13248 18966,'-5'-8'3373,"1"2"-2432,4 6-313,26 74-595,-5-30-219,0 7 0,2 0 175,9-2-247,-2-7-129,-2-6-722,-6-7-706,-2-6-931,-6-8-2195,-5-7 4941,-5-5 0,-3-3 0,-1 0 0</inkml:trace>
  <inkml:trace contextRef="#ctx0" brushRef="#br0" timeOffset="116186">2987 13333 25203,'-44'44'239,"0"1"0,3-5 1,4-3-240,-6 3 41,4-6-433,4-6-252,2-7-499,3-5-1532,2-7-2008,2-4 4693,4-3 1,9-2 0,3 0 0</inkml:trace>
  <inkml:trace contextRef="#ctx0" brushRef="#br0" timeOffset="118052">6239 12964 24166,'-50'-11'395,"-1"0"1,2 0 0,3 5-115,-13 12-147,-10 11-44,-3 14-420,34-11 0,2 3 374,-32 26 46,13 2-12,14-1 113,16 1-113,14-1-156,10 1 187,19 0-131,14-3-107,7-18 0,5-3-118,24 10-255,-20-16 0,-1-3-585,16-3-1153,-3-8-1199,-3-3-6392,-2-9 9647,-5-7 0,-22 5 0,-8-4 0</inkml:trace>
  <inkml:trace contextRef="#ctx0" brushRef="#br0" timeOffset="118496">6536 12640 17722,'0'-7'3721,"0"2"-3492,0 41 1,0 21 207,0 8-1158,0 7 1,0 3 787,0-27 1,0-3-51,0 0 0,0 0-6,0 37 341,0-9-385,0-11 33,0-11-281,0-12-127,0-10-1709,0-12-1156,0-6-5780,0-8 9053,0-4 0,0-2 0</inkml:trace>
  <inkml:trace contextRef="#ctx0" brushRef="#br0" timeOffset="118677">6707 13015 21824,'7'0'2644,"4"67"-2610,-5-19 33,0 3 0,0 2-903,5 9 836,-2-6-130,1-11-654,-4-7-243,-1-9-1684,-3-7-1839,0-10 4550,-1-5 0,0-6 0,-1-1 0</inkml:trace>
  <inkml:trace contextRef="#ctx0" brushRef="#br0" timeOffset="118827">6860 12881 19583,'-59'12'-2159,"14"-8"0,41 7 0</inkml:trace>
  <inkml:trace contextRef="#ctx0" brushRef="#br0" timeOffset="119586">6905 13297 22182,'-1'3'382,"0"-1"-304,1-2-89,76 2 11,-35-3-79,10-1 0,0-2-234,-9-9 122,-4-8 180,-11-2 11,-5 0 134,-9-1-78,-5-1 112,-4 2-78,-3-4 247,-3 3-24,-8-1 147,-7 6 21,-11 4-279,-5 8 157,-2 3-337,-3 16 169,1 14-191,2 20 224,4 16-101,7 5-34,9 1-44,8 11-90,17-29-11,8 4 12,13-33-124,4-9-180,4-6-347,0-5-234,2-12-416,-2-7-807,-2-17 696,0-9 1103,-13 4 0,-2-1 588,11-21 224,-12 21 1,-2 2 414,0 0 146,-6 13 201,-5 15-605,-6 11 23,-1 21-179,-1 14-46,0 19-358,0 4 22,0-4 12,0-12-124,0-12 68,0-13-68,0-9-33,0-5 101,9-43 33,3 2 0,10-37-123,1 17 112,-2 9-101,0 16 90,-4 16 45,-1 11-56,-1 10 179,1 12-90,0 11-67,-2 11-112,-1 0 56,-4-2-482,-4-6-616,-1-5-1042,-3-2-931,1-4-3102,-2 2 6173,1-2 0,-1-8 0,0-2 0</inkml:trace>
  <inkml:trace contextRef="#ctx0" brushRef="#br0" timeOffset="119911">8072 12611 22620,'-4'-5'2330,"0"0"-1882,4 5 68,-1 78-191,1-12-652,0 1 1,-1 4 376,1-16 1,0-3-23,0 2 0,0-1-17,0-2 1,0-1 16,0-4 0,0-1-84,0 34 81,0-11-372,0-12-326,0-11-99,1-11-439,1-11-301,1-11-1133,-1-6 123,0-7 2522,-2-14 0,0 10 0,0-9 0</inkml:trace>
  <inkml:trace contextRef="#ctx0" brushRef="#br0" timeOffset="120197">7552 13151 19538,'-5'-1'1187,"0"0"-772,5 1-112,72-24 156,-19 11-1031,4-3 0,3-1 684,20 1-112,1 0 13,-3 0-35,-2 1 22,-8 0-56,-8 2-247,-10 2-178,-9-1-741,-7 2-279,-7-1 242,-5 3-4824,-7 1 6178,-5 4 1,-6 2 0,-3 1 0</inkml:trace>
  <inkml:trace contextRef="#ctx0" brushRef="#br0" timeOffset="123144">18184 12346 23549,'-39'-38'63,"-1"0"1,1 3 0,-1 10-64,-18 22 212,-8 6-200,-4 9-895,-1 6 883,2 9 112,10-1 272,13-1-406,14-3 107,15-2-107,8 2-45,17 2 67,15 7 491,15 5-345,18 6-224,4 5-566,3 4 600,-3 2 100,-5 4-225,-7-2 79,-9 0 90,-9-4 0,-13-6 68,-7-5 77,-7-5 124,-12-4 971,-7-5-904,-14-5 45,-10-7-303,-7-7 167,-5-5-245,-4-9 11,1-8-89,3-12-101,5-8 43,8-5-614,8-2-292,9-1-1199,11 1-2163,5 3 4404,10 8 0,-3 14 0,3 7 0</inkml:trace>
  <inkml:trace contextRef="#ctx0" brushRef="#br0" timeOffset="123519">18086 12781 21398,'48'1'388,"1"0"1,0-2 0,-3-2-378,22-10-11,0-6-57,-11-9 35,-11 1 44,-15-1 147,-13 3-113,-9-2 157,-7 2-113,-8-1 169,-8 4-22,-13 7 33,-12 7 101,-9 14-213,-3 17 224,1 17-269,6 14 90,9 7-442,13 0 229,11-4-46,13-5 46,15-10-112,13-10 67,13-12-134,5-10-381,0-6-348,-4-6-1198,-5-9-1447,-6-6-3136,-7-10 6757,-6-3 1,-10 13-1,-4 2 1</inkml:trace>
  <inkml:trace contextRef="#ctx0" brushRef="#br0" timeOffset="123846">18631 12516 23068,'10'62'216,"0"0"1,-1-5-1,-1-5-205,-1 6-22,-3-9 11,-2-8 0,-2-10-11,0-9-123,0-10-46,-3-7-604,-2-3 280,-5-9 302,-1-11 146,2-14 157,2-44-90,3 14 112,7 20 0,2 1 304,8-11-270,11 10 55,3 9-189,0 10-225,9 10-616,-10 6-1804,5 5-3575,-11 9 6197,-2 5 0,-8-2 0,-4-1 0</inkml:trace>
  <inkml:trace contextRef="#ctx0" brushRef="#br0" timeOffset="124179">19097 12506 21409,'-7'-5'2051,"2"1"-1771,-1 80-23,4-22-920,-1 3 0,0 2 776,3 9 312,3-13-425,3-11 209,2-16-119,0-13-102,-3-8 35,0-6 971,1-14-815,4-11-145,2-21-34,3-11-347,0-8-505,-1 3-571,-4 8-684,-2 14-156,-6 20-3575,0 9 5838,-2 16 0,0-4 0,0 5 0</inkml:trace>
  <inkml:trace contextRef="#ctx0" brushRef="#br0" timeOffset="124860">19215 12742 20636,'45'5'476,"1"0"0,37-6-397,-38-15-79,-3-10 0,-7-5 145,-7-2-122,-11 0 190,-9 0-146,-5 3 258,-10 3 247,-9 6 156,-15 10-426,-12 7 1,-7 20-57,2 11-100,4 20 0,13 11-102,15 4 80,8 2-46,15-5-100,25 6-23,0-25-202,21-3-223,-12-28-135,-1-6-482,-4-12-538,-3-11-952,-5-15 717,-5-12 280,-4-8 1434,-4-6 146,-3-5 1020,-1 5 269,-1 5 335,-1 15 247,-1 15-750,-4 14-359,3 9-179,-1 21-23,4 17-426,1 24-89,-1 13 22,0-1-112,-3-7 45,2-10 0,-3-14 34,-2-13 44,0-11-66,-3-10 44,0-2-22,-1-18-34,0-6 0,-1-19-57,0-5 147,-1-4-157,1-1 179,1 3-45,0 4-44,0 4 122,2 6-133,5 4-24,3 8-10,7 3 22,3 4-45,8 1 68,8 0-79,7 1 33,7 2-22,4-2-213,3 4 90,-1-1 101,1 2-381,-4 4-606,-9-1-873,-9 3 0,-14 0-997,-11 3 2924,-5 8 0,-5-6 0,0 6 0</inkml:trace>
  <inkml:trace contextRef="#ctx0" brushRef="#br0" timeOffset="143552">6731 16106 12960,'0'-9'2992,"0"1"-2095,0 8 5994,0 0-6880,4-3 67,22-3-22,1-3 0,24-1 45,-8 1-22,8-1-1,2 0-22,1-2-11,3 2-45,-3-1 11,2 1 34,-3 0 22,1-1-78,-4 1 67,-1 2-78,-3 1 55,0 3-66,-3-1 22,1 0 11,0 0-12,1-1 80,5 1-136,1-2 158,4 2-146,1-1 101,3 2-90,3 0 45,5 3-56,0 0-11,1 0 67,-2 1-23,-4-2 79,-5 0-100,-4 0 100,-3-1-112,0 1 56,-1-1-45,1 2 22,2 0 23,2-1 0,2-2 45,1-2-78,1-3 89,0 2-90,-1-2 90,-1 3-112,-1 0 101,0 3-101,-1-2 56,1 3 0,-1 0 0,-1 2 67,1 0-89,-1 0 100,1 0-123,2 0 112,-1 0-123,2 0 56,3 0 0,2 0 0,2 0 45,3 0-146,1 1 157,1 2-89,-2-2 66,-3 3-66,-2-3 10,-3 1 23,0 2-78,1-1 78,2 1 0,0 0 5,-18 0 1,1-1 28,26 0-34,-26 0 0,-1 0 22,17-2-44,-2 1 44,-2 0-22,-1-1 0,-1-1 11,4 0-22,0 0 56,2 0-34,0 0-11,-1 0 0,-1 0 45,0 0-101,-3 0 67,3 0-11,-1 0 0,2 0 56,1 0-101,0 0 79,-3-1-68,-8-2 68,-7 2-68,-10-3 46,-7 4-46,-6-1 34,-4 0 0,-3 1-11,-4-1 78,-2 1-134,0 0 134,-2 0-145,2 0 122,-2 0-77,0 0 33,0 0 0,-1 0-23,-1 0 79,-1 0-44,-1 0-12,1 0 0,0 0 33,2 0-100,-1 0 67,0 0 0,-1 0 56,0 0-9887,0 0 7745,-4-4 0,1 4 0,-2-4 1</inkml:trace>
  <inkml:trace contextRef="#ctx0" brushRef="#br0" timeOffset="144002">12105 15639 21376,'-3'3'862,"9"6"-705,14 12-79,9 6-22,4 2-21,2 0-59,1-3 59,-2-3-70,-4-4 24,-5-4-22,-7-4 44,-8 2 303,-4-1 112,-5 8-45,-11 5-124,-5 6-134,-12 4-100,-1 0-23,-3-3 0,4-4-392,2-2-627,4-5-2231,4-3-2095,1-5 5345,2-1 0,6-7 0,2 0 0</inkml:trace>
  <inkml:trace contextRef="#ctx0" brushRef="#br0" timeOffset="145637">9259 14669 15426,'-9'0'3081,"2"0"-2767,7 0 818,0 0-774,-1-2-190,0 0 56,10-3-190,5 2 55,13-3-66,5-2-23,5 0 0,3-1 11,-2 2-90,-5 2 79,-5 3-33,-8 0-1,-4 2 23,-7 0 11,-3 0 0,-3 0-616,-1 7-146,0 0-392,-1 8 246,-3 1-336,-8 3 112,-6 1 371,-10-1 761,-5 0 101,-1-3 807,0-1 133,4-4-99,6-3 44,5-4-348,8-2-190,4-2-133,4 0-237,1 0-44,4 0 22,6 0-56,7-1 0,9-2 11,0 1 112,0-2-78,-6 3 0,-4 0 190,-6 1-11,-2 0 269,-6 0 302,0 0-761,-2 4 347,0 0-146,0 5-11,2-1-122,3 2 99,2 2-89,5 10 123,-6-2-179,0 10 90,-9-2-112,-15 6-68,-12 5 34,-23 4-22,-12-1-209,28-22 1,-1-1 230,-1 0 0,0-2 22,-37 10 12,10-6 201,14-8-90,17-5-145,16-6-156,11-1 156,13-1 33,13 0 57,17 0 134,8 0 1,3 0 10,34-1-283,-25 1 1,1 0 137,23-1-90,-1 1 0,-9 0-415,-3 0-325,-9 0-974,-8 0-594,-8 0-1782,-9 0 4090,-7-7 0,-13 6 0,-5-6 0</inkml:trace>
  <inkml:trace contextRef="#ctx0" brushRef="#br0" timeOffset="146044">9805 14640 19169,'47'-18'163,"0"0"0,31-11 631,-55 27 204,-7 1-192,-7 1-178,-4 0 324,-3 3-863,1 7 292,3 11-313,5 14 156,1 10-213,1 8-11,-3 4-269,-2 25-336,-4-20-807,-2 11-1378,-2-26-1468,-7-6 4258,-5-3 0,2-19 0,-1-5 0</inkml:trace>
  <inkml:trace contextRef="#ctx0" brushRef="#br0" timeOffset="146252">9577 15262 17857,'-7'0'3709,"2"0"-2891,5 0-325,85-4-381,-28-4-448,8 4 0,2-2 347,-25 0 1,-2 0-35,40-2-469,-10 1-262,-11 4-1319,-13 2-717,-11 1-3474,-9 0 6264,-6 0 0,-10 0 0,-4 0 0</inkml:trace>
  <inkml:trace contextRef="#ctx0" brushRef="#br0" timeOffset="146536">10355 14710 23706,'15'48'-246,"3"-11"246,11-34 0,-4-3 134,-5-5-123,-6-4 112,-6-6-55,-4-5 32,-3 2 1,-1 2-101,-7 3-112,-8 4-246,-10 4-348,-8 3-661,-1 2-1401,1 6-2475,6 2 5243,9 6 0,9-6 0,6-3 0</inkml:trace>
  <inkml:trace contextRef="#ctx0" brushRef="#br0" timeOffset="146760">10651 14399 22260,'8'-4'2589,"6"70"-2522,-11-8-62,1 17 1,-1 4-480,-2-32 1,-1-3 445,0 11 0,0-2-442,0 6 208,0-12-1060,0-7-973,-2-7-1728,-3-6 4023,-5-5 0,3-11 0,1-3 0</inkml:trace>
  <inkml:trace contextRef="#ctx0" brushRef="#br0" timeOffset="147196">10256 15021 23684,'6'53'48,"0"-1"1,-1-3-1,1-8-70,-1-7 44,1-8-44,1-9-90,2-8 67,4-5 45,5-4 0,10-3 90,11-8-68,9-5 12,10-5-12,4 1-44,-1 6-23,-4 4 34,-7 4-90,-8 4-235,-7 1-179,-9 1-472,-8 0-1164,-7 0-908,-3 0-5882,-5-2 8941,1-2 0,-3 2 0,0-3 0</inkml:trace>
  <inkml:trace contextRef="#ctx0" brushRef="#br0" timeOffset="147677">11249 14430 23101,'60'45'-740,"-5"-10"639,-15-34 101,-9-1 90,-10-6-90,-9-2 179,-6-5-168,-5-3-11,-7 1-11,-7 2 11,-10 5 326,-12 4 99,-3 8 236,-2 13-55,5 11 88,0 41-560,24-27 1,3 1-124,-1-1 0,3-1-33,4 36 11,2-35-113,4-5-357,2-7-270,3-6-705,-1-5-931,-2-7-1502,-2-5-2105,0-5 5994,0 0 0,-2-2 0,0 0 0</inkml:trace>
  <inkml:trace contextRef="#ctx0" brushRef="#br0" timeOffset="148036">11442 14601 25073,'12'52'108,"1"0"0,-1-3 1,-5-5-42,-13 1 79,-11 0-146,-14-1 79,-14-4-46,-9-2-66,-3-8-1,-1-7 1,7-8-181,10-7 214,13-5-45,10-2-67,11-1-56,4 0 168,10 0-11,13 0 45,16-3-34,16 0 11,10-4-11,6 1 0,-1 0-34,-3 3-11,-11 0-582,-9 1-269,-11 1-830,-9-4-1646,-8-2-3990,-7-7 7362,-3-3 0,-3 6 0,-2 1 0</inkml:trace>
  <inkml:trace contextRef="#ctx0" brushRef="#br0" timeOffset="148510">11947 14168 20121,'-5'0'2375,"1"0"-3663,4 0 626,-45 60 270,12-26 392,-2 7 0,-2-1 135,-6-8 525,7-7-413,12-12-247,13-6 0,9-6 34,17-1 67,11 0-79,13 0 57,5 0-68,-7 0 179,-9 6 482,-14 8-77,-8 12-203,-20 10-381,-11 7-11,-18 1-403,-5-2-640,0-7-817,6-9-459,9-11-1860,13-8-1637,10-4 5816,8-15 0,2 9 0,1-9 0</inkml:trace>
  <inkml:trace contextRef="#ctx0" brushRef="#br0" timeOffset="148645">11783 14562 23191,'42'26'153,"1"0"0,-4-2 0,-9 1-455,-16 10-864,-5-2-705,-5-5-1132,-2-3-3664,-5-5 6667,-7-7 0,4-7 0,-3-4 0</inkml:trace>
  <inkml:trace contextRef="#ctx0" brushRef="#br0" timeOffset="148785">11912 14581 20300,'48'-13'-325,"0"-1"0,-3 2 0,-6-1-1714,-4-4-1647,-6-2-1032,-8-3 4718,-6-4 0,-8 12 0,-2 1 0</inkml:trace>
  <inkml:trace contextRef="#ctx0" brushRef="#br0" timeOffset="148952">12211 14309 15146,'0'-4'7137,"0"1"-5624,0 3-684,0 66-269,0-17-431,0 4 0,0 1-96,0 19-22,0-4-11,0-7-78,0-9-415,0-9-156,0-10-741,0-8-1322,0-8-1557,-2-9 4269,-7-4 0,5-5 0,-5 0 0</inkml:trace>
  <inkml:trace contextRef="#ctx0" brushRef="#br0" timeOffset="149260">11811 14970 23650,'-10'83'291,"15"-14"-268,30-50-46,13-7-33,5-6-145,0-5 44,-6-7-190,-7-7 313,-11-8-89,-10-6 123,-10-1 134,-5-2 113,-14 1-124,-9 2 269,-16 6-100,-14 10-169,-5 5 134,-4 7-145,6 9-56,7 4-56,10 9-100,9 0-775,6 1-649,8-1-2296,5 1-6011,5-4 9762,2-1 0,0-11 0,0-2 0</inkml:trace>
  <inkml:trace contextRef="#ctx0" brushRef="#br0" timeOffset="151701">19492 15150 9700,'13'0'6611,"-2"0"-4952,-11 0 3517,0 0-4100,12-18-382,-13 13-369,-2-10-135,-24 27-89,-11 10-22,-1 11-79,7 5 0,11 0-12,10-6-122,14-6-56,15-7-158,13-8 68,14-4-56,4-5 168,-4-9 168,-8-7 0,-9-7 45,-13-6 11,-7 3 79,-7 0-135,-2 4 0,-7 5-124,-5 3-335,-8 7-213,-5 2-886,-1 3-1456,-1 0 3014,1 8 0,13-6 0,2 7 0</inkml:trace>
  <inkml:trace contextRef="#ctx0" brushRef="#br0" timeOffset="152028">19833 14842 18574,'3'-13'4975,"-1"4"-4516,-2 9-66,0 0-23,1 53 111,-1-1-436,2-1 0,-1 4-991,0-8 0,-1 0 968,1 2 1,1-1-46,-1-1 1,0-1-32,1-1 0,0-2-182,3 32-77,-1-6-404,1-10-157,0-10-639,-1-11-1109,0-11-728,-2-10-186,-1-8 3536,-1-6 0,0-3 0,0 0 0</inkml:trace>
  <inkml:trace contextRef="#ctx0" brushRef="#br0" timeOffset="152187">19835 15365 21723,'52'-38'-594,"-1"0"0,-2 3 0,-4 7-2218,5 11-3037,-1 0 5849,-7 0 0,-18 7 0,-7 3 0</inkml:trace>
  <inkml:trace contextRef="#ctx0" brushRef="#br0" timeOffset="152445">20256 15116 23381,'15'41'-28,"0"0"0,14 22 84,0-59-56,-2-5 45,-6-9 56,-3-7 89,-8-9-11,-4-4 12,-4 2-135,-3 0 247,-9 7-303,-7 4 0,-11 9-123,-7 4-158,-2 4-492,0 4-527,6 5-1434,7 7-885,8 1-4448,8 1 8067,5-7 0,3-5 0,0-4 0</inkml:trace>
  <inkml:trace contextRef="#ctx0" brushRef="#br0" timeOffset="152687">20473 14873 22776,'6'-3'3015,"4"74"-2668,-7-6-697,0-1 1,1 4 377,-2-14 0,-1-2 22,1 0 0,0-1-33,-1-2 0,0-1-23,0-4 1,0-1 5,1 35-56,-1-13-269,-1-12 171,0-15-642,0-14-829,0-13-2365,0-9-2710,-3-23 6700,-4-14 0,2 9 0,-1-1 0</inkml:trace>
  <inkml:trace contextRef="#ctx0" brushRef="#br0" timeOffset="153076">20835 15007 18384,'41'-25'45,"1"0"0,24-15 223,-55 32 1189,-5 5 33,-8 2-672,-16 6-414,-10 10 145,-18 13-146,-3 12 90,5 7-314,11 3-111,17-5-68,8-4-23,19-4-100,10-9 101,14-7-236,10-10-571,1-7-460,-2-7-1736,-3-10-2006,-7-8 5031,-7-10 0,-12 12 0,-7 4 0</inkml:trace>
  <inkml:trace contextRef="#ctx0" brushRef="#br0" timeOffset="153286">21143 14786 21644,'0'-6'3787,"0"67"-3226,1 9-2051,-1-4 1,0 5 1651,1-8 1,-1-1-147,0 0 1,0-1 180,0-5 0,0-1-197,0-5 0,0-2-44,0 35-416,0-15 406,0-12-1470,0-17-3283,0-14-5024,4-13 10031,3-12 0,-3-1 0,3-3 0</inkml:trace>
  <inkml:trace contextRef="#ctx0" brushRef="#br0" timeOffset="153411">21447 15523 23919,'5'0'1557,"-1"0"-4649,-4 0-2130,0 45 5222,-3-30 0,2 31 0,-2-43 0</inkml:trace>
  <inkml:trace contextRef="#ctx0" brushRef="#br0" timeOffset="154340">21856 14812 24871,'7'51'295,"1"0"0,-2-2 1,0-2-274,2 24 34,-1-2-22,3-7-45,1-10 44,1-8-66,0-10-23,1-7 33,1-8-145,2-5 134,5-5-67,4-3-100,4-4 77,2-1-88,-1-1 178,-6 0 12,-7 0 22,-5 0 0,-8 0 0,0 0 11,-3 0 134,2-4-33,2-7 90,4-8-191,1-13-22,2-9 0,0-11 11,1-6-683,-1-3-572,-3 3-1222,-5 7-2263,-6 13 4740,-15 14 0,9 12 0,-8 9 0</inkml:trace>
  <inkml:trace contextRef="#ctx0" brushRef="#br0" timeOffset="154481">21931 15112 19874,'49'-3'-392,"-1"1"0,-3 0 0,-3-2-2309,6-8-4257,-8-2 6958,-6-2 0,-18 8 0,-4 0 0</inkml:trace>
  <inkml:trace contextRef="#ctx0" brushRef="#br0" timeOffset="154706">22347 14832 18384,'2'-8'5031,"-1"1"-4527,-1 7 236,0 0-113,11 58-201,-6-1-337,2-1 1,-1 4-285,-4-10 1,-2 0 194,2 1 0,-1-2 17,0-3 0,0-1-73,3 36 0,2-14-258,1-9-78,0-14-247,-2-11-560,-1-14-515,-1-9-751,-1-7-900,-1-10 3365,-1-8 0,0 5 0,0-4 0</inkml:trace>
  <inkml:trace contextRef="#ctx0" brushRef="#br0" timeOffset="155014">22493 14866 21936,'15'62'82,"1"0"0,-1-4 0,0-7-37,6-4-34,3-9-11,-1-14 56,0-10 0,0-9 303,-1-7-79,0-13-11,-2-11-213,-1-15-56,-4-6-67,-3-4-796,-6-1-1188,-3 3-1321,-10 9-5637,-13 11 9009,-14 14 0,11 9 0,1 6 0</inkml:trace>
  <inkml:trace contextRef="#ctx0" brushRef="#br0" timeOffset="155302">22502 15068 19034,'60'-13'-445,"0"0"1,-4 0-1,-6 0-1672,4-7-931,-8-2 706,-11 1 2342,-10 1 516,-8 0 1601,-8 5 584,-4 4 1198,-3 7-2454,-2 7-459,0 17-11,0 14-403,0 19-214,0 6-291,0 2-33,0-5-34,0-6-157,0-6-672,0-10-740,0-5-2252,0-7-4000,0-5 7821,-7-6 0,5-5 0,-5-4 0</inkml:trace>
  <inkml:trace contextRef="#ctx0" brushRef="#br0" timeOffset="155514">22531 15382 22451,'53'42'228,"0"0"0,-3-4 0,-1-8 18,20-18-235,-3-3 90,-8-6-101,-9 1-145,-8-3-943,-10 0-1881,-8 1-3048,-9 2 6017,-7-2 0,-3 0 0,-4-2 0</inkml:trace>
  <inkml:trace contextRef="#ctx0" brushRef="#br0" timeOffset="156593">23617 14606 23538,'3'23'67,"-1"0"-179,-1-6-728,0 2-370,-1 0-1435,-4 3-761,-7-1 3406,-20 8 0,14-16 0,-7 2 0</inkml:trace>
  <inkml:trace contextRef="#ctx0" brushRef="#br0" timeOffset="157177">23453 14829 15885,'-12'0'4796,"2"0"-4337,10 0 471,0 0-740,13 0 102,3 0-269,14 0-1,2-3-22,2-1 79,-1-3-158,-1-1-22,-6 2 11,-3 0-33,-6 3 11,-3-1-11,-6 3 123,-2 0 0,-4 1 44,-1 0 35,-5 0 22,-4 1-57,-7 3 46,-2 4-68,-2 3 12,1 0 0,3 0-68,3-4 34,6 0-11,3-3-34,3 2 11,0 0 12,4 4 44,6 2 46,6-1-46,3 1-33,-4-3 11,-7 2-45,-5 2-291,-14 5 112,-12 3 112,-18 1-78,-11-1 190,-3-4 22,-1-5 415,8-4-34,12-4 35,13-2-382,14-2-45,18 0 358,18 0-167,24 0-90,17 0-67,8 0-90,-2 0-459,-6-4-1031,-10-1-1614,-12-5-2465,-12-1 5614,-12 0 0,-11 4 0,-6 2 0</inkml:trace>
  <inkml:trace contextRef="#ctx0" brushRef="#br0" timeOffset="157387">23928 14579 23303,'5'54'156,"1"0"1,-1-1 0,0-3-146,1 32-2075,0-4 1571,-3-11-437,0-7-248,-2-15-1354,-1-10-1636,0-13-3607,0-11 7775,0-7 0,0-4 0,0 0 0</inkml:trace>
  <inkml:trace contextRef="#ctx0" brushRef="#br0" timeOffset="157560">23925 14927 22115,'52'-34'381,"-5"7"-381,-13 22-448,-2 1-942,0 0-873,-6 2-1827,-6 0 4090,-8 2 0,-7 0 0,-4 0 0</inkml:trace>
  <inkml:trace contextRef="#ctx0" brushRef="#br0" timeOffset="157946">23262 15194 18406,'0'-4'4650,"0"1"-4336,71 3-247,-24 0-62,6 0 1,3 0-17,12-1-90,0-3-358,-2 0 403,-6-2 56,-8 3 34,-11 0 100,-11 2 247,-8 1-179,-5 8 156,-6 8-167,0 13-113,-4 10 1,0 6-46,-3 1-44,-2-2 67,0-6-112,-2-5-168,1-6-560,0-6-1099,0-9-1669,1-5-3294,0-5 6846,1-4 0,-1 2 0,-1-3 0</inkml:trace>
  <inkml:trace contextRef="#ctx0" brushRef="#br0" timeOffset="158270">24102 14939 21958,'-11'0'1726,"3"0"-1726,8 0-135,0 0-44,58 38-146,-21-28 246,4 10 1,1-2 22,-1-17 56,-8-7 336,-9-5 79,-9-8 168,-8-3-258,-4 0-45,-3 2-236,-6 2-44,-6 6-156,-11 3-80,-6 6-235,-7 2-425,0 3-303,1 7-1613,6 4-2645,12 6 5457,7-4 0,8-6 0,2-3 0</inkml:trace>
  <inkml:trace contextRef="#ctx0" brushRef="#br0" timeOffset="158494">24549 14591 25196,'6'55'246,"0"0"1,0-1 0,-2 0-247,-2-10 0,-1 0-23,1-1 1,-1-1-190,2 29-383,1-10-357,-2-12-549,1-11-1828,-3-9-2138,0-12 5467,0-7 0,0-7 0,0-3 0</inkml:trace>
  <inkml:trace contextRef="#ctx0" brushRef="#br0" timeOffset="158953">24193 15090 20188,'-1'10'3708,"-3"56"-3573,3-28-90,0 5 0,-1 0-45,2 5 0,0-4-11,0-10 112,0-6-34,0-7 22,0-8 91,0-5-136,2-4 1,4-3 0,6-1-11,8-2-34,8-4 22,10-3 68,9-2-68,7 2 68,5 3-23,2 4-11,0 1-23,-3 1-66,-7 0 22,-9 2-1,-7 2-335,-8 2-1020,-5 0-2039,-8-1-5782,-6-1 9188,-5-3 0,-2 0 0,-1-1 0</inkml:trace>
  <inkml:trace contextRef="#ctx0" brushRef="#br0" timeOffset="162347">11030 17488 21476,'-2'-4'1200,"-1"1"132,3 3-984,15-2-213,0 1-79,18-2 44,2 1 192,6-1-292,6-1 134,3-2-112,0 2 68,0 1-79,-4 2 68,-3 1-68,-1 0 22,-1 0 57,4 0 11,1 0-56,4 0-1,2-2-20,4 1 32,2-1-62,-12 0 0,2 0-16,24-2-126,-22 1 0,-1 0 148,18-2 0,-1-1 67,-3 1-30,0 2-26,-2-1 67,1 2-44,0 0-68,1 1 34,-19 1 0,0 0-11,24 0 56,-24 0 0,-1 0-339,18 0 350,-1 0-90,-1 0 355,-2 0-321,-1 0 67,-1-1-82,2 0 38,0-2-23,2 0 0,1 0 78,1 0-55,1-1-12,1 1 22,1 1 1,4-1-68,0 2-22,3-1 56,-3 2-22,-1 0 44,-4-1-78,2 1 112,-2-1-89,3 0 66,0-1-44,0 1 45,-4 0-68,-1 1 12,-5 0 22,-3 0 0,-2 0 359,1 0-370,4 0 45,3 0 10,6 0-32,1 0 10,1 0-11,-21 0 0,1 0-11,23 0 6,-25 0 0,-1 0-18,16 0 57,1 0-34,0 2 1,2 1-12,2 0 44,1 1-88,0-2-12,-3 2 56,-3-1 0,-2 1 0,-2-1-56,-2 0 112,4 0-90,-2-1 68,4 2-68,0-2 45,0 3-22,1 0 11,-2 0 0,1 2 0,0-2 34,-1 1-34,1-1 0,-2-1 0,-1-1 22,-3 1-56,-1-2 46,-2 1-12,-3-2 0,0 0 22,0 1-33,1-1 33,2-1-11,1 1 12,0 0-46,-1-1 46,25 1-23,-17-1 0,19 0-23,-23 0 35,-1 0-35,-5 0 46,-3 0-68,-6 0 78,-3 0-66,-1 0 10,-2 0 1,1 0 22,1 0 0,3 0-22,2 0 66,3 0-55,-1 0 22,1 0-22,-2-1 34,-2 1-68,-3-2 45,-4 1 0,-4-2 22,-4 2-11,-3-1-11,-1 1 23,-1-2-46,0 3 68,1-4-67,-1 3 22,0 0 0,0-2 0,-2 2 11,-1 0-33,-3 0 66,-3 1-55,0-1 34,-3 0-12,0-1-22,8 1-23,-3-2 34,8 2 0,-6-1 34,-1 2-57,-3-2 79,-3 2-101,-3-1 101,-2 1-112,1-1 56,-1 0 0,3 1-11,0-1 45,2 1-68,0-1 90,1 0-56,-3 0 0,-2 1 0,-2 0-22,-1-1-337,-1 0-78,0-2-706,-1 0-3081,-11-3-5607,-11-4 9000,-22-4 0,18 5 0,-2 0 0</inkml:trace>
  <inkml:trace contextRef="#ctx0" brushRef="#br0" timeOffset="163490">11352 17150 12232,'4'0'5782,"-1"0"-1681,-3 0-3361,1 1-124,0 5-280,-3 4-179,-8 8 168,-5 6-280,-9 6 179,-4 3-213,-4-1 79,-1 0-34,0-4-45,2-1-11,3-7 0,2-1-11,3-6 100,3-1-100,2-2 56,4-3 0,4-1-34,3-3 11,2 0-22,1-1-11,2 0 11,1 0-11,1 0-34,0 1 45,0 4 0,7 8 11,9 8 45,14 8-56,10 5 67,7 3-28,-14-12 1,1 0-85,15 14 90,10 8-34,-27-20 23,-6-6-34,-6-5 0,-6-5-34,-4-5-22,-5-4-123,0-2-504,-5-2-416,1 0-1870,1 0-2679,1 0 5648,0 0 0,0 0 0,-2 0 0</inkml:trace>
  <inkml:trace contextRef="#ctx0" brushRef="#br0" timeOffset="166294">14588 16255 19796,'0'-6'2655,"0"2"-2408,0 4-213,60-9-68,-21 4 23,4-1 0,1-1-293,6-1-592,-7 1-459,-8-1-472,-10 3-929,-10 0-2376,-8 3 5132,-5 1 0,-2 1 0,0 0 0</inkml:trace>
  <inkml:trace contextRef="#ctx0" brushRef="#br0" timeOffset="166596">14614 16284 22754,'-9'48'452,"-1"0"0,1-4 0,3-5-351,5 2-45,5-4-56,11-7 44,11-4-133,17-6 78,7-6-315,3-7-536,-2-4-505,-10-3-919,-7 0-437,-13-2-3596,-8-1 6319,-7-3 0,-5 3 0,-1 0 0</inkml:trace>
  <inkml:trace contextRef="#ctx0" brushRef="#br0" timeOffset="166796">14574 16469 19583,'-4'-2'2677,"1"1"-2621,3 1-268,62-14-561,-23 8-281,6-3 1,0 1-1658,3 0-3060,-7 6 5771,-12-2 0,-13 4 0,-9 0 0</inkml:trace>
  <inkml:trace contextRef="#ctx0" brushRef="#br0" timeOffset="167201">14746 16598 22575,'-7'50'33,"0"0"1,1-4 0,-2-6 134,-2-11-146,-6-2 45,-7-4-44,-4-3-46,-10-5-100,-1-3 22,-4-3 34,1-3 67,5-3 101,8-2-90,10-1 168,9 0-145,6 0-34,2 0 56,9 0 325,14 0-79,18 0 147,19 0-147,13 0-168,7 0-61,-23 0 0,0 0-129,24 0-23,-34 0 1,-3 0-471,-1 0-549,-12 0-1289,-11 0-1232,-8-1-6212,-5-2 9804,-4-3 0,-1 3 0,-1-2 0</inkml:trace>
  <inkml:trace contextRef="#ctx0" brushRef="#br0" timeOffset="167518">15252 16109 24031,'43'4'174,"0"0"0,29 8-174,-56 14-337,-3 2-649,-6 1-963,-2 3-2018,-4 2-4639,-7-1 8606,-7 0 0,4-16 0,-3-4 0</inkml:trace>
  <inkml:trace contextRef="#ctx0" brushRef="#br0" timeOffset="167718">15073 16367 21353,'-10'-4'1883,"1"0"-1749,9 4 12,0 0 78,80-6-224,2 1-432,-23 1 1,-1 1-387,-12 1 0,-7 1-2028,-3 1-1882,-14 0 4728,-12 2 0,-7-2 0,-3 2 0</inkml:trace>
  <inkml:trace contextRef="#ctx0" brushRef="#br0" timeOffset="167910">14974 16600 23684,'71'-17'537,"0"-1"1,-4 1 0,-3 1-521,-19 5 0,-4 0-17,37-7-1300,-4 5-751,-32 7-1310,-10 4-1883,-27 4 5244,-11 5 0,5-3 0,-6 3 0</inkml:trace>
  <inkml:trace contextRef="#ctx0" brushRef="#br0" timeOffset="168146">15127 16590 25230,'-5'56'198,"0"-1"0,4-5 0,7-7 49,33-7-236,14-7 56,7-6-67,3-10-90,-3-6-190,-7-5-997,-10-2-1278,-8 0-3350,-11-1 5905,-9-1 0,-8 0 0,-5 0 0</inkml:trace>
  <inkml:trace contextRef="#ctx0" brushRef="#br0" timeOffset="168527">15776 16177 20860,'-8'0'2913,"2"0"-2767,-1 67-113,10-22 17,-1 3 1,3 2-17,18 4-68,9-10 57,0-10-91,0-11 136,-4-12-68,-5-5 123,-3-8 113,-4-13-113,2-10-90,-1-19-66,-2-7-1077,-2-8-1355,-7 3-3148,-2 5 5613,-14 16 0,7 16 0,-7 11 0</inkml:trace>
  <inkml:trace contextRef="#ctx0" brushRef="#br0" timeOffset="168652">15729 16449 19751,'51'-19'-2084,"-1"0"0,-1 1 0,-4-1 2084,17-14 0,-26 15 0,-11 3 0</inkml:trace>
  <inkml:trace contextRef="#ctx0" brushRef="#br0" timeOffset="168827">16197 16160 19874,'-4'-4'3283,"-10"63"-3126,11-13-408,-3 3 0,0 3 15,6 13-361,1-6-916,3-8-443,1-10-397,0-11-1109,-2-9 44,-2-10 3481,-1-6 1,0-4 0,0-1 0</inkml:trace>
  <inkml:trace contextRef="#ctx0" brushRef="#br0" timeOffset="168986">16164 16462 20994,'60'-28'785,"-6"7"-864,-16 21-469,-5 0-1481,-7 4-1097,-9 5-4516,-8 6 7642,-6 6 0,-3-9 0,0 0 0</inkml:trace>
  <inkml:trace contextRef="#ctx0" brushRef="#br0" timeOffset="169468">15708 16734 22227,'56'-19'829,"1"1"0,-5 2 1,-3 3-830,19 3-23,-15 6-22,-16 7-492,-18 11 10,-9 10-784,-15 12-3250,-42 24 953,0-16 1757,6-16 1,-2-3 1850,-22-2 4852,2-10-2858,40-8-403,24-11-750,44-5-136,18-8-323,9-2-512,-1-4 265,-5 2 29,-14 1-63,-14 7 179,-20 5-213,-28 7-134,-19 4-135,-26 11-403,-11 9 145,-4 10 460,5 3 304,14-2 583,20-2-473,17-5 68,23 0-79,18-8-312,21-4 10,15-7-101,4-4-101,1-8-841,-6-6-1041,-6-11-1704,-7-5 3687,-11-3 0,-18 13 0,-8 3 0</inkml:trace>
  <inkml:trace contextRef="#ctx0" brushRef="#br0" timeOffset="169752">16468 16109 20636,'7'-6'2936,"0"2"-2387,63 4-515,-35 11-34,11-6 0,-2 3-56,-13 18-348,-7-1-907,-14 4-1378,-4 2-1300,-20 2 3989,-9-1 0,4-14 0,-1-5 0</inkml:trace>
  <inkml:trace contextRef="#ctx0" brushRef="#br0" timeOffset="169918">16298 16437 18586,'-6'3'4437,"67"-1"-4168,-9-4-264,2-1 1,4-1-17,19-5-594,-4-3-1558,-12 2-1165,-14 5-3171,-18 1 6499,-14 4 0,-11 0 0,-4 0 0</inkml:trace>
  <inkml:trace contextRef="#ctx0" brushRef="#br0" timeOffset="170269">16388 16527 23471,'-9'55'526,"1"0"1,-1-4 0,4-5-214,9 7 2,9-6-315,6-9 100,12-5-44,3-11-112,6-7 112,5-6-112,4-6-22,1-2 22,0-1-158,-4-1 214,-5-2 23,-4-5-1,-17 3 1,-5-3-46,-13 4 79,-2-5 11,0-6-67,0-10 35,0-12-35,0-11-23,0-10-33,0-4-482,0 1-471,0 8-1052,-7 13-2376,-7 18 4437,-16 10 0,13 11 0,-2 1 0</inkml:trace>
  <inkml:trace contextRef="#ctx0" brushRef="#br0" timeOffset="170418">16315 16736 19168,'-3'2'4236,"69"-12"-3889,-7-2-862,-1 0 1,3 0 49,-15 1 0,-2 0-2857,35-8-6509,-14 7 9793,-21 3 0,-21 7 0,-13 1 0</inkml:trace>
  <inkml:trace contextRef="#ctx0" brushRef="#br0" timeOffset="175827">6580 19325 14630,'-7'8'4516,"0"-2"-3250,7-6 3059,0 0-4090,-1 2 258,1 0-448,-2 1 191,2-1 783,-1-1-997,6 0-22,2 0 0,8 1-11,2 0 0,25-1-11,-1 0 122,24 1-156,-7-2 135,5 0-102,0 1 79,0 0-112,-1 0 45,-1 2 11,0-3-11,2 1 45,1-1-23,2 0 56,-3 0-123,2-1 134,-4-2-100,0 1 67,0-2-90,0 2 45,3-2 0,3 0-11,4-2-236,5 0 191,3 0 146,2 0-157,-1 1 134,0 2-134,-3-1 33,0 3 0,-3-3 23,5 2 11,-1-1-11,2 1 112,-2 0-180,-4 1 191,-2 1-224,-4 0 168,0 0-100,-1 0 44,4 0 0,2-2-23,3-2 135,4-2-123,0-1 78,1 1-78,-4 0 56,1 1-90,-3 0 45,-19 1 0,1 1-23,-15 1 1,1 0 22,14-2 0,-1 1-78,20 0 167,-1-1-167,-1 1 156,0-2-145,1 3 123,1-3-112,1 0 50,-22 1 1,1-1-12,-13 1 0,-1 0 62,13-2 0,-1 1-90,18-3 124,-2 1-102,-4-1 26,-1 3-48,-5 0 79,-3 1-79,-5 1 45,-4 0 0,-4 0-11,-2 1 123,-1 0-190,2 1 524,1-2-468,3 0 78,0-1-69,4 0-9,-2 1 22,-2 0-11,-2 1 44,-7 0-145,-3-1 247,-4 2-247,-1 0 201,-1 0-134,13-1-33,-11 1 78,10-1 0,-15-1-22,0 1 111,0-2-167,-3 1 156,-1 0-111,0 0 89,-2 1-112,3 1 22,10-3 34,-8 2 56,7-2-123,-13 3 145,-2-1-123,0 1 113,-1-1-136,2 1 113,-1 0-112,3-2 67,-2 2 0,-2 0-34,-4-1 135,-4 1-146,-3 0 124,-2 1-158,-1 0 68,-1 0-123,0 0-471,0-2 247,-1 2-517,0-4-873,0 3-3821,0-4 5569,-4-1 0,3 2 0,-3-1 0</inkml:trace>
  <inkml:trace contextRef="#ctx0" brushRef="#br0" timeOffset="176346">12575 18789 18429,'-1'4'3764,"0"0"-2609,1-4-898,11 15 57,1-7-202,11 15 180,-4-12-147,1 4 23,-3 0-45,1 3-44,-3 1-46,1 0 23,0 1-78,0 0 78,1 0-101,-2-1 79,1 6 111,-6-7 68,-3 6 236,-6-7-315,-1 7 225,-8 1-169,-7 5 258,-30 15-403,4-11-45,-19 9-258,13-17-324,2-4-908,6-3-2600,4-6 4090,9 0 0,11-7 0,6-2 0</inkml:trace>
  <inkml:trace contextRef="#ctx0" brushRef="#br0" timeOffset="180522">7274 18665 23325,'5'27'728,"0"4"-615,-2 4-226,1 4-77,-3 0-841,1-4-1154,-1-1-919,2-9-2633,-2-6 5737,0-10 0,-1-5 0,0-4 0</inkml:trace>
  <inkml:trace contextRef="#ctx0" brushRef="#br0" timeOffset="180874">7277 18755 16703,'0'-15'3205,"0"4"-2623,0 11 528,0 0-696,51-27-190,-17 18-202,40-19 90,-33 26-67,-9 3-90,-7 10 113,-10 5-169,-7 13 22,-6 2-559,-11 5-113,-8-1 90,-16-2 471,-7-3 190,-5-8 269,5-7 347,6-7 135,11-5-751,12-3-90,6 0 280,25-3-178,20-9-68,4 3-1446,9-5-1915,-21 10-6414,-5 2 9767,-6 2 1,-10 0-1,-5 0 1</inkml:trace>
  <inkml:trace contextRef="#ctx0" brushRef="#br0" timeOffset="181092">7634 18483 19381,'0'-4'3642,"0"1"-3317,0 3-269,0 80 67,0-22-616,0 5 0,1 2 498,0-22 1,0-2-6,3 37 137,1-7-506,-3-12-1065,2-8-998,-4-12-750,1-9-3855,-1-13 7037,0-9 0,0-6 0,0-2 0</inkml:trace>
  <inkml:trace contextRef="#ctx0" brushRef="#br0" timeOffset="181241">7580 18891 17756,'0'-4'3070,"0"1"-2834,0 3-236,56-20-404,-21 6-330,5-1 0,1 0-2179,1-3-3328,-6 2 6241,-8 2 0,-13 6 0,-7 4 0</inkml:trace>
  <inkml:trace contextRef="#ctx0" brushRef="#br0" timeOffset="181472">7860 18750 22059,'7'79'11,"5"-17"34,13-58-45,-3-3 22,-4-4 236,-7-6-101,-4-8 168,-4-5-213,-2-1 123,-3 0-179,-7 3-44,-6 4-12,-7 8-415,-4 3 102,-1 5-674,-1 8-1299,4 5-2554,4 7 4840,7 3 0,7-11 0,2-2 0</inkml:trace>
  <inkml:trace contextRef="#ctx0" brushRef="#br0" timeOffset="181700">8008 18573 18350,'5'-7'5468,"-1"2"-4560,7 67-382,-6 0-1227,1-4 1,1 5 784,-5-11 0,-2-2-79,1-1 1,0 0-12,1-3 1,-2-3-6,1 33 242,2-12-645,-3-13-763,1-12-445,0-10-2188,0-13-3260,0-8 7070,-1-10 0,0-3 0</inkml:trace>
  <inkml:trace contextRef="#ctx0" brushRef="#br0" timeOffset="182082">8229 18692 19953,'44'-28'-822,"1"0"0,-5 3 0,-6 4-85,-9 4 907,-10 4 157,-8 5 840,-5 4-78,-7 2-135,-6 3-336,-8 12 314,-4 11-246,1 17-214,2 9-268,4 5 33,6 0-134,3-3-707,4-7-682,2-8-628,1-10-1300,2-10-4000,2-9 7384,2-5 0,-2-3 0,-1 0 0</inkml:trace>
  <inkml:trace contextRef="#ctx0" brushRef="#br0" timeOffset="182390">8415 18638 18350,'1'-5'4393,"0"1"-3531,-1 4-828,5 69 268,-3-34-246,1 9 0,-3 1 23,-12-8-56,-10-3-23,-12-4-113,-8-3 23,2-7 1,2-7 10,11-7 57,8-4-135,10-2 34,6 0-45,2 0 157,13 0 11,0-1-11,11-1-920,-5-3-1365,-2-1-450,-4-3-1355,-2 1-2218,-6-3 6319,-1-1 0,-3 5 0,0 0 0</inkml:trace>
  <inkml:trace contextRef="#ctx0" brushRef="#br0" timeOffset="182531">8290 18899 14171,'0'-4'5468,"0"0"-3149,0 4-2274,49-29 33,-19 16-78,41-26 0,-35 24 0,-4 1-504,-6 2-896,-6 2-505,-6 0-863,-5 2-2005,-3-4 4773,-3-3 0,-2 7 0,-1-1 0</inkml:trace>
  <inkml:trace contextRef="#ctx0" brushRef="#br0" timeOffset="182690">8587 18600 16849,'0'-11'5344,"0"2"-5131,0 9-90,0 0 1,0 64-68,0-19-56,0 3 0,0 2-33,0 11-181,0-7-906,0-7-953,0-9-526,0-10-3374,0-11 5973,0-9 0,0-6 0,0-2 0</inkml:trace>
  <inkml:trace contextRef="#ctx0" brushRef="#br0" timeOffset="182900">8666 18575 23784,'11'51'190,"0"-1"1,-2-3 0,-1-2-135,-1 16-56,-1-5-56,-2-7-190,-2-5-819,1-7-1154,0-7-1881,3-9-5694,0-8 9794,1-7 0,-3-5 0,-1-1 0</inkml:trace>
  <inkml:trace contextRef="#ctx0" brushRef="#br0" timeOffset="183181">8833 18724 21084,'29'35'-807,"-1"0"0,23 21 807,-24-56 0,-4-5 23,-4-6 67,-5-7 380,-5-5 426,-5 2-279,-3 0-259,-1 4-33,-7 4-101,-4 4 1,-12 5-225,-4 3-45,-6 7-292,-1 7-704,0 7-954,4 4-1355,9-3-3239,7-3 6589,8-8 0,4-4 0,2-5 0</inkml:trace>
  <inkml:trace contextRef="#ctx0" brushRef="#br0" timeOffset="183405">9031 18422 22664,'8'-5'1266,"1"42"0,-2 20-1187,-3 19-1427,2 3 0,-1 4 1353,-4-26 1,0-1-291,1 14 1,1 0 77,-2-21 0,0-1 160,2 9 0,-1-3-1230,2 0-1222,-3-11-1546,0-17 4378,-1-12 0,0-10 0,0-4 1</inkml:trace>
  <inkml:trace contextRef="#ctx0" brushRef="#br0" timeOffset="183764">9226 18578 22507,'48'-23'71,"0"0"0,-6 2 0,-6 6 389,-7 9 268,-14 4 224,-8 7-504,-9 14-190,-14 13-258,-10 17-314,-16 6-1131,-5 1-2073,0-2-3755,4-9 7273,10-11 0,15-16 0,9-11 0</inkml:trace>
  <inkml:trace contextRef="#ctx0" brushRef="#br0" timeOffset="183906">9262 18697 16748,'13'-7'5568,"-3"2"-5018,47 11-449,-28 7-101,47 8-415,-42 3-1132,-5 1-1309,-4-3-1469,-9-4 4325,-5-3 0,-7-8 0,-3-3 0</inkml:trace>
  <inkml:trace contextRef="#ctx0" brushRef="#br0" timeOffset="184114">9607 18403 23426,'3'58'590,"0"0"0,0 2 0,1 0-557,0-4 1,-1 0-2075,1 0 1,-1-1 2068,1-5 0,-2 0-56,0-6 0,-1-1 832,2 27-1398,-3-12-964,1-17-1963,-1-13-6310,0-12 9067,0-11 1,0-4 0,0-1-1</inkml:trace>
  <inkml:trace contextRef="#ctx0" brushRef="#br0" timeOffset="184614">10024 18514 17543,'0'-12'4337,"0"3"-4001,65-30-34,-24 22-156,4-5 0,1 1 22,-6 13 224,-13 5 56,-14 10 359,-8 10-482,-16 15-135,-9 13-190,-17 4-89,-10 1-684,-3-7-2556,-14-2-133,26-21-2555,2-3 6017,28-21 0,8 3 0,0-3 0</inkml:trace>
  <inkml:trace contextRef="#ctx0" brushRef="#br0" timeOffset="184749">10214 18531 16726,'19'5'6521,"1"11"-6174,-5 12-347,1 11-78,-5 5-729,-2-3-1266,-3-4-1076,-3-4-3159,-1-10 6308,-2-5 0,0-9 0,0-5 0</inkml:trace>
  <inkml:trace contextRef="#ctx0" brushRef="#br0" timeOffset="184922">10275 18578 20165,'0'-6'2252,"0"2"-2252,0 4-33,65-13-3116,-22 2 348,37-8-785,-45 5 180,-22 3 3406,-5-3 0,-5 6 0,0 1 0</inkml:trace>
  <inkml:trace contextRef="#ctx0" brushRef="#br0" timeOffset="185072">10529 18395 24356,'0'52'142,"0"0"0,0-5 0,0-4-142,0 3-247,0-7-470,0-8-695,0-9-1467,0-8-841,0-6 3720,-4-4 0,3-2 0,-3-2 0</inkml:trace>
  <inkml:trace contextRef="#ctx0" brushRef="#br0" timeOffset="185382">10078 18733 18944,'-12'2'4012,"2"-1"-3632,7 72-301,7-29-57,-2 7 1,3 1-57,14 1 68,8-7-68,5-7 34,3-10-34,2-12 1,0-7 22,-2-8 22,-3-13 22,10-32-133,-14-2-281,4-26-718,-19 16-1074,-6 2-1211,-6 11 3384,-16 12 0,11 15 0,-11 10 0</inkml:trace>
  <inkml:trace contextRef="#ctx0" brushRef="#br0" timeOffset="185531">10120 18943 21140,'53'-12'4,"0"0"0,-4 2 0,-4-2-2324,7-7-2285,-9 2 4605,-13 1 0,-14 8 0,-9 2 0</inkml:trace>
  <inkml:trace contextRef="#ctx0" brushRef="#br0" timeOffset="186022">10746 18286 22204,'2'-7'1401,"0"2"-1401,-2 5-336,-48 68 168,19-36 145,-3 10 1,-1-1-34,4-19-67,11-10-67,9-8 10,7-4 157,12-4 35,8-5 44,34-5-22,-11 5 246,14 1 22,-28 10 113,-8 9-135,-10 5-11,-4 10-246,-8 5-46,-9 0-224,-7 4-122,-14-4 178,-5-3 191,-1-7 34,3-8 100,9-7 113,10-4-214,8-2 191,6 0-22,19 0-146,5-1 56,19-3-22,3-4-68,5-1-22,0-2 45,-4 5-90,-8 0-459,-9 4-538,-10 1-1983,-9 1-3609,-7 1 6634,-16 6 0,9-4 0,-9 5 0</inkml:trace>
  <inkml:trace contextRef="#ctx0" brushRef="#br0" timeOffset="186331">10346 18833 24132,'67'-4'67,"0"0"0,-4 0 1,-7-1-68,5-6-23,-9 3-100,-10 3 22,-10 3 101,-6 1-56,-5 1 112,-4 0-44,1 3 32,-3 8 147,1 9 100,-3 13-280,-1 7 213,-4 4-224,-2 0 56,-1-2-33,-1-6-46,-2-5-134,-1-6-470,-1-7-852,0-5-2073,0-6-4269,0-5 7821,0-1 0,0-1 0</inkml:trace>
  <inkml:trace contextRef="#ctx0" brushRef="#br0" timeOffset="189013">7439 19782 18194,'1'-10'4201,"0"3"-3708,-1 7 191,0 0-292,-65 57 146,30-19-595,-8 6 0,0 4 326,6 13-247,15-10 1,3 2-23,7-12 0,2 1-17,-2 14 0,3-1-16,6 18-202,7-7-236,13-8-553,10-10-455,15-10-1210,4-13-1457,3-10 4146,-6-10 0,-18-4 0,-8-1 0</inkml:trace>
  <inkml:trace contextRef="#ctx0" brushRef="#br0" timeOffset="189431">7620 20037 24008,'-24'44'-56,"0"-1"0,-12 31 12,48-47-169,7-6 90,9-9-68,0-6 57,8-12 145,-12-7-33,2-11 89,-17-3-123,-5 0 123,-3 6-134,-1 3-269,-17 8-147,0 4-312,-18 4-863,7 8-550,1 4-1747,4 6 3955,8 1 0,7-7 0,4-3 0</inkml:trace>
  <inkml:trace contextRef="#ctx0" brushRef="#br0" timeOffset="189699">7862 19867 24233,'2'69'153,"0"1"0,-1-4 0,1 1-131,1 5 1,0-3-518,-1-18 0,1-1 478,0 12 0,1-4 17,2 8 117,-3-14-812,1-8-346,-2-14-1144,0-10-661,1-11-1760,-1-5 4737,0-12 1,-1 6-1,-1-5 1</inkml:trace>
  <inkml:trace contextRef="#ctx0" brushRef="#br0" timeOffset="190031">7914 19991 19841,'43'-22'556,"1"-1"1,-4 4-1,-5 4-534,-1 9 12,-7 3-12,-14 12 337,-6 9-68,-5 16-112,-15 9 124,-3 4-291,-9-1-12,5-4-68,9-8-10,6-6-12,9-8 56,8-8 12,7-5-438,6-5-1041,1-1-1289,-3-2-2801,-5-8 5591,-5-4 0,-5 2 0,-5 2 0</inkml:trace>
  <inkml:trace contextRef="#ctx0" brushRef="#br0" timeOffset="190181">8116 20076 20893,'60'-19'-1375,"1"0"1,-7 2 0,-9 2-3141,-19 0-1401,-6 1 5916,-5-3 0,-7 8 0,-3 0 0</inkml:trace>
  <inkml:trace contextRef="#ctx0" brushRef="#br0" timeOffset="190340">8420 19894 22866,'0'58'313,"0"0"1,0-4 0,0-4-269,0 17-45,1-9-68,1-9-223,1-10-762,0-7-841,-2-10-1456,0-4-4101,-1-7 7451,-4-4 0,3-4 0,-3-1 0</inkml:trace>
  <inkml:trace contextRef="#ctx0" brushRef="#br0" timeOffset="190539">7952 20494 20781,'-3'13'2499,"1"-4"-2140,2-9-348,75 40-22,-23-29 5,5 11 1,1-3 5,11-18-818,-10-1-448,-9-3-1211,-12-3-1455,-8-1 3932,-8-2 0,-10 5 0,-5 1 0</inkml:trace>
  <inkml:trace contextRef="#ctx0" brushRef="#br0" timeOffset="190900">8664 19981 23370,'3'48'-258,"-1"-1"1,10 30 167,21-61 68,-4-8 44,-5-4 101,-6-4-78,-4-7 123,-4-4-145,-3-9-1,-3-1-22,-2 2 0,-2 3-11,-7 5-280,-3 1-225,-12 5-907,-2 2-740,-3 2 2163,-2 1 0,14 0 0,1 0 0</inkml:trace>
  <inkml:trace contextRef="#ctx0" brushRef="#br0" timeOffset="191139">8946 19745 21689,'10'-8'3194,"-3"2"-3004,2 41 0,-1 21 1,0 12-1326,3 2 0,0 4 1152,-6-25 0,-2-3 11,1-2 0,0-2 687,2 36-759,-2-11-170,-2-9 197,-2-11-1115,0-9-5400,0-6-2421,0-16 9275,0-4 0,0-12 0,0 0 0</inkml:trace>
  <inkml:trace contextRef="#ctx0" brushRef="#br0" timeOffset="191490">9087 19937 22575,'40'-19'134,"-1"1"1,23-13-135,-45 39 224,-9 9 44,-4 15-144,-4 9 100,-10 4-56,0-3 22,-7-4-190,5-6-90,6-7 34,4-5-168,3-6 90,9-4-560,4-5-338,9-3-5701,9-9 6733,-13-4 0,-1 1 0,-15 2 0</inkml:trace>
  <inkml:trace contextRef="#ctx0" brushRef="#br0" timeOffset="191790">9285 20049 22316,'44'-29'-1274,"0"0"1,-5 2 0,-4 2-1954,-8 2-605,-6-3 2072,-7 2 1760,-4 1 2499,-4 6 1378,-2 8-941,-3 4-639,-1 4-986,0 9-314,0 15-168,0 19-481,0 21-68,0 9-456,1 1 199,2-3-46,1-9-302,1-11-414,-3-8-1043,-1-10-2532,-1-8-5277,0-8 9591,-9-9 0,6-4 0,-6-3 0</inkml:trace>
  <inkml:trace contextRef="#ctx0" brushRef="#br0" timeOffset="191964">9203 20402 24365,'45'38'86,"1"0"0,-4-4 0,-1-9-86,9-19-124,-1-3-3831,9-13-650,-20-4 4605,6-11 0,-32 10 0,-2 3 0</inkml:trace>
  <inkml:trace contextRef="#ctx0" brushRef="#br0" timeOffset="192272">9821 19894 23628,'51'-25'272,"-1"0"1,-5 0 0,-9 10-184,-16 19 46,-11 12-90,-8 12-45,-17 16-1351,-7-8 1,-5 1-2582,-23 16 570,16-20 0,-1-3 3362,-7-3 0,19-13 0,9-8 0</inkml:trace>
  <inkml:trace contextRef="#ctx0" brushRef="#br0" timeOffset="192422">9969 19945 20143,'8'0'4202,"-1"0"-4202,-7 0-45,28 69-885,-20-37 67,7 12 0,-2-1-2857,-12-11-3876,-1-4 7596,-9-5 0,7-10 0,-8-5 0</inkml:trace>
  <inkml:trace contextRef="#ctx0" brushRef="#br0" timeOffset="192722">10038 19969 21868,'44'-6'-801,"1"1"0,31-8-801,-52 2-292,-3-5-347,-6-2 1233,-5-3 1008,-4 1 1513,-4 2 100,-1 6 1905,-1 4-2117,0 23-202,0 12-392,0 23-247,0 4-481,0 1-23,0-5-56,0-9-45,0-7-762,0-6-1064,0-7-2365,0-4-5595,-3-5 9722,-7-5 1,4-3 0,-3-3 0</inkml:trace>
  <inkml:trace contextRef="#ctx0" brushRef="#br0" timeOffset="192964">9986 20504 22642,'54'19'22,"0"1"1,-5-6-1,-7-8 1,-8-27 55,-8-9 124,-10-3 33,-9 0 224,-4 2-325,-9 3 79,-7 4-213,-8 6-11,-8 6-415,-3 7-145,-4 4-482,-1 3-1614,1 5-1995,5 1 4662,10 1 0,9-5 0,8-3 0</inkml:trace>
  <inkml:trace contextRef="#ctx0" brushRef="#br0" timeOffset="193298">10459 19740 23527,'-3'55'93,"0"0"0,3-6 1,4-4-83,10 5-22,8-13 11,3-10-79,-2-12 113,-1-7-34,-2-6 134,-1-5-122,-1-10-24,-2-9-156,-2-12-1165,-5-7-7395,-7-14 8728,-17 17 0,8 4 0,-9 24 0</inkml:trace>
  <inkml:trace contextRef="#ctx0" brushRef="#br0" timeOffset="193432">10459 19740 12893,'0'0'0</inkml:trace>
  <inkml:trace contextRef="#ctx0" brushRef="#br0" timeOffset="193731">10546 20110 23404,'6'46'453,"0"0"1,4 33-252,-8-45-146,0-3 112,-13-4-168,-7-1 0,-14-6-280,-7-3-78,1-4 200,4-6-21,11-4 101,11-2 122,7-1-44,9 0 90,15 0 336,38 0-269,-2 0-157,25-5-34,-25-2 34,-6-4-997,-8 0-1580,-9 2-2891,-10-1 5468,-10-1 0,-6 5 0,-5 1 0</inkml:trace>
  <inkml:trace contextRef="#ctx0" brushRef="#br0" timeOffset="194006">10988 19689 24692,'77'-25'863,"-19"12"-739,-52 31-124,-11 13-136,-10 12-838,-10 1-1536,-8-1-3182,0-7 5692,4-9 0,12-12 0,7-7 0</inkml:trace>
  <inkml:trace contextRef="#ctx0" brushRef="#br0" timeOffset="194174">11056 19811 24053,'56'-5'34,"1"0"0,-6 1 0,-5 1-337,-11-1-840,-7 4-1031,-13-1-7657,-8 1 9538,-34 10 0,20-8 0,-21 8 0</inkml:trace>
  <inkml:trace contextRef="#ctx0" brushRef="#br0" timeOffset="194581">10849 20030 24008,'68'-12'-377,"0"0"0,6-1 0,-9 0-1472,-10 0 11,2 0 1099,-45 11 1142,-6 3 841,-10 5 112,-2 5-438,-2 7 2,-2 7-428,1 4 147,0 4-515,-2 3-24,-4 2-100,0 0-1165,-17 9-594,7-15-1255,-8 1-717,13-22-606,8-5 4337,5-9 1008,7-13 4785,25-15-3776,-3 1-168,25-5-762,-6 15-381,6 1-135,3 0-459,1 1-112,-4-2-11,-5 1-683,-7-2-1559,-11 2-7069,-7-16 9322,-10 7 0,-4 1 0,-3 13 0</inkml:trace>
  <inkml:trace contextRef="#ctx0" brushRef="#br0" timeOffset="194750">11496 19665 24495,'3'79'519,"0"0"0,-1-3 0,2-3-357,-1-18 1,1-2-537,-1-1 0,0-1 368,0-5 1,0-1-96,2 33-213,0-15-381,-3-13 46,-1-15-1570,-1-13-2702,-2-11 4921,-9-8 0,7-3 0,-7 0 0</inkml:trace>
  <inkml:trace contextRef="#ctx0" brushRef="#br0" timeOffset="195180">10407 19894 19538,'41'-21'-247,"-1"0"1,30-14-1637,-42 24-1623,-7 4-1268,-1 0 4774,-7 4 0,-6 1 0,-3 2 0</inkml:trace>
  <inkml:trace contextRef="#ctx0" brushRef="#br0" timeOffset="196348">11611 19655 11930,'-16'0'5524,"4"0"-4572,12 0 427,0 0-461,26-1-178,-10 2-68,25 8-258,-16 7 169,4 14-336,-1 6-1,-3 7-145,-5 5-79,-6 6 102,-5 3-68,-6 3 179,-2-1-22,-10 17-168,-1-24-90,-10 9-280,2-30-594,-3-6-1109,1-6-1894,-1-7-5909,4-6 9473,2-4 1,7-2 0,3 0 0</inkml:trace>
  <inkml:trace contextRef="#ctx0" brushRef="#br0" timeOffset="199421">12568 19898 17230,'-1'-5'3215,"0"1"-2542,1 4-348,30-7-314,-2 2 123,30-6-100,-8 2-68,4-2-560,0 1-851,-3 0-718,-5 2-1960,-12 3 4123,-9 3 0,-14 2 0,-5 0 0</inkml:trace>
  <inkml:trace contextRef="#ctx0" brushRef="#br0" timeOffset="199713">12754 19660 23538,'-1'52'108,"-1"-1"0,4-4 1,1-3 14,3 9-246,6-6-146,-2-9-593,-3-8-1514,-4-7-1748,-1-7-5707,-2-5 9667,0-7 0,0-1 0,0-3 0</inkml:trace>
  <inkml:trace contextRef="#ctx0" brushRef="#br0" timeOffset="200164">13314 19397 17252,'0'-8'4224,"0"2"-3361,0 6-684,0 0 46,74-8-225,-32 4-107,7-1 0,1 0-1573,-7 2-1435,-10 1-2375,-12 2 5490,-10 0 0,-7 0 0,-4 0 0</inkml:trace>
  <inkml:trace contextRef="#ctx0" brushRef="#br0" timeOffset="200357">13429 19407 21801,'-17'47'650,"1"0"0,2-3 0,3-3-561,8 10-55,8-3 0,9-9-68,9-7-44,10-12-191,3-9-774,3-7-996,-1-6-1132,-2-9 3171,-5-18 0,-14 13 0,-5-8 0</inkml:trace>
  <inkml:trace contextRef="#ctx0" brushRef="#br0" timeOffset="200514">13394 19597 18507,'-2'-10'1703,"1"3"-2308,65-4-1849,-33 7-3787,48-8 6241,-56 11 0,-9 0 0,-8 1 0</inkml:trace>
  <inkml:trace contextRef="#ctx0" brushRef="#br0" timeOffset="200873">13504 19736 23303,'-10'43'61,"-1"0"1,-9 31-51,5-43 79,-4-5-68,-3-3 34,-5-5-112,-1-6 34,1-5-12,6-3-123,5-3 113,8-1-158,4 0-33,4 0 313,20 0 101,7 0-67,23 0 12,4 0-102,2 0-44,-3 0 10,-3 0-784,-7 0-1455,-8 0-1144,-6-5-3262,-10-1 6657,-6-7 0,-8 5 0,-3 1 0</inkml:trace>
  <inkml:trace contextRef="#ctx0" brushRef="#br0" timeOffset="201131">13857 19259 23213,'42'-7'409,"0"0"0,31 0-252,-44 17-90,-5 8-67,-6 6-347,-7 3-1099,-5 2-2318,-4 2-5469,-10 0 9233,-8 1 0,4-15 0,-1-4 0</inkml:trace>
  <inkml:trace contextRef="#ctx0" brushRef="#br0" timeOffset="201314">13669 19470 23404,'59'-5'26,"1"-1"0,-6 0 0,-5 2-116,0 0-952,-11 0-1042,-14 3-852,-12 0-3652,-7 1 6588,-15 1 0,7-1 0,-7 1 0</inkml:trace>
  <inkml:trace contextRef="#ctx0" brushRef="#br0" timeOffset="201490">13537 19667 23168,'65'-1'362,"1"0"1,-4-1-1,-4-2-395,20-6-797,-12 0-1175,-14 2-2108,-20 4-2105,-16 3 6218,-10 1 0,-6 0 0,0 0 0</inkml:trace>
  <inkml:trace contextRef="#ctx0" brushRef="#br0" timeOffset="201690">13704 19716 24211,'-9'42'285,"0"0"1,10 31-286,32-42 89,18-6-21,8-5-136,2-7 57,-4-6-56,-7-3-818,-11-3-774,-9-1-1792,-8 0-3765,-9-1 7216,-6-4 0,-5 3 0,-2-2 0</inkml:trace>
  <inkml:trace contextRef="#ctx0" brushRef="#br0" timeOffset="202107">14377 19166 21409,'14'45'-6498,"-2"-6"2497,-12-18 4001,-10-3 0,8-7 0,-7-4 0</inkml:trace>
  <inkml:trace contextRef="#ctx0" brushRef="#br0" timeOffset="202414">14377 19164 21432,'46'53'74,"1"-1"1,-1-1 0,-20-11-277,-42-21-633,-12 7-173,-20 1 632,-6-2 713,-18 5 749,27-15-234,1 1-586,34-12-20,7-3 4,10 2 142,10 2 12,16 0-259,13 2-33,9-4-112,5-1-168,2-2-1277,-6 0-1245,-7-4-3125,-12 0 5815,-11-6 0,-13 6 0,-6-1 0</inkml:trace>
  <inkml:trace contextRef="#ctx0" brushRef="#br0" timeOffset="202622">14664 19249 24558,'-1'54'74,"0"1"1,1-3 0,-1-4-98,1 16-301,0-3-394,0-11-503,3-8-1356,-1-11-381,2-12-1659,0-9 729,-1-7 3888,-1-13 0,-1 8 0,-1-8 0</inkml:trace>
  <inkml:trace contextRef="#ctx0" brushRef="#br0" timeOffset="202789">14680 19599 18418,'-13'-70'3170,"3"15"-2822,10 54 200,8 1-155,9 0-292,13 0-101,6 0-258,14 0-1210,-18 0-1422,-2 0-3116,-23 0 6006,-12 5 0,3-3 0,-4 3 0</inkml:trace>
  <inkml:trace contextRef="#ctx0" brushRef="#br0" timeOffset="203014">14186 19843 22307,'71'-17'418,"-1"0"0,-6 2 0,-6 4-362,3 6 345,-17 6-322,-16 10 25,-13 8-104,-9 12-121,-4 2-439,-4 1-733,-4-4-1273,-3-6-784,-1-9-5547,2-7 8897,3-6 0,4-2 0,0 0 0</inkml:trace>
  <inkml:trace contextRef="#ctx0" brushRef="#br0" timeOffset="203307">14755 19451 22395,'52'30'-400,"0"1"1,-4-4-1,-6-11 400,-10-28 191,-6-7 145,-10-5 123,-6-1-190,-6 2-22,-3 1-157,-5 3-1,-8 4-89,-8 6-112,-11 5-157,-6 4-717,-3 7-605,-1 6-4916,3 8 6507,4 10 0,16-16 0,6 2 0</inkml:trace>
  <inkml:trace contextRef="#ctx0" brushRef="#br0" timeOffset="203522">15087 19169 21420,'4'0'3429,"-1"0"-3183,0 77-234,-2-25-18,1 6 0,-1 1-50,-1 10-235,0-7-258,1-8-302,1-10-304,-1-8-1848,0-9-2935,-1-7 5938,-3-5 0,2-9 0,-2-1 0</inkml:trace>
  <inkml:trace contextRef="#ctx0" brushRef="#br0" timeOffset="203764">14713 19733 23672,'17'43'415,"0"-1"0,19 27-337,6-52-55,6-9-23,4-4-34,1-4-56,-4-3-918,-5-1-1334,-10-5-1938,-9 0 4280,-11 1 0,-7 4 0,-5 2 0</inkml:trace>
  <inkml:trace contextRef="#ctx0" brushRef="#br0" timeOffset="204050">15200 19220 22642,'76'-24'-6040,"-16"4"1222,-57 22 4818,-8 7 0,3-4 0,-3 3 0</inkml:trace>
  <inkml:trace contextRef="#ctx0" brushRef="#br0" timeOffset="204281">15200 19220 17297,'19'62'1101,"0"1"1,-2-4 0,-4-7-1035,-11-12-67,5-2-67,5-10-22,7-10 89,3-9 201,1-6 147,-1-8 615,-5-7-279,-4-8 89,-7-5-370,-3-1-10,-3 3-315,-4 1-78,-7 3-78,-8 2-572,-8 3-381,-3 5-818,-1 4-661,4 3-2712,6 2 5222,10-5 0,6 4 0,5-3 0</inkml:trace>
  <inkml:trace contextRef="#ctx0" brushRef="#br0" timeOffset="204430">15454 19244 23796,'13'69'22,"0"-1"0,-1-6 1,-3-4-3295,-6 21 45,-1-27-1445,0 1-2085,-2-37 6757,0-8 0,0-8 0,0 0 0</inkml:trace>
  <inkml:trace contextRef="#ctx0" brushRef="#br0" timeOffset="204500">15541 19534 10326,'27'-41'0,"1"1"0,16-25 0</inkml:trace>
  <inkml:trace contextRef="#ctx0" brushRef="#br0" timeOffset="204697">15694 19166 23467,'0'75'560,"0"-1"0,0-3 1,0-3-427,0-17 0,0-3-319,0-1 0,0-1 140,0 37-56,0-16-179,0-14-483,0-14-716,0-11-2017,-2-12 3496,-6-8 0,4-6 0,-3-2 0</inkml:trace>
  <inkml:trace contextRef="#ctx0" brushRef="#br0" timeOffset="205055">15906 19261 22507,'0'46'118,"0"0"0,9 30-152,13-55 45,7-10-11,1-6 236,-2-9 223,-3-7-123,-4-10-291,-4-9-90,-3-6-45,-7-1-1187,-1 0-2264,-5 3-3496,-14 6 7037,-8 9 0,4 9 0,0 7 0</inkml:trace>
  <inkml:trace contextRef="#ctx0" brushRef="#br0" timeOffset="205322">15906 19261 23728,'7'67'45,"0"0"0,-3-4 0,-10-11-45,-45-11 0,-2-3-56,5-6 56,13-8-79,17-10 79,12-3 101,24-5-78,11-1-46,24-3-66,9 0-1026,-17-7 0,1-2-1966,19-6-2343,10-13 5424,-38 2 0,-19 10 0,-6 3 0</inkml:trace>
  <inkml:trace contextRef="#ctx0" brushRef="#br0" timeOffset="205700">16235 19196 21409,'1'-10'3754,"0"3"-3082,-1 7-436,6 88-192,-4-15-1673,1 1 1,0 3 1650,-2-21 1,-2-2-63,1-3 1,0-1 234,-1-4 0,0-3-374,-2 30-371,-2-16-32,-1-16-595,0-15-582,-1-14-997,1-6 257,-1-21 2419,1-9-1276,1-20 1356,3-9 281,1-3 1299,1 3 459,-1 9-481,0 7 145,0 2-784,6 10-191,6 0-22,9 10-359,10 4 102,6 1-281,4 2-134,4 0 22,1 1-112,3-1-203,-2-2-637,0 0-728,-7-2-674,-5 3-3259,-11 1 5557,-10 3 0,-8 3 0,-5 0 0</inkml:trace>
  <inkml:trace contextRef="#ctx0" brushRef="#br0" timeOffset="209200">19212 19400 13936,'2'-7'1467,"-1"2"-716,-1 5 1143,0 0-1076,54-16-460,-17 6-128,3-1 0,3 0-6,6 1 123,-2 4-11,-3 3-11,-1 2-56,-1 1-179,7 0 347,2 0-146,8 0 123,2 0-223,5 1 134,2 4-190,0 3 33,-1 7-124,-4 0 35,-1 6 178,-2 2-245,0 6 245,0 3-156,-1 5 146,2 1-202,-1 5-448,-2 1 448,-3 3 22,-5 2-247,-5 2 213,-4 3 46,-3 0-46,-5 1 12,-2 1-22,-4-2 21,-13-14 1,-1 0 67,6 21-107,-9-19 1,-2-1 39,1 19 22,-6 3 12,-1 3 66,-2-1-111,0 0 100,0-3-100,-5-2 45,-4-2-23,-6-1-80,-5-2 80,-1 2-45,-6-3 124,0-1-135,-6-1 123,0-4-101,-3-1 39,7-14 1,0-1-62,-18 17 0,15-18 0,-1 1 12,-17 13-1,-4 2 397,-4 3-296,-4 1-433,-3-1 399,-3-2-73,33-25 1,0 0-17,-36 18 78,1-2-67,1-4 0,4-3 11,3-4-22,4 0 125,3-5-80,3 1-1,3-4 12,4-3 22,2-4-89,6-3 22,4-2 0,2-1 173,10-3-72,4-1 491,9-2-514,4-1-156,3 0-8135,0 0 4044,1-4 4169,0-4 0,0 2 0,0 0 0</inkml:trace>
  <inkml:trace contextRef="#ctx0" brushRef="#br0" timeOffset="209956">19553 21587 21454,'8'49'1894,"-2"-7"-1581,-6-21-55,-2 2-146,-6 4-33,-5 4-46,-7 2 12,-3 2-11,1-2 33,1 0 67,1-5-78,2-3 56,3-5-112,1-3 12,5-7-12,4-3 89,1-4-156,4-1 123,-1-1-112,2 1 112,8 4-11,5 4-45,12 5 22,7 3-22,7 1 101,6 3-168,4-1 134,1-2-112,-2-2 68,-4-2-46,-6-1-111,-6-2-57,-11-5-156,-6-1-527,-7-2-1064,-6-3 365,-2 0 1,-1-1-1</inkml:trace>
  <inkml:trace contextRef="#ctx0" brushRef="#br0" timeOffset="211549">19193 15851 16658,'-5'0'3821,"1"0"-2252,4 0 212,-2 0-1299,14 0-258,5 2 112,19 1-224,9 2 90,9 1-180,7-1 23,7 3-45,1-1 0,0 4-22,-3 1 78,-4 2-101,-4 3 112,-5 0-56,15 11 57,-19-5-46,11 5 56,-22-6-55,0 0 33,-2 2 45,-1 3-33,-2 2 66,-2 3-112,-4 3 158,-1 3-136,-1 3 80,-5 2-102,0 0 12,-6 1 10,-1 0 12,-4 0 124,-2 1-124,-3-1 168,-2 1-146,-2-1 147,0 0-203,-2 2 112,-5-2-122,-3 2 66,-6-2 135,-3 4-202,-4-2 280,-9 4-235,-5 0 146,-7-1-135,-7-1 90,0-5-146,-3-3 23,4-6 33,0-4 22,2-4-20,-1-3-69,10-8 0,-2 0 0,-25 6-146,21-7 0,-2-1 146,-20 2 0,1-2 0,5-1 0,9-2 0,8-2-23,10-2-44,10 0 11,6-4 11,8 0 56,5-2-291,3 0-3496,2 0 515,3-6 3261,13-12 0,-9 8 0,9-7 0</inkml:trace>
  <inkml:trace contextRef="#ctx0" brushRef="#br0" timeOffset="212055">19403 17225 24177,'-26'38'543,"0"0"0,-22 29-531,17-37 32,2-3-88,3-4 144,6-6-167,4-2 112,8-7-90,4 0 0,3 0-22,3 2 101,12 7-34,9 4 22,18 6 45,9 3-55,5-1 55,3 1-112,-4-4 101,-5-5-112,-8-2-45,-11-8-380,-8-2-718,-9-4-1737,-5-2-5568,-4-2 8504,-3-1 0,-1 0 0,0 0 0</inkml:trace>
  <inkml:trace contextRef="#ctx0" brushRef="#br0" timeOffset="212901">21042 19115 20165,'-3'7'2667,"1"-2"-1860,2-5-393,0 0-368,74 2-92,-28-2 46,7 0 0,1 0-851,3-5-953,-6 0-1322,-11-3-1872,-11 5 4998,-13 1 0,-9 2 0,-6 0 0</inkml:trace>
  <inkml:trace contextRef="#ctx0" brushRef="#br0" timeOffset="213145">21157 19213 23874,'-15'54'261,"0"0"1,0-5 0,6-5-229,21-6-33,6-6-45,16-4 34,9-10-695,2-8-123,2-7-1176,-4-3-1380,-8-7-3281,-9-3 6666,-13-6 0,-7 7 0,-6 3 0</inkml:trace>
  <inkml:trace contextRef="#ctx0" brushRef="#br0" timeOffset="213301">21096 19432 18194,'0'-10'2811,"0"2"-2811,68-19-268,-27 16-713,7-4 1,0 1-3804,-2 10 4784,-8 3 0,-19 1 0,-7 0 0</inkml:trace>
  <inkml:trace contextRef="#ctx0" brushRef="#br0" timeOffset="213685">21357 19463 24008,'-13'47'86,"0"-1"0,1-3 1,0-5-20,-3-1-34,-5-2 91,-5-3-102,-7-2 12,-3-5-34,-5-5-34,0-5-11,4-4-100,3-5 111,17-3-89,3-2 10,14-1 113,12 0 57,13 0 256,19 0-111,17 0-112,9 0-90,6-1-551,-1-3 405,-6-4 146,-7-3-538,-9-1-1356,-9-1-1747,-9-1 3641,-8-3 0,-13 9 0,-6-1 0</inkml:trace>
  <inkml:trace contextRef="#ctx0" brushRef="#br0" timeOffset="213985">21515 19072 23560,'54'-12'194,"1"1"1,-4 0-1,-5 3-115,-1 8 55,-7 6-179,-5 5 45,-8 8-459,-8 7-807,-7 4-1804,-7 2-3026,-4 2 6096,-9-3 0,6-13 0,-5-6 0</inkml:trace>
  <inkml:trace contextRef="#ctx0" brushRef="#br0" timeOffset="214167">21515 19254 23012,'54'-8'-79,"-1"0"1,-2 1-1,-6 1-1377,4 3-1659,-9 1-3003,-11 2 6118,-14 0 0,-8 0 0,-7 0 0</inkml:trace>
  <inkml:trace contextRef="#ctx0" brushRef="#br0" timeOffset="214360">21435 19405 23504,'69'0'441,"-1"1"0,-1-3 0,-5-1-425,-15-2 1,-4-1-17,0-1 0,-2-1-257,32-7-920,-16 6-1109,-21 3-1770,-15 5-4370,-13 1 8426,-10 4 0,1-3 0,-3 4 0</inkml:trace>
  <inkml:trace contextRef="#ctx0" brushRef="#br0" timeOffset="214611">21686 19424 20770,'-7'0'3866,"0"0"-3418,7 0 67,0 0-267,-16 65-80,22-35 11,-5 52-179,35-55 213,10-5-157,9-9-56,6-6 0,3-5-45,-3-2-706,-7 0-515,-10 0-1659,-9-4-2632,-11-1 5557,-10-4 0,-7 4 0,-5 2 0</inkml:trace>
  <inkml:trace contextRef="#ctx0" brushRef="#br0" timeOffset="216600">22561 19050 22473,'-43'6'303,"0"1"0,-26 4-303,58 5-146,6-3-100,9 1 235,12-1-169,13-6-257,14-2-146,6-7 23,-3-9 336,-5-7 213,-7-9 11,-11-1 89,-8 2 158,-9 3-23,-4 6-11,-14 3-213,-5 8-538,-17 3-224,-7 3-918,-6 9-1895,-2 6-4761,-4 11 8336,1 5 0,22-13 0,7-3 0</inkml:trace>
  <inkml:trace contextRef="#ctx0" brushRef="#br0" timeOffset="216826">22067 19295 19146,'-4'2'3563,"1"-1"-2868,81-1-561,-15 0-1977,3-3 1,3-2 1842,-17 1 0,-2-1-45,0-4 0,-1-2 20,-3 3 0,-1-1-1499,29-11-437,-15 5 609,-20 1-1517,-17 7-1837,-12 3 4706,-10 3 0,-1 1 0,-1 0 0</inkml:trace>
  <inkml:trace contextRef="#ctx0" brushRef="#br0" timeOffset="217010">22500 19286 23348,'-6'51'366,"-1"0"0,1-2 0,2-3-299,4 13-145,0-2-337,0-5-403,1-9-504,1-8-908,1-11-426,0-8-2980,-1-9 5636,1-4 0,-2-3 0,0 0 0</inkml:trace>
  <inkml:trace contextRef="#ctx0" brushRef="#br0" timeOffset="217218">22669 19266 25420,'23'52'209,"0"0"1,-2-1-1,-4-2-209,-5 26 11,-1-3-44,-3-11-247,-1-10-191,-3-12-773,0-10-5927,-1-6 7171,-1-13 0,0-2 0,-2-8 0</inkml:trace>
  <inkml:trace contextRef="#ctx0" brushRef="#br0" timeOffset="217559">22942 18994 19403,'-6'0'3631,"1"0"-3485,5 0-146,29-14-124,-10 7-1030,21-10-1266,-22 13 67,-9 2-1793,-5 2-3047,-6 0 7193,-10 2 0,7-1 0,-6 1 0</inkml:trace>
  <inkml:trace contextRef="#ctx0" brushRef="#br0" timeOffset="217935">22931 18994 19144,'52'48'63,"1"0"1,-4-1 0,-11-19 227,-25-37-291,-2-4-220,-5-8-5,-3-1 239,-3 2-149,-8 5 209,-7 6 229,-10 5 45,-5 9 548,0 10-224,3 10-101,5 11-67,9 7-21,7 3-371,4 1-90,2-3-22,4-5-45,2-7-44,5-5-371,-1-8-11,0-6-413,-2-7-114,-1-2-1579,-3 3 672,-1 4-123,-3 7 325,0 3 583,-4 2-1469,1-5 2589,-4-5 0,4-7 0,1-3 0</inkml:trace>
  <inkml:trace contextRef="#ctx0" brushRef="#br0" timeOffset="218309">23208 19293 18541,'5'-4'4527,"-1"1"-2847,-4 3-1501,6 44-11,-17-14-123,-3 41-45,-22-24 0,-10 0-11,-8 0-276,0-5 197,1-6 116,7-8-93,10-11 56,12-9-68,11-5 79,7-3-190,5 0 384,9 0-172,9-6 34,17-1 191,15-6-191,12 2 145,8 0-156,2 4-51,-23 5 1,-2 0-29,15 1-526,8 1-717,-42 0-1816,-9 0-2756,-6 0 5849,-7 0 0,-2 0 0,-3 0 0</inkml:trace>
  <inkml:trace contextRef="#ctx0" brushRef="#br0" timeOffset="218986">23718 18899 23314,'-6'26'-4728,"-6"-1"2441,-11-1-1533,-7-3-270,-4-2 2566,2-7 1524,7-4 2913,10-6-806,8-1 2162,6-1-1949,29 0-1704,-7-2-134,26 0-135,-14-1-313,-1 1 122,-2 2-144,-3 0-24,-6 4 24,-5 1-57,-4 4 34,-2-2-101,0-3 100,0-2-77,1-2 33,-1-3-191,1-7-201,-2-6 33,-1-11 628,-4 12 527,-2 0 100,-2 14-257,-8 4-34,-8 11 33,-13 10 69,-11 11-315,-6 6-23,-5-2-22,1-4 24,4-6-147,9-8 156,9-8-324,13-6-11,7-4 0,6-2 22,11-1-78,11 0 67,44 0-157,-18-3 0,2-1-319,1 2 0,0-2-326,3-2 1,-4-1-1776,14-4-1950,-9-3 4527,-11-1 0,-20 6 0,-10 1 0</inkml:trace>
  <inkml:trace contextRef="#ctx0" brushRef="#br0" timeOffset="219196">24144 18838 24703,'-4'59'89,"-1"0"1,1-3 0,2-5-191,1 20-156,1-9-258,0-10-584,0-9-492,0-11-1064,1-12-662,0-9-1199,1-6 4516,1-13 0,-2 6 0,0-5 0</inkml:trace>
  <inkml:trace contextRef="#ctx0" brushRef="#br0" timeOffset="219360">24137 19140 21756,'-8'-44'415,"11"10"-382,16 34 1,12 0-34,4 0-291,0 0-1311,-2 0-740,-6 0-3339,-11 0 5681,-7 1 0,-7-1 0,-2 1 0</inkml:trace>
  <inkml:trace contextRef="#ctx0" brushRef="#br0" timeOffset="219660">23488 19470 21230,'-11'0'2812,"3"0"-2576,90-9-180,-25 4-702,6-2 0,3 1 646,15 0-370,-6 3-56,-10 1 697,-17 2-282,-11 4 226,-13 7-114,-9 9-68,-6 10 124,-5 6-157,-2 6 560,-1 0-1322,-1-1-549,2-6-874,0-8-560,-1-6-2667,1-11 5412,-1-5 0,1-4 0,-1-1 0</inkml:trace>
  <inkml:trace contextRef="#ctx0" brushRef="#br0" timeOffset="219960">24330 19008 21286,'-9'3'1546,"1"-1"-1546,5 55-605,16-33-190,4 42-91,19-55 371,0-6 437,-1-8 78,-6-9 201,-7-6 404,-5-8 23,-8-1-147,-4 0 102,-4 4-291,-9 2 10,-7 7-134,-13 5-168,-10 5-89,-7 3-427,-1 11-828,-1 4-1066,5 12-3416,10 0 5826,10-3 0,13-10 0,4-6 0</inkml:trace>
  <inkml:trace contextRef="#ctx0" brushRef="#br0" timeOffset="220159">24586 18780 22832,'7'0'2308,"11"59"-2241,-13-8-67,2 0 0,-1 4-44,-4 23-640,-2-2-761,0-9-1891,0-10-720,0-9 4104,-1-12 0,1-17 0,-1-8 1</inkml:trace>
  <inkml:trace contextRef="#ctx0" brushRef="#br0" timeOffset="220636">24311 19191 24670,'-6'59'201,"1"0"1,0-13 0,2-3-225,1 27 68,2-29-45,0-7 56,0-7-11,1-7 33,1-4-22,1-8-112,0-1 11,3-2 45,2 0-123,6 1 67,7-3-45,7 0 101,9-3-33,7-3-102,5-4 124,4-5-784,29-2 184,-41 9 1,1 0-332,41-1-627,-16 5-335,-30 1-2881,-8 0 4785,-7 0 0,-11 0 0,-5 0 0</inkml:trace>
  <inkml:trace contextRef="#ctx0" brushRef="#br0" timeOffset="224068">10854 22530 14911,'10'-1'3204,"-1"0"-1905,-9 1-144,51-8-270,-22 5-359,45-4-89,-31 4 23,4 1-157,5-2 156,5-1-157,-10 1 1,2 0-135,31-2-251,-26 1 1,0 0 227,27 0-27,-40 2 0,1-1-74,2 2 1,0-1 28,2 0 0,2-1 27,25-2 1,0 1-79,-17 2 1,0 0-310,17-2 1,-1 1 274,-24 3 1,-2 1 33,1-1 1,0 0-6,0 0 0,-1 0-160,1 1 1,0 0 159,0 0 0,0-1-1,1 1 1,-1-1-12,0 0 1,0 1 28,-1-2 0,1 1-1,17 0 1,1 1-23,-16-1 0,-1 1 6,15 0 0,-2 0 5,-18-1 1,-3 0 21,41 0-21,1-2-18,-41 2 1,2 1 39,18-1 0,1 0-73,-15 1 0,0-1 56,14 1 0,-2 0-84,17-1 89,-3 0-100,-1-2 67,1 2-11,4-1 0,3 0 11,-39 2 0,1-1 11,1 0 0,0 1 17,-1 0 0,0 0-62,39 0 102,-6 0-91,-3 0 68,-1 0-67,1 0 22,4 0 0,2 0 0,-1 0 67,1 0-78,-7 0 78,-1 0-78,-1 0 55,-1 0-88,4 0 66,1 0-56,1-1 12,-1-1 22,-1 0-34,-6-1 28,-21 1 1,0 0 39,23-2-51,-23 2 0,0 0 62,21-1-90,4-1 34,-1 0 11,1 1 0,-4 0 45,-3 2-79,-3 0 79,-4 1-45,-3 0 22,0 0 368,0 0-345,3 0-101,1 0 56,0 0 0,-3 0 658,-5 1-614,-4 0-66,-5 3 436,-4-1-437,-2 0 35,1 1-24,2-3 1,3 1 11,2 0 0,4-2 67,1 1-179,1-1 168,0 0-112,-4 1 112,-4 0-134,-1 3 56,-5-1-12,-1 1-11,-2-1 45,-3 0-11,0-1 11,7-1 34,-7-1-68,5 0-33,-10 0 67,1 0-56,2 0 45,0 0 11,10 1-45,-14 0 101,6 2-101,-13-2 90,-2 0-90,2-1 56,-2 0-56,-1 0 34,-1 0 11,-4 0 0,-2 0-56,-3 0-157,1 0 169,1 0-114,5 0 24,3 0-135,4 0-11,0 0-1154,-1 0-180,-7 0-2610,-5 0 4224,-19 0 0,10 0 0,-10 0 0</inkml:trace>
  <inkml:trace contextRef="#ctx0" brushRef="#br0" timeOffset="225231">11355 22163 14764,'0'-4'4180,"0"1"-1188,0 3-2073,0-6 201,0 5-324,0-4-35,0 5-379,-6 1-69,-4 7-301,-12 6 10,-8 10-22,-8 6 0,-4 2-22,-3 2 122,-3-2-133,2-2 111,1-4-111,5-4 100,5-5-123,3-3 56,5-3-23,1 0 1,5-2 22,2-1-22,4-2 111,4 0-156,4-3 168,3-1-180,2-2 135,1 0-11,1 2-45,0 5 56,0 3-112,0 5 56,0 2 0,9 3 0,2 3 90,13 2-90,4 2 33,6 3-66,2 1 55,2-2-55,13 8 33,-15-13-56,5 2-12,-23-14 57,-4-6-403,-5-1-46,-4-4-862,-1 1-1905,-2-2 881,-1 2 1,0-2-1</inkml:trace>
  <inkml:trace contextRef="#ctx0" brushRef="#br0" timeOffset="228172">14873 21453 17118,'-1'-4'3787,"0"1"-2689,1 3-953,22-4-66,-3 2 22,22-2-661,7-2-1244,-12 3-863,11-3-2622,-22 4 5289,-5-1 0,-11 2 0,-4 0 0</inkml:trace>
  <inkml:trace contextRef="#ctx0" brushRef="#br0" timeOffset="228463">14835 21492 21264,'-7'43'946,"-1"0"1,-5 33-947,16-41 23,13-4-23,9-7-79,16-7-89,5-7-1849,14-6-2207,-6-14-437,-7-1 4661,-22-9 0,-18 10 0,-6 4 0</inkml:trace>
  <inkml:trace contextRef="#ctx0" brushRef="#br0" timeOffset="228656">14828 21657 17722,'0'-4'2264,"0"1"-2073,0 3-695,60-26-1166,-31 16-2700,47-19 4370,-50 25 0,-11 2 0,-7 2 0</inkml:trace>
  <inkml:trace contextRef="#ctx0" brushRef="#br0" timeOffset="229080">14974 21669 22227,'-9'46'39,"0"-1"0,-9 34-28,4-45 79,-3-3-68,-5-3 136,-3-2-158,-4-7 112,-2-3-90,-1-6 12,1-5 78,1-3-90,4-2 90,5 0-33,6 0 145,6 0-101,5 0 0,23 0 101,10 0 113,28 0-270,10 1-45,11-1-611,3 2 678,-2 0-190,-10-1 68,-10 0-382,-14-1-1020,-14 0-1208,-10 1-1481,-8 0 4124,-7 0 0,-3-1 0,-3 0 0</inkml:trace>
  <inkml:trace contextRef="#ctx0" brushRef="#br0" timeOffset="229489">15367 21353 19661,'-3'-3'2566,"1"1"-2017,2 2-537,48-29 189,-22 22-156,37-22 179,-37 32-45,-6 10-89,-5 6-90,-5 11-504,-5 2-998,-2 2-1825,-2-1 3327,-9 12 0,6-25 0,-5 6 0</inkml:trace>
  <inkml:trace contextRef="#ctx0" brushRef="#br0" timeOffset="229698">15273 21543 19414,'-8'-6'3048,"2"2"-2992,6 4 23,0 0-90,68-10-102,-26 7-453,6-3 1,2 0-1654,1 3-717,-5-1-4358,-13 3 7294,-14 0 0,-9 1 0,-10 0 0</inkml:trace>
  <inkml:trace contextRef="#ctx0" brushRef="#br0" timeOffset="229906">15132 21791 19090,'-11'4'4347,"3"-1"-4090,40-8 1,20-6-111,8-3-726,5 1 1,3-1 578,-24 4 0,-3 2-46,35-7-480,-13 4-386,-16 5-1698,-16 2-793,-13 3-3543,-10 1 6946,-6 0 0,-2 0 0,0 0 0</inkml:trace>
  <inkml:trace contextRef="#ctx0" brushRef="#br0" timeOffset="230440">15313 21745 15930,'-13'-8'3933,"2"1"-3407,11 7 1133,0 0-1279,-1 6 428,1 7-360,-3 9-33,0 10-337,-3 3 23,-1 1-45,-2-1-79,2-4 23,-1 1-11,3-13 112,0-2-123,4-13 78,0-2-325,1-1 336,10-1-89,8 0 111,13 0-145,10 0 112,6 0-101,6 0 68,0 0-46,1 0-10,-5 0 33,-5 0 33,1 0-133,-16 0-237,0 0-637,-18 0-1156,-3 0-1399,-5 0 252,-1 0 0,-2 0 0</inkml:trace>
  <inkml:trace contextRef="#ctx0" brushRef="#br0" timeOffset="233371">15593 21516 18350,'1'-3'1950,"0"1"896,-1 2-2756,-1 9-12,-2 4-56,-2 12-10,-1 1-12,0 0 89,2-6-201,2-7-470,1-6-1021,1-3-967,0-3 1,0-1 0</inkml:trace>
  <inkml:trace contextRef="#ctx0" brushRef="#br0" timeOffset="237187">16119 21159 18574,'0'-9'3888,"0"3"-3574,0 6-157,0 0-112,2 6-45,0 4-134,1 5-438,0-1-246,-1-2-717,0-1-392,-1-1-1782,-1 0-4706,0-2 8415,-5-1 0,4-3 0,-3-2 0</inkml:trace>
  <inkml:trace contextRef="#ctx0" brushRef="#br0" timeOffset="237772">16119 21144 19433,'-1'63'41,"-1"-1"0,3-4 1,-4-11-20,-12-24 350,8-3-372,6-5 108,12-4-153,16-4 99,3-4-177,8-7 30,-15-3 37,-6-5 56,-6 2 45,-4 0 78,-5 6 358,-1 2 270,-2 2-571,-7 8 77,-6 4 202,-8 13-291,-6 2 281,-2 4-393,-4-2 123,0-1-167,-1-6 100,-3-2-23,16-10-89,2-3-112,17-7 67,3 0 45,11 0-22,9 0 89,15-1-134,10-5-34,3-1-818,2-6-515,-2 0-829,-5-1-2398,-6-3 4661,-8-3 0,-14 9 0,-6 1 0</inkml:trace>
  <inkml:trace contextRef="#ctx0" brushRef="#br0" timeOffset="238163">16402 21258 23874,'-1'55'33,"0"0"1,1-4 0,-1-5-213,1 8-617,0-8-660,0-7-606,0-9-168,0-9-258,0-9-357,0-6 1332,0-5 448,0-11 909,0-6 156,0-14 1064,-1-5 236,-2-2 313,-2 4 595,-2 5-550,1 9-403,2 7-493,2 5-527,2 3 393,1 2 167,14-2-78,10 0-437,17 1-44,8-2-203,2 0-66,-3 1-124,-7-2-1121,-11 5-1164,-10-1-2589,-12 5 5031,-6 11 0,-3-8 0,-1 7 0</inkml:trace>
  <inkml:trace contextRef="#ctx0" brushRef="#br0" timeOffset="238431">15924 21891 22642,'54'-26'564,"-1"0"0,-1 3 0,-3 5-475,21 7 23,-5 5-112,-12 8 0,-13 11-11,-11 6 112,-11 12-123,-7 0 22,-6 1-269,-3-2-516,-2-3-649,0-3-1647,0-6-1312,0-8 4393,0-5 0,0-4 0,0-1 0</inkml:trace>
  <inkml:trace contextRef="#ctx0" brushRef="#br0" timeOffset="238730">16550 21557 20871,'-7'0'1816,"2"0"-1895,5 0 0,57 57-134,-18-43 179,3 16 1,2-4-45,6-37 156,-7-6 45,-9-13 1,-13-3 291,-9-3-102,-8 5 23,-6 2-235,-12 8-90,-12 7 23,-15 7 33,-10 5-134,-3 7-359,-3 7-212,5 6-248,4 5-1029,12-1-1380,12-1-4380,12-3 7675,8-3 0,4-8 0,0-2 0</inkml:trace>
  <inkml:trace contextRef="#ctx0" brushRef="#br0" timeOffset="238949">16905 21258 24491,'10'64'313,"0"1"1,-1-5-1,-1-4-391,0 22-202,-2-9-1311,-1 8-23,-2-27-1265,-1 2-2454,-2-30 5333,-5-6 0,4-9 0,-5-3 0</inkml:trace>
  <inkml:trace contextRef="#ctx0" brushRef="#br0" timeOffset="239299">16552 21720 23449,'6'82'403,"-1"-14"-403,2-54 211,1-2-133,6-4-63,8-1 53,12-2 12,12-2-57,12-2-46,7-1 12,4 0-414,-2 0-427,-7 0-919,-12 0-873,-13 0-1637,-13-1 4281,-12 0 0,-7 0 0,-3 1 0</inkml:trace>
  <inkml:trace contextRef="#ctx0" brushRef="#br0" timeOffset="239700">15877 21334 17308,'4'-3'2891,"-1"1"-2857,-3 2-1,55-24-33,-20 12-51,6-5 1,3 2-353,12 2-527,4 4-784,1 4-1849,-4 3 3563,-9 2 0,-22 0 0,-10 0 0</inkml:trace>
  <inkml:trace contextRef="#ctx0" brushRef="#br0" timeOffset="241875">12213 22868 19527,'4'-4'3541,"-1"66"-3138,-3-9-224,0 1 0,-1 4-517,1-14 1,0-2 500,-1 3 0,1-1-152,0 1 0,0 0-6,0 0 1,0-1-6,0 39 0,0-8-101,0-12-140,0-11-498,0-13-908,0-10-2063,0-14-2855,0-7 6565,0-8 0,0 0 0,0-2 0</inkml:trace>
  <inkml:trace contextRef="#ctx0" brushRef="#br0" timeOffset="242873">12211 22959 15616,'2'-9'3205,"1"3"-2645,-3 6 303,0 0-281,34-17 1,-12 12 78,32-11-459,-21 27 112,13 19-68,-16-2-111,4 11 22,-22-15-90,-6-1 34,-2 0-1,-8 0-100,-25 9-100,3-11 21,-24 2 23,-2-16 56,17-4 67,-6-1-67,27-2 23,6 0-102,6 0 158,2 0 212,9 8-101,8 8 248,12 16-192,7 12-89,0 10-157,0 6 0,-3 1-22,-5-5-12,-4-8-268,-7-9-449,-4-10-561,-4-10-1724,-1-11-751,-3-3-5804,-1-5 9591,-1-10 0,-2 7 0,-1-6 0</inkml:trace>
  <inkml:trace contextRef="#ctx0" brushRef="#br0" timeOffset="243231">12538 23416 19729,'0'-6'2162,"0"2"-1882,54 9-269,-18-3 34,46 3-45,-33-12-381,-2-6-381,-8-10 67,-7-4 483,-11-2 178,-10-2 23,-6 1 22,-8-1 112,-9 2 23,-8 6 347,-12 5 22,-2 10-145,-6 9 33,1 21-179,-2 15 382,5 23-281,7 10-565,12 2 263,8-4-23,12-9-67,12-12 33,9-11 23,13-13-303,3-11-324,2-7-696,0-12-761,-2-12-1334,-3-16-5049,-1-11 8478,-3-2 0,-15 20 0,-5 7 0</inkml:trace>
  <inkml:trace contextRef="#ctx0" brushRef="#br0" timeOffset="243565">13210 23134 18496,'-2'-6'3395,"0"2"-2746,-62 7-558,30 10 82,-8-6 1,0 2 106,11 13 0,9-6-280,12-3-45,5-3-56,15 5 101,10 3 0,16 5 68,9 4-124,5 1 67,-4 1-22,-5 0 22,-14-1 78,-11-1 91,-9 1 279,-8-3-111,-12-3-113,-7-5-101,-15-5-44,-4-5-180,-8-3 23,-3-3-202,0-3-370,4-4-548,10-1-1592,11-5-1737,12 1 4516,8-4 0,5 6 0,0 0 0</inkml:trace>
  <inkml:trace contextRef="#ctx0" brushRef="#br0" timeOffset="243764">13203 23160 19493,'11'-4'4650,"-3"1"-4280,14 64-247,-10-10-449,3 0 0,0 4 304,0 26 22,-2 0-348,0-5-302,-4-7-571,-4-10-550,-2-6-996,-3-12-1705,0-9 4472,-1-13 0,1-9 0,-1-7 0</inkml:trace>
  <inkml:trace contextRef="#ctx0" brushRef="#br0" timeOffset="244038">13295 23277 21320,'49'-18'422,"-1"0"0,-5 0 0,-7 7-97,-17 11-68,-7 6-21,-6 9 66,-3 8-280,-3 9 214,-3 2-180,-9 1 157,-10 4-191,-13 1-22,-8 0-44,-3-3-327,1-7-413,6-8-885,10-8-808,9-8-1444,10-4 3921,6-17 0,4 10 0,0-10 0</inkml:trace>
  <inkml:trace contextRef="#ctx0" brushRef="#br0" timeOffset="244581">13563 23362 22575,'51'24'-42,"0"0"1,-3-3 0,-4-9-71,0-25 112,-4-5 78,-12-10 12,-12 5 403,-10-4 11,-5 5-100,-8-2-213,-8 3-169,-13 1-22,-11 4-393,-4 6-77,-5 4-360,2 5-693,5 4-1592,9 6-1737,12 2 1076,10 2 3776,14-5 168,13-5 2522,10 0 21,11 0-616,1 4-123,-1 7-392,-1 3-403,-6 7-550,-4 3-223,-8 1-135,-6 0-90,-4-4-112,-4-7-33,0-5-45,-2-7 100,2-3-66,1-12 44,6-13-34,4-18 1,7-11-68,3 1 68,2 9 56,-1 16 178,-1 14 35,-1 26 269,-4 20-449,-1 26 34,-5 12-124,-3 0-55,-4-8 22,-3-14-67,-2-14-303,-1-14-616,-1-10-673,-1-7-2755,0-8-5417,0-13 9728,-1-11 0,0 7 1,0-1-1</inkml:trace>
  <inkml:trace contextRef="#ctx0" brushRef="#br0" timeOffset="244880">14389 23141 24423,'-49'5'252,"1"-1"0,-29 5-319,62 4 22,8-3-145,6 2 179,16 3-12,6 5 23,18 3 68,2 2-24,0-2 113,-6 0-67,-6-1 100,-11 0-100,-8 1 89,-6 1-157,-11 2-22,-11 0-179,-12-2-482,-12-3-694,-4-5-1816,0-4-2533,8-7 5704,16-2 0,10-3 0,10 0 0</inkml:trace>
  <inkml:trace contextRef="#ctx0" brushRef="#br0" timeOffset="245172">14374 23435 19168,'49'-17'1460,"0"-1"1,-3 2-1,-3 0-1079,12-7-325,-7 1 11,-8 4-33,-9 0-68,-10 4-67,-8 1-44,-8 0 122,-2-4 23,-9-2 79,-7-2-1,-13 2 382,-6 5-12,-3 7 0,3 11-157,5 15-32,6 17 99,8 18-207,8-10 0,5 1-128,12 17-34,11 11 55,15-41-88,5-14-91,2-9-122,-1-5-349,0-14-514,-5-9-1491,-5-14-3988,-6-8 6599,-9-3 0,-9 19 0,-5 4 0</inkml:trace>
  <inkml:trace contextRef="#ctx0" brushRef="#br0" timeOffset="245500">15068 22910 22227,'47'-12'907,"-1"0"1,30-5-259,-51 32-369,-12 11-47,-8 15-233,-9 7-157,-10 2-566,-7-4-857,-7-1-1850,-1-10-3685,4-8 7115,7-12 0,8-7 0,6-7 0</inkml:trace>
  <inkml:trace contextRef="#ctx0" brushRef="#br0" timeOffset="245664">15365 22842 20882,'5'0'4079,"-1"0"-3799,-4 0-280,21 74-78,-14-34-46,5 8 1,-1 2-661,-9-9-695,-1-7-1367,-1-5-235,0-8-2018,0-8 5099,0-7 0,0-5 0,0-1 0</inkml:trace>
  <inkml:trace contextRef="#ctx0" brushRef="#br0" timeOffset="245830">15421 23068 23280,'62'-31'404,"-7"7"-427,-27 23-268,-2 1-774,-7 0-1960,-5 0-2622,-7 0 5647,-4 2 0,-3-1 0,0 1 0</inkml:trace>
  <inkml:trace contextRef="#ctx0" brushRef="#br0" timeOffset="246149">15047 23340 19235,'-8'-10'4639,"2"1"-3832,6 9 22,0 0-560,-1 54-168,1-16-67,8 43-68,7-35 12,13-10 22,6-13 22,4-10 34,1-8 23,-1-8-68,-4-10 11,-5-10-22,-8-10-213,-10-5-426,-5 0-391,-9 3-797,-13 2-1411,-13 8-1379,-15 12 4617,-7 5 0,20 8 0,6 0 0</inkml:trace>
  <inkml:trace contextRef="#ctx0" brushRef="#br0" timeOffset="246449">15033 23321 19852,'75'6'799,"-1"0"0,-7 1 0,-9-2-575,-17-10 326,-15 15-248,-14 11-302,-7 14-89,-12 10-494,-3-1-717,-4-3-1512,1-13-1021,6-12-1724,3-14 5423,7-24 134,5-12 3809,6-18-392,6 1-1354,2 8-383,2 13-66,2 16-382,3 12-537,2 17-292,2 9-313,-2 12-90,-2-1-23,-5-2-414,-4-6-963,-4-8-1939,-2-4 3339,-4-8 0,-3-3 0,-3-3 0</inkml:trace>
  <inkml:trace contextRef="#ctx0" brushRef="#br0" timeOffset="246763">16117 22861 19695,'11'-8'4089,"-3"2"-3550,48 2-416,-33 4-45,40-4-78,-54 13-67,-5 6-740,-7 13-1445,-9 4-2499,-8 2 4751,-5-6 0,9-12 0,5-7 0</inkml:trace>
  <inkml:trace contextRef="#ctx0" brushRef="#br0" timeOffset="246913">16136 22847 19909,'58'17'1001,"-1"-1"0,-2 0 0,-7-6-855,-8-10 248,4-1-1873,13 1-1635,-24 0-2052,0 1 5183,-26 5 0,-6-4 0,-1 4 1</inkml:trace>
  <inkml:trace contextRef="#ctx0" brushRef="#br0" timeOffset="247222">15903 23185 23482,'70'-3'340,"-1"-1"0,-2 0 0,-4-2-346,-18-2 1,-2-1-827,-1-1 0,-1-1-86,31-7 55,-15-2 147,-17 7 843,-14 3-127,-13 5 325,-7 4 112,-4 1 604,-2 0-917,0 11-91,0 0-55,0 11 22,0-4-157,0 0-593,0-2-1088,0 0-526,0-2-2891,-2-1 5255,-9 0 0,7-6 0,-7 0 0</inkml:trace>
  <inkml:trace contextRef="#ctx0" brushRef="#br0" timeOffset="247605">16028 23430 19604,'62'-23'455,"-1"-1"1,-2 2 0,-3 2-445,20 1 0,-4 3 883,-9 6-905,-10 6 11,-12 1 140,-14 3-275,-11 0-385,-9 0 442,-5 7 249,-7 5-507,-11 10 123,-12 7 179,-14 2 68,-5 2-1,-2 1 158,5-1-101,8-2 347,11-5-292,13-5 68,5-4-79,11-6 158,11-5-281,11-2-11,16-4-23,8-6-783,4-7-561,0-11-795,-4-8-1536,-7-4-4907,-10-1 8605,-8 1 0,-13 16 0,-6 5 0</inkml:trace>
  <inkml:trace contextRef="#ctx0" brushRef="#br0" timeOffset="247830">16597 22951 20983,'1'-8'2577,"0"2"-2308,64-18 124,-31 18-231,8-7 1,-1 2 285,-10 11-202,-12 11-123,-9 7-123,-7 15-134,-4 7-482,-9 6-1771,-6 2-3238,-9 2 5625,-3-4 0,12-19 0,4-8 0</inkml:trace>
  <inkml:trace contextRef="#ctx0" brushRef="#br0" timeOffset="248139">16703 23102 21084,'4'-5'2297,"-1"0"-2140,-3 5-67,58-29-180,-29 14-134,44-22-190,-46 19-371,-5 1 113,-3-4-12,-4 0 202,-2-1 270,-4 2 212,-1 1 179,-5 6 515,0 3 270,-2 6-314,-1 2-146,0 10-369,0 16 66,0 22-201,0 21 0,0-14 0,0 1-481,0 24 150,0-30 0,0-3-1618,0 2-449,0-11-2555,0-13 4953,2-11 0,-2-8 0,2-4 0</inkml:trace>
  <inkml:trace contextRef="#ctx0" brushRef="#br0" timeOffset="248349">17117 22800 23885,'7'61'545,"0"0"1,0 1-1,-1 0-461,-1-7 1,-1 0-1140,1 0 1,-1 1 1031,1-4 1,-1 0-12,1-4 1,0-2 251,1-2 1,0-2-745,6 29-157,-1-11-255,-4-15-2480,-4-15-4369,-2-12 7787,-1-10 0,0-5 0,0-3 0</inkml:trace>
  <inkml:trace contextRef="#ctx0" brushRef="#br0" timeOffset="252714">6119 22487 19067,'0'-6'3473,"0"2"-1556,0 4-1693,-40-2 112,21 0-45,-34-1-67,29 0 102,-5 1-270,-8 0 302,-8 1-347,-11 1 169,-9 0-136,-9 0 68,16 0 0,-1 0-67,13 0 0,1 0-177,-15 0 1,0 0 142,-21 4 11,39-2 1,1 1 33,-1 2 0,0 2-39,1-1 0,-1 2 22,-17 8 1,0 1-18,15-4 0,2 1-11,-13 5 1,2 1-12,-12 9 11,4 0-45,5 2 136,4-2-158,3 3 190,5-2-212,3 4 156,4 0-168,-8 17 68,15-16 374,-4 8-352,19-23-78,4-4 223,2-8-301,6-2 156,0-3-3777,3-2 1604,9-5-998,4-3-2522,9-5 5693,0-4 0,-10 6 0,-3 3 0</inkml:trace>
  <inkml:trace contextRef="#ctx0" brushRef="#br0" timeOffset="253255">4287 22608 16255,'-4'0'5300,"-15"2"-4919,10 11-90,-14 9 852,7 39-796,4-9-156,-3 21-169,6-23 23,3-6 135,1-7-225,3-9 134,0-9-133,2-5 111,0-9-134,0-2-91,0-3 91,4 0 134,9 0-89,11 0 44,11 0-67,33-1 1,-15-2-225,19-3-146,-26-2 23,-3-1-370,-7 1-179,-5-1-1177,-9 1-3417,-5 1 5535,-10 3 0,-3 2 0,-4 2 0</inkml:trace>
  <inkml:trace contextRef="#ctx0" brushRef="#br0" timeOffset="255467">2067 23747 22743,'-38'18'173,"0"0"1,-24 20-275,52 8-78,8-12-158,16 2-480,11-20 155,12-9-267,4-4 649,-1-12 224,-5-7 56,-10-9 22,-9-6 325,-9 2 404,-5 2-471,-6 2-67,-7 5-213,-7 5-370,-8 7-784,-4 4-638,-4 7-2433,-3 10 4225,-17 21 0,29-15 0,-9 9 0</inkml:trace>
  <inkml:trace contextRef="#ctx0" brushRef="#br0" timeOffset="255684">1684 24141 17599,'-3'5'2936,"1"-1"-2129,63-15-482,-14-1-594,4 1 1,2-1 301,21-5-66,-1-1-662,-6 4-930,-9 2-522,-11 3-1798,-12 4-2998,-11 1 6943,-12 3 0,-7 1 0,-5 0 0</inkml:trace>
  <inkml:trace contextRef="#ctx0" brushRef="#br0" timeOffset="255959">1999 24311 19997,'49'31'-34,"0"0"1,-4-1 0,-4-10-68,-4-27 101,-7-5 45,-11-9 212,-9-6 258,-5 0 281,-9 0-437,-8 3-57,-10 4-280,-11 4-22,-6 8-436,-2 2-416,0 6-582,3 0-751,7 5-2868,9-4 5053,11 3 0,6-4 0,5 0 0</inkml:trace>
  <inkml:trace contextRef="#ctx0" brushRef="#br0" timeOffset="256269">2237 23800 20389,'49'-26'33,"1"-1"1,-3 2 0,-2 2-695,18-5 168,-12 4 403,-14 6 90,-18 9 259,-11 4 1029,-7 5-560,-14 5 45,-10 8-560,-17 9 146,-9 13-314,0 5 0,7 2-45,11-1-213,21 6-68,23-16-335,18 1-482,13-21-583,3-5-1288,-7-7-3396,-3-11 6365,-8-9 0,-13 6 0,-5-1 0</inkml:trace>
  <inkml:trace contextRef="#ctx0" brushRef="#br0" timeOffset="256600">2691 23606 20490,'7'49'74,"0"0"1,1-3 0,0-3-668,3 11-349,2-10-660,-5-9 268,-2-12-694,-2-6 594,-2-10-1882,-1-2 1433,-5-23 1883,-4 0 672,-2-17 1816,0 4-684,3 2 369,2 6-424,3 6 469,1 8-1557,4 4-167,9 1-382,7 2-12,10-2-55,3 1-90,0 0-1523,12-1-1200,-17 3-3540,4 0 6308,-22 1 0,-5 0 0,-4 0 0</inkml:trace>
  <inkml:trace contextRef="#ctx0" brushRef="#br0" timeOffset="257035">2460 23987 17319,'-7'-1'2992,"2"0"-2499,5 1-348,0 0-111,-9 60-23,7-31 35,3 48-92,12-47 136,11-5-134,0-5 44,16-1-12,-8-9 12,12-1-34,-10-8-167,4-1-91,1 0-178,-2-5 448,-4 0 10,-7-5 1,-8 1 22,-5-2 269,-7-1 12,-4-3-1,-1-4-291,-1-7 0,-1-5-359,-5-6-1433,-5-2-1189,-9 3 2981,-25 7 0,25 12 0,-13 9 0</inkml:trace>
  <inkml:trace contextRef="#ctx0" brushRef="#br0" timeOffset="257168">2455 24116 18821,'-8'7'2117,"60"-9"-2050,-9-12-67,4 3 0,1-3-1377,17-18-1940,-4-2-6510,-9 3 9827,-12 6 0,-20 11 0,-7 7 0</inkml:trace>
  <inkml:trace contextRef="#ctx0" brushRef="#br0" timeOffset="257434">2944 23516 22978,'80'-10'1042,"-16"13"-963,-58 35-79,-3 7-12,-3 6-582,-2-1-930,-4-2-1311,-2-6-1198,-1-9-4024,2-9 8057,5-13 0,1-6 0,1-5 0</inkml:trace>
  <inkml:trace contextRef="#ctx0" brushRef="#br0" timeOffset="257751">3168 23491 24087,'61'38'124,"-12"6"-1178,-36 36 146,-5-24-604,-1 2-315,-5-36 113,-1-11 22,-1-6-482,0-3 2174,0-19 214,0-1 2261,-2-26-1354,1 16-56,-1-3-337,4 15-156,10 3-371,9-1 247,11 2-425,5 0-12,13-1-729,-16 4-1041,6 0-1871,-24 6 3630,-8 2 0,-3 1 0,-5 0 0</inkml:trace>
  <inkml:trace contextRef="#ctx0" brushRef="#br0" timeOffset="258068">3053 23851 21880,'-4'53'224,"1"-1"0,2-3 0,3-7-201,9-4-46,7-6-67,4-7 90,1-8 0,0-7 0,0-5 0,-3-4 34,-2-3-68,-3-11 23,-3-5-1087,-5-30-134,-4 12-135,-7-14-549,-10 22-1054,-11 5-661,-12 11 3631,-5 6 0,17 6 0,4 0 0</inkml:trace>
  <inkml:trace contextRef="#ctx0" brushRef="#br0" timeOffset="258235">3053 23851 16187,'62'8'731,"1"-1"1,-7-2 0,-10 2 1535,-17 7-1616,-15 6-533,-4 15-118,-16 4-591,-2-2-1314,-5-4-964,3-11 2869,4-14 0,4-5 0,2-7 0</inkml:trace>
  <inkml:trace contextRef="#ctx0" brushRef="#br0" timeOffset="258359">3333 23961 19258,'51'-16'638,"-1"0"1,-4 5 0,-5 7-561,3 31-1086,-15-2-516,6 9-1401,-21-18-4347,-4-2 7272,-7-3 0,-2-6 0,-1 0 0</inkml:trace>
  <inkml:trace contextRef="#ctx0" brushRef="#br0" timeOffset="258745">2509 24712 19941,'-2'73'-8874,"-11"-9"8874,-12-36 0,8-12 0,-3-5 0</inkml:trace>
  <inkml:trace contextRef="#ctx0" brushRef="#br0" timeOffset="259144">2291 24931 19179,'58'-30'239,"1"0"0,-5 4 1,-4 3-207,2 3 1,-7 7-34,-10 3 0,-8 4 0,-6 5-56,-5 0 168,-3 1-146,-3 0 79,-2 0 11,-4 0-56,-2 0 101,-2 0 145,0 3-223,0 4 10,-6 8 180,-4 6-146,-11 3 124,-8 4-180,-6 1 57,-8 3-35,-2-2 68,2-1 190,1-8-22,12-7-269,12-6 78,9-5-78,9-2 23,13-1 279,23 0-302,6-1 0,16-4 0,-14-1 0,-3-5-683,-6 1-404,-5-1-2442,2-7-976,-8 0 4505,2-9 0,-16 14 0,-2 1 0</inkml:trace>
  <inkml:trace contextRef="#ctx0" brushRef="#br0" timeOffset="259475">2914 24576 20849,'0'-8'2667,"0"2"-2466,0 77-111,0-23-578,0 4 1,0 2 443,1 7-135,2-9-504,1-9-344,2-10-475,-2-10 258,-2-11 79,-1-5-240,-1-6 597,-4-15 808,-3-3 281,-4-13 559,0 3 505,4 4-662,3 7-145,3 4-90,1 5 124,12 1 67,7-3-427,17 3-21,8-2-180,0 0-22,-2 2-908,-8 1-1120,-9 3-2735,-11 1 4774,-7 2 0,-6-1 0,-1 1 0</inkml:trace>
  <inkml:trace contextRef="#ctx0" brushRef="#br0" timeOffset="259718">2467 25209 18541,'-10'4'4023,"56"-11"-3463,-5-1-432,3 1 1,2 0 73,12 1-124,-8 2 438,-13 9-214,-13 9 46,-11 9-292,-8 11-56,-4 1-336,-1 0-651,0-6-962,0-8-1267,0-10 1128,0-6 0,0-5 1</inkml:trace>
  <inkml:trace contextRef="#ctx0" brushRef="#br0" timeOffset="260009">2996 24836 23236,'47'27'-198,"1"-1"0,-4-1 0,-3-9-284,9-30 482,-7-7 22,-12-13 168,-11-1 226,-11 4 222,-5 3-134,-10 4-100,-6 4-191,-11 5-202,-10 8-11,-6 4-67,-7 10-191,-2 9-325,-3 13-324,5 7-931,7 2-1580,12-1-4403,12-9 7821,9-9 0,6-10 0,0-7 0</inkml:trace>
  <inkml:trace contextRef="#ctx0" brushRef="#br0" timeOffset="260194">3375 24369 24255,'5'67'351,"1"0"0,-1-3 0,1-2-368,-1-16 0,-1-1-151,2-2 0,-1-2-448,5 32-191,-1-13-3608,-5-2-59,-1-26 4474,-3-2 0,0-24 0,0-4 0</inkml:trace>
  <inkml:trace contextRef="#ctx0" brushRef="#br0" timeOffset="260644">3027 25092 24244,'-2'48'285,"1"0"1,-1 33-263,2-55 78,0-5-68,0-9-66,0-5-23,5-5 56,7-2 0,13 0 0,12 0 22,13 0 56,9-1-145,5-2 123,3-3-112,0-3-45,0-3-55,-1 0-180,-5-3-191,-6 0-45,-8 3-627,-10 0-1546,-8 5-3911,-10-2 6656,-9 4 0,-6 2 0,-4 0 0</inkml:trace>
  <inkml:trace contextRef="#ctx0" brushRef="#br0" timeOffset="266475">5461 17417 16770,'-11'0'3384,"3"0"-2297,8 0-112,0 0-616,8 0-158,1 0 259,8 0-337,-1 0 11,0 0 12,12 0-23,-7 0-89,12 0 78,-9 0-112,4 0 89,2 0-44,4 0-34,19 0-11,-14 0-22,14 0 168,-18 0-191,-2 0 124,-2 0-102,0 0 68,-1 0-90,0 0 79,-1 0-45,-1 0 11,13 0-12,-12 0 91,11 0-135,-16 0 112,2 0-45,0 0 0,0 0-22,-2 0-11,-2 0 22,-3 0-68,-4 0 147,-2 0-124,-3 0 135,0 0-158,-2 0 136,1 0-136,0 0 91,0 0-46,2 0 1,-4 0 22,2 0 0,-4 0 90,0 0-146,-2 0 112,-1 0-90,1 0 79,-2 0-79,1 0 1,1 0 100,-1 0-112,4 0 112,-2 0-89,2 0 67,-1 0-90,1 0 78,-1 0-77,-2 0 44,1 0-23,-3 0 124,2 0-168,-1 0 145,3 0-111,-1 0 77,3 0-88,-2 0 21,1 0 23,-3 0-11,1 0 89,-3 0-55,1 0-90,0 0 134,0 0-134,1 0 111,0 0-100,0 0 56,1 0 0,-2 0 90,1 0-7922,-2 0 1893,-7 0 5939,-4 0 0,2 0 0,-1 0 0</inkml:trace>
  <inkml:trace contextRef="#ctx0" brushRef="#br0" timeOffset="267326">5677 17167 16647,'4'0'5367,"-1"0"-3473,-3 0-1850,-9 13 103,-4 2-69,-12 14-44,-5 0 10,-5 1 68,-4-1-78,-2-2 33,0-4-67,6-3 45,5-3-90,9-4 23,8-3 11,5-6-45,6 1 33,1-5-66,1 1 167,0 1-78,0 4 0,8 7 134,6 7-122,12 7 10,7 3-22,22 15-11,-10-13 100,13 6-133,-22-21 100,-5-1-112,-5-7 56,-9-1-12,-5-4-368,-6-2-427,-2-1-1237,-3-1 1,-1 0 0</inkml:trace>
  <inkml:trace contextRef="#ctx0" brushRef="#br0" timeOffset="268784">2448 16902 18989,'-1'-3'3540,"0"1"-3360,60 2-113,-22 0-67,5 0 0,0 0-44,3 0-786,-6-2-918,-4-3-179,-7-4-661,-7-1-796,-9-2 0,-6 2 3384,-5 2 0,-1 3 0,0 3 0</inkml:trace>
  <inkml:trace contextRef="#ctx0" brushRef="#br0" timeOffset="268934">2719 16831 16490,'-49'50'1240,"1"-1"0,5-4 0,9-4-624,20 3-234,8-7-382,41-1 0,-3-16-68,32-4-951,-16-13-841,-5-3-1670,-6-9-4627,-9-3 8157,-9-8 0,-10 9 0,-6 2 0</inkml:trace>
  <inkml:trace contextRef="#ctx0" brushRef="#br0" timeOffset="269085">2606 17072 16602,'46'-14'-768,"0"0"1,20-7 0,-53 19-1</inkml:trace>
  <inkml:trace contextRef="#ctx0" brushRef="#br0" timeOffset="269459">2700 17084 21364,'-2'53'201,"0"-1"1,-1-3 0,-4-6 45,-12-4-225,-10-1 112,-11-2-122,-7-3 21,-6-4 34,-14-4-67,25-13 80,1-2-80,31-10 0,7 0 11,27-4 459,46-8-313,7 1-391,-23 3 0,0 0 212,22 1-12,-6 3-1087,-11 1-1422,-6 1-539,-12-1-4436,-7-3 7518,-9-4 0,-13 4 0,-5 0 0</inkml:trace>
  <inkml:trace contextRef="#ctx0" brushRef="#br0" timeOffset="269725">3029 16727 19123,'0'-4'4079,"0"0"-3205,0 4-818,60 4-460,-34 22-862,37-1-2140,-52 24-4001,-21-11 7407,-11 2 0,6-19 0,-2-5 0</inkml:trace>
  <inkml:trace contextRef="#ctx0" brushRef="#br0" timeOffset="269895">2794 16987 18675,'0'-4'4236,"0"1"-3452,67-8-627,-21 5-124,4-2 1,1 0-34,7 1-347,-8 3-1256,-15 1-1960,-12 3-3171,-12 3 6734,-9 6 0,-3-5 0,-1 5 0</inkml:trace>
  <inkml:trace contextRef="#ctx0" brushRef="#br0" timeOffset="270219">2818 17169 21017,'50'-3'616,"1"0"0,-2-2 1,-3-1-617,25-12-449,-10-2-525,-13 6-483,-18 4 1278,-16 5 179,-12 4 22,-17 1 897,-39 20-426,0 2-68,15-1 1,1 2 466,-12 20-231,13 1-56,15-4-347,12-2 134,26 8-235,9-15-124,21 6-55,1-23 22,3-6 16,-2-6-553,0-2-1099,-7-5-1782,-3-6-5579,-9-7 8997,-11-2 0,-9 8 0,-5 3 0</inkml:trace>
  <inkml:trace contextRef="#ctx0" brushRef="#br0" timeOffset="270643">3603 16807 20569,'-9'-1'2499,"2"-1"-1995,7 2-213,0 0-280,59-20 123,-29 15-122,41-16 145,-49 21 179,-12 8-22,-5 9 55,-9 16-335,-14 12-135,-7-6 0,-5-1-739,-25 17 10,17-19 1,1-5-1322,-12-1-1042,14-14-3619,15-9 6812,10-14 0,9 5 0,1-6 0</inkml:trace>
  <inkml:trace contextRef="#ctx0" brushRef="#br0" timeOffset="270775">3721 16936 24053,'20'45'-336,"1"-1"0,-3-3 0,-4-3-1669,-12 5-1783,-2-3-4268,-4-4 8056,-7-5 0,5-15 0,-4-5 0</inkml:trace>
  <inkml:trace contextRef="#ctx0" brushRef="#br0" timeOffset="270926">3744 16999 22732,'48'-14'115,"0"1"1,-4 1 0,-5 1-879,0 3-1925,-7 0-2097,-9 1 4785,-7-1 0,-9 3 0,-4 1 0</inkml:trace>
  <inkml:trace contextRef="#ctx0" brushRef="#br0" timeOffset="271135">4050 16632 21846,'0'-7'2689,"0"2"-2476,0 40 0,0 24-1264,4 18 1112,-2 3 1,1 4-658,2-22 0,1-2 596,-1-1 0,-1-1 0,1-3 0,0-1 173,-1-8 1,0-1-410,3 34-122,-1-15-819,-2-15-1243,-1-14-1950,-3-17 4520,1-11 0,-1-7 1,0 0-1</inkml:trace>
  <inkml:trace contextRef="#ctx0" brushRef="#br0" timeOffset="271469">4165 16719 23684,'44'-7'112,"0"0"0,28-3 101,-43 8-11,-14 2 290,-8 13-200,-11 9-192,-14 20-100,-16 9-840,-17 5-2360,-8 0-2750,-3-5 5950,9-11 0,22-17 0,12-10 0</inkml:trace>
  <inkml:trace contextRef="#ctx0" brushRef="#br0" timeOffset="271627">4212 16936 23549,'55'6'112,"-1"0"0,-3 0 0,-7 0-705,-6 6-1111,-6-2-1971,-8-2-2891,-8-5 6566,-8-2 0,-5-1 0,-3 0 0</inkml:trace>
  <inkml:trace contextRef="#ctx0" brushRef="#br0" timeOffset="271809">4541 16639 24409,'2'61'104,"0"-1"1,-1-1 0,1-3-122,1-13 0,-1-2-409,2 37-234,0-9-685,-2-12-316,0-13-2082,-2-11-3770,0-14 7513,0-9 0,0-8 0,0-2 0</inkml:trace>
  <inkml:trace contextRef="#ctx0" brushRef="#br0" timeOffset="271984">4541 16933 17689,'0'-6'3832,"0"0"-3227,0 6-538,56-14 79,-25 10-90,47-11-112,-40 14-1232,-3 1-1245,-4 0-3562,-6 0 6095,-9 1 0,-7 0 0,-5 0 0</inkml:trace>
  <inkml:trace contextRef="#ctx0" brushRef="#br0" timeOffset="272375">4285 17276 23740,'-23'44'142,"-1"-1"0,2-2 0,9-5-75,30 0-89,12-3 22,18-6-45,10-10 34,3-7-371,-1-7 248,-6-14-247,-9-4 235,-12-10 146,-11-2 23,-12 0 22,-5 0 145,-9 2 45,-10 0 68,-12 6 168,-13 4-348,-8 8 168,-3 4-448,-25 14-459,21 2-616,-12 12-2242,34-1-6357,8-2 9655,10-3 1,6-9-1,5-3 1</inkml:trace>
  <inkml:trace contextRef="#ctx0" brushRef="#br0" timeOffset="284335">6555 14350 19863,'0'46'980,"1"-1"1,1 37-623,1-46 12,0 7-213,-2 3 134,0 4-89,-1 2-112,0-2 145,0 2-168,0-1 325,0 26-201,0-18-90,0 18 22,0-25-56,0 0-33,2-5 22,0 2 22,1-2-11,0-1-33,-1 1 56,0-4-12,2 18-44,-1-14 33,1 16-34,0-17 12,-2 4 11,0 0 0,2 2 11,-1 16-22,1-15-11,-2 12-1,0-21-33,0 2 0,-1-2 0,0 1 90,-1 0-79,0-1 45,0 1-45,0-3 12,0 0-34,0-1 79,0-2-114,0 1 57,0-2-11,0 0 57,0 2-1,0 2 56,-1 26-22,1-16-90,-2 19 56,1-21-56,0 2 0,1-1 0,0 2 89,0-5-55,0 0-1,0-3-10,0-4 22,0 0-90,0-2 101,0 0-90,0 1 34,0 3 0,0-3-22,0 4 89,0-5-56,0 1 23,0-2-12,0-1 34,0 0-101,0 0 57,0 1-12,0 1 0,0-1 22,0-3-22,0 0 45,0-3-12,0 17-10,0-11 22,0 13-57,-1-13 12,0 1 0,-1 1 0,-2-1 79,2 1-68,-2-1 45,2-2-90,0-2 90,-1-1-112,1-1 79,-2 3-23,2 0 0,-2 1 0,3 0 33,0-2-10,0 2-23,1-2 78,-2 1-134,-1 1 90,1-1-68,-3 2 34,3-1 0,-1 0-45,1 0 135,2-2-157,-1 0 156,0-1-122,1 0 78,-2 0-90,0-1 78,1-1-66,-1 1 33,2-3 0,-3 4-23,2-1 124,-1 2-78,-2 20-12,2-12 0,-1 14-22,2-18-23,1-1 34,0-3-33,0 0 122,0-3-145,0 0 135,0 1-124,0-2 101,0 0-112,0-2 78,0 2-33,0-1 11,0 1 0,0 0-11,0-1 100,0 0-145,0-1 146,0 0-90,0 2 45,0 0-45,0 1 0,0 1 22,0-1-78,0-1 157,0 2-157,-1-4 134,1 0-134,-2-1 124,2-2-124,-1 0 67,1 0-22,0 0-12,0 0 23,0 1-22,0 0 123,0 3-146,0 1 134,0 2-145,0 1 90,0-1-68,0-1 23,0 1 11,0 0-45,0 2 180,0-1-247,0 3 201,0-3-145,0 0 112,0-2-100,0-3 77,0-1-55,0-2 22,0 1 0,0 0-67,0 1 224,0-1-236,0 1 169,0-1-169,0 2 125,0 0-92,0 0 46,0 0 102,0 53-181,0-40 158,0 41-158,0-55 90,0 2-22,0-1 11,0-2 0,0 1-90,0-2 236,0-1-214,0 1 147,1-2-123,0 2 55,1-2-22,1 5-46,-1 0 57,1 4-56,0 2 157,0 0-202,1-1 214,-1-3-170,1 0 114,0-4-114,0-1 46,2 0 0,-1-2-1,0 0 12,-2-1-78,1-2 190,-2-1-123,4 6-45,-4-6 112,4 5-112,-3-7 22,0 0 34,-1 0-11,2-2 78,-2 1-134,2-3 157,-2 3-146,0 0 134,0 1-156,-1 2 100,-1-1-44,0 0 22,0-2 0,0 0-90,0-2 213,0-1-123,1 6-67,0-6 145,0 4-156,1-4 78,-2-1 0,0 1-11,0 1 67,0-1-123,0 0 167,0 0-178,0-3 156,0-1-156,0 1 89,0 1-33,0 1-1,0 1 23,0 1-67,0-1 101,0 2-135,0-2 135,0 7 22,0-6-112,0 4 22,0-6 34,0 0 0,0 0 22,0 0-111,0 0 145,0-2-112,0 1 101,0-2-113,0 2 57,0 0 11,0 1-56,0 0 56,0-1-101,0-1 180,0 1-180,0 0 202,-2 0-191,2 3 180,-2-1-180,2 1 90,-1 1 0,1-3 0,0 2 34,0-2-79,-2 2 146,1 1-180,-2-2 147,2 2-102,-1 0 34,1 0-34,1 1 23,0 1 11,-1-1-67,1 1 190,-1-1-78,0 7-79,1-6 79,-2 5-90,0-6 34,0-2 11,0 2 0,-1 0-45,1 7 157,0-5-190,0 3 156,0-6-145,1-1 112,-1-1-90,-2 1 45,2 1 0,-1 1-67,2 1 179,0-1-112,1 4-34,-1-5 79,0 3-90,0-7 45,-1 0-22,1 0 11,-1 1 11,0 1-56,0 1 157,2-1-180,-1 2 158,0-1-158,0 0 68,-1 0 11,0 0-22,2-2 22,-2 0-68,2 0 203,-2-1-169,1 4-55,0-3 100,1 3-45,0-5-78,0-2 90,0 1 22,0 0 0,0 0 33,0 5-133,0-3 156,0 4-112,0-4-56,0 1 100,0-2-133,0 0-1,0-1 101,0-1-191,0 2 192,0-4-203,0 2-10,0-3-449,0 1-448,0-2-2073,0 0-3294,0-2 6521,0-1 0,0-1 0,0-1 0</inkml:trace>
  <inkml:trace contextRef="#ctx0" brushRef="#br0" timeOffset="288059">18885 13971 15616,'-2'5'2701,"0"-1"-1682,2-4-268,-2 62 44,1-31 35,-1 49-371,2-44 57,0 3-23,0 6-225,0 5 91,-3 7-258,0 5 101,-4 3-57,3 1 102,0-3-135,2-1 89,1-2-77,0-2 10,-1 0-11,-1-2-112,-1 3 191,2-4-180,-1 0 102,3-1-113,-1-3 79,1-1-45,0-2-23,0 0 12,0-1-34,0 4 112,0-1-112,0 4 123,0 0-100,0 0 66,0 0-78,0-3-11,0-2 12,0-1 10,0-1-22,0 0 45,0 0 33,0-1-78,-1 3 79,0-3-46,-2 2-33,0-2 45,-1 0-67,-2 0 22,1 0 0,1 2-23,-1-1 102,2 1-113,-2-1 79,0-3-56,2-1 55,-2-3-88,4-4 21,-3 0 23,4-3-11,-1-1 67,1 2-56,0 0 34,0 2-23,0 2 22,0 1-66,0-1 78,0-1-90,-1-4 34,1-2 11,-2-2 0,1-1 67,0 0-123,1-1 112,0-2-90,0 1 90,0-3-101,0 2 57,0-1-12,0 2 0,0 0 78,0 1-78,0 2 34,-1 0-34,1 3 33,-1 1-66,1 1 89,-1 0-101,0-2 78,-2-1-33,1 0 0,1-1 79,-1 1-68,0 1-11,1 0 45,0 4 22,1-1-112,0 4 45,0 1 0,0 21 45,0-11-79,0 16 102,-2-18-124,0 2 112,-1-1-90,0 0 79,-1-2-79,0-3 34,-1 20-11,2-17 112,-2 14-135,3-19 79,0-2-56,-1 0 67,1-2-112,0 1 56,-1-2 0,1 2 0,1 1 33,-1-1-66,1 0 100,0 0-112,1-2 101,0 0-101,0 0 90,0-1-90,-1 1 45,0 16-22,0-13 112,0 14-158,1-16 136,0 3-68,0-1 34,0 4-68,0 0 22,0-1 12,0 1 0,0-3 12,0 1-35,0-4 91,0 2-125,0-2 125,0-1-124,0 3 101,0-4-67,0 2 22,0-1 0,0 1-23,0 2 102,0 0-135,0 0 123,0-1-78,0-1 55,0-1-88,0 1 55,0 1-11,0 1 0,1-1 0,-1 3 0,2 0 67,-1 3-123,3 0 134,-1 1-122,1-1 100,0 0-56,-1 1 33,1 21-66,-1-14 133,0 13-156,0-24 135,-1-2-113,1-2 79,-1 1-90,-1-2 45,1 3-11,-1 0 11,1-3 0,-1 2 0,1-4 67,1 2-100,-1-1 89,1 1-101,1-1 67,0 1-44,0 0 22,0 13-45,-1-10 168,1 9-190,-3-15 157,1-1-102,0 1 57,0-2-90,0 1 57,1-2-57,-1 1 45,1-1 0,1 1 0,1 1 78,0 1-89,0 0 45,2 3-68,-2 0 90,1 1-101,-1 1 45,-1-2 0,1 1-45,-1 0 135,0-1-135,-1 0 124,0 0-91,0-1 68,-1-3-100,1 1 88,-1 0-77,1-1 33,-2 1 0,1 2 11,0-3 79,-2 5-90,2-1 78,-2 0-123,3 2 101,-1-2-78,1-3 22,1 1-45,-2 11 135,2-11-158,-3 9 169,0-16-168,-1 0 134,0-1-134,0 0 101,0-1-102,0 1 68,0-1 0,0 0-33,0 0 111,0 1-156,0 0 156,0 3-156,0 0 111,0 1-66,0 0 22,0 9-23,0-8 101,0 7-134,0-10 145,0-2-156,0 3 156,0-2-156,0 0 89,0 0-44,1-2 10,2-1 23,-2-3-33,2 1 122,-1-3-201,-1 2 123,2-2-22,-1 1-101,1 2 112,0-2-246,2 15 223,-2-11-201,1 11 224,-3-13-235,1 0 123,-1 1-213,-1 0 112,0 0-235,0 0 55,0 1-234,0-2-113,0-1 57,1-4-337,-1-3-963,1-5-807,-1-6-4650,0-1 7440,0-11 0,0 6 0,0-6 0</inkml:trace>
  <inkml:trace contextRef="#ctx0" brushRef="#br0" timeOffset="289175">18523 22404 10271,'7'0'2029,"-2"0"-1671,-5 0 247,9 0 247,-4 0 168,6 0-192,-8 0-200,-1 0-482,1 0 44,0 0-134,2 0-78,0 1 22,2-1 0,-1 1-235,1-1 134,1 0 67,-1 0 34,2 0-67,0 0 78,-1 0-22,0 0-11,-1 0-1,-1 0-33,1 0 22,-1 0 0,1 0-22,0 0 56,1 0-145,0 0 89,0 0-235,-1 0 78,0 0-56,-1 0 269,1 0-78,-1 0 66,-1 1-828,0 0-527,-1 0-818,0-1 2185,2 0 0,-3 0 0,0 0 0</inkml:trace>
  <inkml:trace contextRef="#ctx0" brushRef="#br2" timeOffset="344129">11710 6995 18261,'9'-9'3899,"-2"3"-3103,-7 6 492,0 0-952,-14-12 90,7 5-269,-13-12 212,10 9-189,-2-4 11,-3 2-35,-3-5-133,-1 1 178,-3 0-133,-1 0 32,0 2 46,-12-4-124,7 6 258,-47-11-235,42 15 56,-29-7-56,27 10-56,7 3 101,-14 0-90,10 2 0,-4 0 67,-1 0-67,-2 0 67,-1 3-78,1 2 45,-13 7 10,14-1-88,-11 5 44,18 0 0,-2 2-79,1 4 214,-3 3-259,2 1 259,2 2-225,0 0 180,3 1-146,-2 3 89,0 2-44,1 2 11,-1 1 0,4 2-112,3-2 269,3 2-280,2 0 246,4 1-235,0 1 168,3 1-90,4 1 34,2 0 0,2 1-78,2 0 201,0 1-235,1 2 235,0 5-212,0 6 178,5 6-178,3 2 111,7 1-55,2-4 33,1-5 0,0-6-90,1-5 224,-2-3-246,2-3 202,1-2-168,1-2 134,2-2-112,2-2 44,3-2 12,2 1-33,3-4 111,2 1-167,2-4 178,3-3-156,2-3 168,3-5-202,4-1 146,1-4-79,0 0 34,0-2 0,-3 0-22,0-3 145,0 2-235,1-3 224,2-1-213,2-1 191,2-1-124,1 0 34,0 0 0,-3-3-67,-2-4 145,-3-5-122,-1-2 122,0-2-123,-2 0 168,0-2-246,-2 0 179,-2-1-101,-2-1 45,-6 0 0,-2-4-67,-2-3 224,0-4-247,1-6 180,1-5-146,0-4 112,-1-1-112,-4 1 34,-4 1 22,-3 3 0,-5 0 112,-2 1-202,-3-2 213,-2-1-156,-2-1 77,1 1-21,-3-21-68,1 16 45,-2-16 0,-1 18-22,0 0 134,0-1-157,0 0 146,0 2-113,-3 2 80,-1 3-124,-5 3 56,-1 2 0,-3 2-12,0 3 124,-2 0-123,-1 2 90,-3-1-102,-3-1 102,-5 0-57,-3-1 56,-5 1-22,-5 1-56,-5 2 0,-1 0-11,-2 1 123,2 2-101,2 2 68,3 1-68,1 5 79,1 1-180,-3 5 90,0 4 0,-4 3-34,1 3 90,2 1-201,6 0 89,6 0-34,6 0-1075,0 3 112,11 0-505,2 4-2207,10 2-2957,4 1 6722,10 2 0,-7-5 0,6-2 0</inkml:trace>
  <inkml:trace contextRef="#ctx0" brushRef="#br2" timeOffset="345748">14024 6924 16131,'1'-7'4718,"0"2"-3766,-1 5 303,0 0-605,-14-27-359,-2 14 236,-18-23-303,-1 22 146,-9 0-236,-6 2 101,-7 3-212,-3 4 112,1 2-57,2 2 23,6 1 179,4 0-280,4 4 224,4 2-11,-19 14-191,12-1 34,-16 13-22,17-5 11,1 6 33,3-3 12,6 1-45,3-2 33,-2 12-44,2 5 33,3 2-123,3 2 56,10-10 0,-3 4 67,3 1 46,2-1-125,2-2 80,0 12-12,2-13-79,1 10 23,3-17 0,4 5-22,0 0 100,2 5-156,0 1 190,0 1-202,3 0 191,3-1-202,4 1 157,6-1-112,0 1 56,4-3 0,1-2-33,3-2 145,2-2-68,16 18-21,7 2-102,0-1 68,0-6 11,-16-21-11,3-1 33,2-4-111,1-3 190,2-3-146,0-3 101,4-4-112,0 0 78,3-4-44,1 0-12,3-3 34,2-2-11,2-2 67,2 0-179,0-3 201,-2-4-167,-2-6 178,-3-3-178,-3-2 10,-3 0 67,-2-2 1,-1 0 11,0-1-123,-1 0 269,1 0-281,0-1 258,-4 0-201,-1-2 123,-5 0-90,-3-1 34,-2-3 11,-2-4-23,0-3 102,0-6-191,1-3 213,-1-4-180,-2-4 158,-1 2-158,-6-3 124,-2 3-45,-6 1 0,-2 1 0,-2 0 0,-3-1 45,0 1-56,-1-2 90,0 2-114,0-2 114,-1 3-79,-4-1 0,-3 1 0,-5 1 34,-2 1 44,-4 0 34,-1 5-112,-4 1 236,-1 4-203,-5 3 146,-1 1-145,-5 1 0,-1 2-34,-4 0 33,0 3-44,2 0 89,1 2-122,1 4 122,1-2-156,0 4 66,0 0 1,-1 1-190,-7 2-135,-4 3-135,-7 2-470,-5 6 89,-2 2-1793,3 1-3965,4 8 6610,6 4 0,22-1 0,7-1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0:34:06.205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0070C0"/>
    </inkml:brush>
    <inkml:brush xml:id="br2">
      <inkml:brushProperty name="width" value="0.09071" units="cm"/>
      <inkml:brushProperty name="height" value="0.09071" units="cm"/>
      <inkml:brushProperty name="color" value="#002060"/>
    </inkml:brush>
    <inkml:brush xml:id="br3">
      <inkml:brushProperty name="width" value="0.09071" units="cm"/>
      <inkml:brushProperty name="height" value="0.09071" units="cm"/>
      <inkml:brushProperty name="color" value="#FF0000"/>
    </inkml:brush>
    <inkml:brush xml:id="br4">
      <inkml:brushProperty name="width" value="0.09071" units="cm"/>
      <inkml:brushProperty name="height" value="0.09071" units="cm"/>
      <inkml:brushProperty name="color" value="#FFC000"/>
    </inkml:brush>
  </inkml:definitions>
  <inkml:trace contextRef="#ctx0" brushRef="#br0">3076 5148 20076,'70'0'1731,"-1"0"0,6 0-2286,-12 0 1,10 0-1,-9 0 398,-18 0 0,-5 0-706,32 0-1243,-17-1-1166,-14 0-4310,-13-4 7582,-14 0 0,-8 1 0,-5 1 0</inkml:trace>
  <inkml:trace contextRef="#ctx0" brushRef="#br0" timeOffset="317">3316 4883 23426,'40'69'48,"0"-1"1,-4-4 0,0-10-72,9-10-559,-5-7-136,-6-10-929,-7-5-683,-8-8-1469,-9-5-3843,-4-4 7642,-5-4 0,-1-1 0,0 0 0</inkml:trace>
  <inkml:trace contextRef="#ctx0" brushRef="#br0" timeOffset="543">3594 4929 22003,'-3'-5'3025,"1"1"-2778,2 4-102,-44 71-111,14-21-826,-3 4 0,-2 2 792,-7 10-33,2-9 158,6-9-831,5-13-1181,8-11-2987,6-12 4874,9-6 0,3-6 0,3 0 0</inkml:trace>
  <inkml:trace contextRef="#ctx0" brushRef="#br0" timeOffset="1034">4635 4552 21454,'-9'-4'1871,"2"1"-1680,7 3-91,0 0-88,62-1-12,-22-1-23,5 0 1,0-1-1121,3-5-1165,-8 0-1782,-11-1 4090,-13 2 0,-8 3 0,-7 2 0</inkml:trace>
  <inkml:trace contextRef="#ctx0" brushRef="#br0" timeOffset="1242">4694 4550 24020,'-8'47'280,"-1"1"0,2 34-358,22-41 67,11-8-1,11-5-312,4-10-439,2-7-705,-3-6-1478,-3-4-662,-9-5 3608,-8-5 0,-9 4 0,-7-4 0</inkml:trace>
  <inkml:trace contextRef="#ctx0" brushRef="#br0" timeOffset="1417">4701 4742 20457,'-9'-1'1120,"2"0"-1120,7 1-1288,65-20-1906,-28 10-1722,6-2 1,0 1 4885,-7 4 0,-17 5 1,-8 0-1</inkml:trace>
  <inkml:trace contextRef="#ctx0" brushRef="#br0" timeOffset="1776">4875 4815 23549,'-8'50'299,"0"-1"0,0-3 0,2-5-277,-1 3-22,-2-5-101,-7-1 79,-5-7-34,-7-1-11,-8-6 56,-7-5-57,-4-4 136,1-6-46,4-5 0,11-3 68,13-1-90,9 0-101,7 0 135,27 0 235,8 0-247,31 0 56,7-1-66,7-2-227,-1-3 170,-4-3-2129,5-5-1177,-28 1-2217,-1-6 5568,-32-1 0,-9 9 0,-3 0 0</inkml:trace>
  <inkml:trace contextRef="#ctx0" brushRef="#br0" timeOffset="2084">5310 4346 22529,'-6'-2'1581,"1"1"-1447,5 1 68,0 0-202,44 19 67,-21-4-67,34 16-34,-36-8-571,-7-1-852,-7 1-1646,-4 0-2971,-9 2 6074,-10-2 0,6-9 0,-5-6 0</inkml:trace>
  <inkml:trace contextRef="#ctx0" brushRef="#br0" timeOffset="2275">5078 4599 22496,'-4'0'1849,"0"0"-1524,4 0-191,60 10 12,-14-6-118,2 2 0,2-1-84,15-4-291,-8-1-572,-10 0-953,-15 0-1265,-12 0-2398,-11 0 5535,-15 1 0,4 0 0,-5 0 0</inkml:trace>
  <inkml:trace contextRef="#ctx0" brushRef="#br0" timeOffset="2475">5000 4822 24950,'63'5'197,"-1"0"1,-2-1 0,-3-1-186,24-4-12,-7-4-56,-12-2-504,-14-3-662,-15 4-761,-13 2-1345,-10 3-2778,-6 1 6106,-14 0 0,8 0 0,-7 0 0</inkml:trace>
  <inkml:trace contextRef="#ctx0" brushRef="#br0" timeOffset="2843">5198 4800 24177,'-3'69'489,"0"0"0,1-14 1,0-4-300,2 32-178,0-34 88,0-12-44,0-7-78,0-11 22,0-6-22,0-8-46,0-3-21,0-2 44,12-3 90,8-2-45,18-4 45,10 0-90,7 2 78,2 1-77,20-1-68,-24 2-259,9-2-827,-34 1-1144,-9-4-3373,-10-2 5715,-5-6 0,-4 8 0,0 0 0</inkml:trace>
  <inkml:trace contextRef="#ctx0" brushRef="#br0" timeOffset="3342">5948 4436 21073,'-3'-7'3866,"1"1"-3474,2 6-236,0 0-32,23 0-124,6 0 90,26 0-23,0 0-112,2 0 135,-5 0-180,-8 0 102,-11 0-102,-10 0 90,-12 4 0,-5 7 34,-6 11 111,-4 15-122,-10 8-46,-10 8-622,-2-14 1,-2-1-1025,-15 18 72,14-22 1,2-2-3088,-3-3 4684,9-11 0,10-10 0,7-5 0</inkml:trace>
  <inkml:trace contextRef="#ctx0" brushRef="#br0" timeOffset="3610">6449 4161 25398,'11'55'218,"1"-1"1,-1 1-1,5 27 1,-4-2-158,-8-10 1,-2-1-896,1-1 1,0 0 799,0-5 1,1-1 21,-1-7 1,1-2-237,0-7 1,0-2-179,2 24-472,-1-16-1702,-3-19-3350,-1-16 5950,-1-9 0,0-8 0,0 0 0</inkml:trace>
  <inkml:trace contextRef="#ctx0" brushRef="#br0" timeOffset="4217">6724 4224 23180,'-3'57'567,"0"0"1,1-4 0,0-2-479,0 16-33,2-6-45,0-9 57,0-8-136,4-9 113,6-7-101,7-5 67,9-4-55,6-5-46,5-2 68,2-5-135,0-2 67,-3-2 68,-5-2 11,-5-1-124,-9 0 225,-4 0-90,-4-5 11,-3-7 79,2-30-90,-4-4 0,3-24-135,-4 7-392,-1-3-750,-1 2-1558,-1 6-3383,-9 16 6218,-9 16 0,4 13 0,-1 11 0</inkml:trace>
  <inkml:trace contextRef="#ctx0" brushRef="#br0" timeOffset="4345">6705 4586 22092,'60'-11'-3231,"0"-1"1,-3 0-1,-5-2 3231,15-20 0,-29 14 0,-12 4 0</inkml:trace>
  <inkml:trace contextRef="#ctx0" brushRef="#br0" timeOffset="4512">7253 4287 23112,'0'82'291,"0"0"0,0-20 1,0-2-673,0 1 0,0-3-1479,0 10-302,0-15-1134,0-10-3539,0-14 6863,0-13 0,0-8 1,0-7-1</inkml:trace>
  <inkml:trace contextRef="#ctx0" brushRef="#br0" timeOffset="4676">7185 4584 19930,'0'-4'3317,"0"1"-3272,70 3-45,-32 0-292,9-2 1,0 0-1278,-5-1-1478,-8-1-3127,-9 1 6174,-10 2 0,-8 1 0,-5 0 0</inkml:trace>
  <inkml:trace contextRef="#ctx0" brushRef="#br0" timeOffset="5178">6714 4937 22631,'0'51'168,"0"0"0,0-4 0,0-5-157,0 3 11,0-8-10,0-8 55,0-10-134,0-7-45,0-7-112,2-3 224,8-2 22,11-6-11,17-6 12,13-5 122,11-3-100,5 4 190,2 3-146,-22 9 1,0 2-56,20-3-68,9 5 34,-35 0-67,-9 0-526,-5 0-1716,-8 0-1871,-6-2 4180,-7-6 0,-4 4 0,-2-4 0</inkml:trace>
  <inkml:trace contextRef="#ctx0" brushRef="#br0" timeOffset="5827">8184 4436 22956,'-27'47'212,"0"0"1,2-5 0,14-5-359,38-6-10,18-11-304,20-9 360,3-8-12,-5-14 89,-12-6 46,-14-12 100,-13-5 134,-13 2 102,-6 0 122,-6 8-234,-11 4 22,-7 9-269,-14 6-504,-29 11-482,14 7-1143,-15 9-1826,29 3 3955,11-3 0,12-10 0,7-4 0</inkml:trace>
  <inkml:trace contextRef="#ctx0" brushRef="#br0" timeOffset="6044">8622 4200 23896,'13'72'302,"0"0"1,-1-2 0,-1-5-320,-3-17 1,-2-3-320,1 0 1,-1-1-225,6 34-1133,-5-11-1152,-2-11-827,-4-13 3672,-1-11 0,0-15 0,0-8 0</inkml:trace>
  <inkml:trace contextRef="#ctx0" brushRef="#br0" timeOffset="6476">8276 4839 22631,'-3'57'272,"0"-1"1,-1-5-1,2-5-227,3-7 101,3-7-79,0-9-56,1-8-11,2-6 90,5-4-124,8-4 124,12-1-57,40-6-77,-6-1-47,-20 2 1,0-2 56,24-4 34,-4 1-168,-7 3-448,-9 3-3552,-2 1-437,-19 2 4605,-1-3 0,-20 3 0,-3-1 0</inkml:trace>
  <inkml:trace contextRef="#ctx0" brushRef="#br0" timeOffset="6792">9019 4265 21443,'42'-8'638,"-1"0"1,27-5-381,-46 16-191,-11 12-134,-7 10-807,-14 13-1445,-8 5-2443,-14-2 4762,-5-7 0,15-15 0,5-8 0</inkml:trace>
  <inkml:trace contextRef="#ctx0" brushRef="#br0" timeOffset="6951">9144 4351 19403,'8'0'3429,"-2"0"-3406,51 2-23,-21 3-1009,46 1-2083,-38 0-2724,-9-1 5816,-14-2 0,-11-1 0,-8 0 0</inkml:trace>
  <inkml:trace contextRef="#ctx0" brushRef="#br0" timeOffset="7176">8711 4659 20591,'-4'3'4180,"74"-1"-3800,-7-9-966,1 0 1,4-1 613,-16-4 0,-1-1-56,0-1 0,0 0-219,-3 0 1,-1 2-987,33-10-1378,-17 9-877,-17 3-4445,-20 7 7983,-12 1 0,-11 2 1,-3 0-1</inkml:trace>
  <inkml:trace contextRef="#ctx0" brushRef="#br0" timeOffset="7501">9090 4847 23269,'7'50'142,"0"-1"0,2-3 0,6-9-142,32-11-45,9-11 11,0-8-335,-3-6 346,-11-12 23,-8-6 180,-14-11-158,-8-5 124,-8 0-68,-6 0 236,-11 0 0,-8 3-12,-14 2 180,-8 7-482,-5 9 56,-5 6-11,0 6-90,2 7-448,7 1-516,10 6-974,11-2-2947,10-3 4930,7-4 0,5-3 0,1 0 0</inkml:trace>
  <inkml:trace contextRef="#ctx0" brushRef="#br0" timeOffset="7826">9539 4392 19986,'49'31'-49,"1"0"1,-7-1 0,-4-10 563,-8-29 762,-9-3-279,-6-9 604,-7-10-1008,-6 5-404,-3-6-100,-8 9-90,-7 3-269,-10 2-258,-5 7-4235,-33 9-3541,10 19 8303,13-3 0,2 2 0,5 7 0,6 0 0</inkml:trace>
  <inkml:trace contextRef="#ctx0" brushRef="#br0" timeOffset="7984">9403 4696 22586,'65'2'635,"0"0"0,-3-2 0,-4-1-635,18-8-68,-4-5-425,-10-3-930,-9 1-1064,-13 2-875,-12 0-3092,-11-1 6454,-11-3 0,-4 8 0,-2 0 0</inkml:trace>
  <inkml:trace contextRef="#ctx0" brushRef="#br0" timeOffset="8201">9993 4044 24502,'-1'79'485,"1"1"1,0 2 0,1 1-475,2-7 0,3-1-1160,-1 5 0,2-1 1182,3-3 1,0-1-68,-1-5 1,1-2-18,-1-8 1,1-2 96,-1-7 1,-1-2-484,5 29-134,-5-17-472,-5-19-1261,-3-18-3096,-2-12 5400,-8-22 0,5 7 0,-4-9 0</inkml:trace>
  <inkml:trace contextRef="#ctx0" brushRef="#br0" timeOffset="9030">11051 4163 23236,'57'-9'-12,"0"-1"1,-5 1 0,-5 1-571,1-2-718,-13 2 11,-9 2 1065,-14 4 661,-7 1 448,-27 1 504,-27 16-649,-6 2-214,-13 18 169,27 1-594,13 2 90,13 4-180,9-3-22,23 0-45,10-9-23,17-8-470,7-9-582,-1-8-505,-2-4-1412,-10-2-2835,-9-2 5883,-14-5 0,-9 3 0,-5-2 0</inkml:trace>
  <inkml:trace contextRef="#ctx0" brushRef="#br0" timeOffset="9213">11072 4380 22978,'51'-18'41,"-1"1"0,-2 2 0,-2 1-837,16 1-1478,-5 3-1143,-12 3-2858,-12 3 6275,-14 2 0,-9 2 0,-7 0 0</inkml:trace>
  <inkml:trace contextRef="#ctx0" brushRef="#br0" timeOffset="9406">11049 4530 21790,'-5'3'1614,"1"-1"-1480,74-2-123,-18-4-301,2 0 1,2-1-47,12-7-1042,-10-3-958,-15 4-1697,-15 5 4056,-15 3 1,-9 3-1,-4 0 1</inkml:trace>
  <inkml:trace contextRef="#ctx0" brushRef="#br0" timeOffset="9665">10983 4696 20714,'-5'0'3788,"58"-7"-3430,-5-1-330,1 1 0,2-1-28,24-6 67,-4 3-134,-9 5 11,-12 4 56,-13 15 56,-12 7 56,-11 17-22,-6 7-1,-6 2-178,0 1-673,0-4-773,3-6-1883,1-7-2296,0-10 5714,0-9 0,-3-7 0,-1-4 0</inkml:trace>
  <inkml:trace contextRef="#ctx0" brushRef="#br0" timeOffset="9947">11515 4231 24356,'52'-12'59,"1"-1"1,-3 1 0,-2 2 19,20 1-102,-11 3 46,-17 5 346,-18 5 57,-12 12-179,-16 11-247,-15 15-113,-16 9-592,-16 0-1962,-4 0-3653,0-6 6320,5-5 0,23-19 0,9-7 0</inkml:trace>
  <inkml:trace contextRef="#ctx0" brushRef="#br0" timeOffset="10115">11773 4365 24457,'63'0'227,"-1"0"1,-4 2 0,-5 0-362,4 5-449,-8 3-1344,-13 1-2151,-9-4-5368,-10-2 9446,-7-3 0,-6-2 0,-2 0 0</inkml:trace>
  <inkml:trace contextRef="#ctx0" brushRef="#br0" timeOffset="10288">12239 3981 21857,'-4'-2'3552,"1"1"-3395,0 39 0,4 18 45,-2 11-967,0 4 1,0 3 747,2-28 0,-1-3-364,3 36-152,-1-10-946,2-11-1110,-3-11-2363,0-12 4952,-1-8 0,0-15 0,0-4 0</inkml:trace>
  <inkml:trace contextRef="#ctx0" brushRef="#br0" timeOffset="10696">11738 4735 24815,'-22'45'82,"0"0"0,0-3 1,11-4-83,31 1 22,14-5-111,25-8 66,11-12-212,5-6-421,-23-14 1,-1-4-298,18-10 617,-27 4 0,-4-3-179,-3-17 515,-12 1 302,-13 1 225,-6 2 235,-18-1-280,-9 1 560,-47-3-549,5 17-657,18 8 0,-2 4 164,-30 15-89,3 10-864,7 11-1713,16 7-7165,14-3 9605,10-4 0,15-13 0,4-6 1</inkml:trace>
  <inkml:trace contextRef="#ctx0" brushRef="#br0" timeOffset="19559">4057 7050 24345,'-4'20'504,"13"31"-560,6 1-426,6 17-885,-9-27-1714,-2-7-2287,-1-9 5368,-2-10 0,-4-8 0,0-5 0</inkml:trace>
  <inkml:trace contextRef="#ctx0" brushRef="#br0" timeOffset="19960">4113 7065 18350,'-1'-4'3518,"0"1"-2846,1 3-514,36-15 32,-8 11-111,33-11-68,-19 15 79,-4 6-12,-6 7 45,-12 10-56,-8 8-156,-10 26-146,-14-12-225,-7 12 314,-9-23 135,-4-7 11,2-7 112,2-9-90,7-6 203,8-3-147,6-2-44,6 0 11,8 0 56,10-5-101,11 1 0,8-5-45,2 1-863,-6 2-1333,-5-3-1378,-8 5-6212,-10 1 9759,-3 2 0,-6 1 1,0 0-1</inkml:trace>
  <inkml:trace contextRef="#ctx0" brushRef="#br0" timeOffset="20242">3671 7491 25107,'55'2'175,"0"0"1,-1-1 0,-2 0-87,30 0-1357,-38-1 0,1 0 1240,2-1 0,0 0 28,0-2 0,-1 0 164,-1-1 1,0-2-462,-3-1 0,-2-1-487,28-4-195,-14-1-791,-20 6-46,-15 3-827,-12 2-2612,-11 2 5255,-12 8 0,7-6 0,-6 6 0</inkml:trace>
  <inkml:trace contextRef="#ctx0" brushRef="#br0" timeOffset="20467">4229 7435 19314,'-10'-3'4953,"3"1"-4147,1 72-403,4-8-755,-1-1 0,0 4 397,3-15 0,0 0 22,1-2 0,0 0-22,1-4 0,1-1-123,4 33 467,1-16-546,0-13-270,-3-13-838,0-13-1357,0-10-2813,-3-8 5592,0-15 0,-2 9 1,0-9-1</inkml:trace>
  <inkml:trace contextRef="#ctx0" brushRef="#br0" timeOffset="20851">4812 7048 20770,'-3'-4'4426,"1"1"-4258,2 3-78,-49 56-90,16-15-34,-4 2 1,-3 2-348,-9 11-1300,2-8-1154,2-9-2408,10-15 5243,11-11 0,12-9 0,7-4 0</inkml:trace>
  <inkml:trace contextRef="#ctx0" brushRef="#br0" timeOffset="21018">4591 7192 19482,'13'-6'5087,"-3"2"-5087,57 50 11,-30-19-22,7 5 0,1-1-606,-5-2-536,-6-3-1313,-8-6-1388,-8-6-4942,-7-6 8796,-7-5 0,-3-3 0,-1 0 0</inkml:trace>
  <inkml:trace contextRef="#ctx0" brushRef="#br0" timeOffset="21211">4969 7055 22844,'0'-13'2296,"0"2"-2016,3 78-201,0-12-119,0 0 1,-1 4-95,3 21-449,-2-7-649,-1-13-438,0-11-1478,-1-13-696,0-14-2554,0-11 6398,-1-6 0,0-5 0,0 0 0</inkml:trace>
  <inkml:trace contextRef="#ctx0" brushRef="#br0" timeOffset="21384">4936 7277 23740,'55'-7'26,"-1"0"0,-3 1 0,-5 0-138,9-2-1065,-8 1-1567,-14 4-3318,-13 1 6062,-11 5 0,-7-2 0,-2 2 0</inkml:trace>
  <inkml:trace contextRef="#ctx0" brushRef="#br0" timeOffset="21742">4697 7583 24647,'-15'51'41,"1"0"0,2-4 1,8-6 25,24-1-146,13-9 158,14-10-158,3-12 79,1-5-56,-5-16 12,-5-5 44,-10-14 44,-11-1 46,-9 1 168,-8 1 89,-29-5-280,2 13-67,-24-2 0,10 17-78,2 4-494,2 3-391,7 0-1256,6 0-2554,12 0 4773,4-3 0,5 2 0,0-2 0</inkml:trace>
  <inkml:trace contextRef="#ctx0" brushRef="#br0" timeOffset="22025">5318 7153 19661,'-4'0'3407,"0"0"-3206,4 0-201,68-24-1042,-33 11-936,8-2 1,-1 1-7660,-15 4 9637,-13 5 0,-7 3 0,-7 2 0</inkml:trace>
  <inkml:trace contextRef="#ctx0" brushRef="#br0" timeOffset="22226">5245 7252 24020,'-3'58'138,"1"1"0,3-5 1,8-8-117,33-4-22,10-8-90,1-10-22,-5-8-986,-9-8-5199,-7-4-3534,-16-4 9714,-6-8 1,-10 5-1,-1-5 1</inkml:trace>
  <inkml:trace contextRef="#ctx0" brushRef="#br0" timeOffset="22367">5223 7454 21241,'-4'-1'2723,"1"0"-2723,3 1 0,77-28-4482,-12 2 868,-13 6 1,0-1 3613,10-9 0,-42 19 0,-9 1 0</inkml:trace>
  <inkml:trace contextRef="#ctx0" brushRef="#br0" timeOffset="22642">5633 7104 25286,'8'62'-45,"0"1"0,-1-5 0,-1-5-559,-2 11-2994,-2 14 338,-2-28-303,-1 4 2084,-1-38 1479,-1-11 201,1-26 1704,0-9 101,4-16-594,5 2-56,4 7-695,9 10-112,2 6-449,2 4-100,-1 3-414,0-1-1188,-4 0-1592,-3-1-4761,-6-2 7955,-4-5 0,-4 11 0,-1-1 0</inkml:trace>
  <inkml:trace contextRef="#ctx0" brushRef="#br0" timeOffset="22825">5861 6985 24995,'1'76'377,"1"0"0,0-2 1,0-1-266,1-13 0,1-1-714,0 0 1,0-2 590,0-1 0,0-2 11,1-5 0,0-1-56,-1-5 0,0-1-45,3 31-167,-2-14-3833,-3-18-1729,-1-19 5830,-1-25 0,0-13 0</inkml:trace>
  <inkml:trace contextRef="#ctx0" brushRef="#br0" timeOffset="23267">6221 7014 25119,'-50'44'-209,"-1"1"0,3-3 0,3-5-699,-8 0-877,1-4-747,10-8 568,12-10 36,15-7-376,12-12 2158,19-12 260,9-7 234,16-6 1982,0 5-257,-1 8 504,-6 8-594,-3 5-537,-6 16-751,-2 9-326,-4 18-369,-4 8-22,-5 2-404,-5 0-1344,-3-6-1570,-2-4-2441,0-8 5781,-1-9 0,1-11 0,-1-7 0</inkml:trace>
  <inkml:trace contextRef="#ctx0" brushRef="#br0" timeOffset="23584">6136 7265 23370,'50'-15'37,"0"0"0,-4 1 1,-6 4-464,-6 9-840,-7 0-717,-6-5-505,-8-3-1086,-2-6-337,-5-8 3911,-3-6 572,-1-5 2857,-2 1 268,0 5-739,0 8-694,0 11-1234,0 9-77,0 19-382,0 15-21,0 23-472,0 10 23,0 5-101,2-3 0,1-8-45,2-8-471,-2-10-1825,0-4-953,-2-16-1592,-2-5 4886,-9-13 0,7-4 0,-7-1 0</inkml:trace>
  <inkml:trace contextRef="#ctx0" brushRef="#br0" timeOffset="23861">6178 7659 23336,'-6'49'414,"1"1"1,4-5 0,7-6-392,26-5-1,17-10 135,8-11-314,1-6 23,-5-7-102,-6-12-22,-9-4 236,-12-12 44,-12 1 80,-8-3 32,-9-2 157,-28-19-67,-1 13 314,-28-2-393,6 25 103,-3 10-248,0 8-12,5 12-67,7 10-458,9 11-438,9 1-8856,4 4 9551,10-15 1,4-4 0,7-17 0</inkml:trace>
  <inkml:trace contextRef="#ctx0" brushRef="#br0" timeOffset="26170">7096 7201 24401,'0'-7'45,"0"2"0,0 5-292,0 0-190,5 0-806,2 0-1167,8 0-1456,4 0-4358,1 3 8224,-4 1 0,-6 0 0,-6 0 0</inkml:trace>
  <inkml:trace contextRef="#ctx0" brushRef="#br0" timeOffset="26337">7074 7391 19953,'-4'4'1624,"1"-1"-1333,3-3-974,37-4-1345,-15-4-796,30-3-7007,-25-3 9742,-4 1 1,-10 5-1,-6 3 1</inkml:trace>
  <inkml:trace contextRef="#ctx0" brushRef="#br0" timeOffset="175398">8173 6926 25039,'-27'56'116,"1"-1"0,-1-2 0,-2-5-128,-25 13-206,10-20 0,0-1-376,-19 14-56,24-21 0,3-4-1535,2-5-1681,14-11-3708,9-9 7574,8-12 0,3 5 0,0-5 0</inkml:trace>
  <inkml:trace contextRef="#ctx0" brushRef="#br0" timeOffset="175549">7914 7252 22944,'43'55'-292,"1"-1"1,-4-4 0,-8-7-1166,-18-7-940,-4-7-729,-5-7-2287,-3-5 5413,-3-7 0,1-4 0,-1-4 0</inkml:trace>
  <inkml:trace contextRef="#ctx0" brushRef="#br0" timeOffset="175724">8032 7425 22003,'47'-24'18,"0"1"1,-3 1 0,-5 3-86,-1 7-885,-5 0-1379,-5 1-7500,-7-4 9117,-10 3 1,-4 2 0,-7 5 0</inkml:trace>
  <inkml:trace contextRef="#ctx0" brushRef="#br0" timeOffset="175931">8342 6936 20613,'0'-4'3654,"0"1"-3184,0 3-224,5 55 135,2 3-353,-2-3 0,1 5-342,-1-7 1,0-1 313,0 0 0,-1 0 0,-1-3 0,0-1-17,0-5 0,0-2-509,2 31-205,-2-13-883,1-15-1489,-3-12-2321,0-17 5424,-1-6 0,0-9 0,0 0 0</inkml:trace>
  <inkml:trace contextRef="#ctx0" brushRef="#br0" timeOffset="176541">8539 6992 17610,'0'-11'5323,"0"3"-4628,0 8-337,0 63 91,0-14-433,0 1 1,0 3-214,2 14 253,0-5-41,4-12-83,2-7 1,5-14 56,3-7-112,5-9 44,4-6 206,3-3-138,2-3-158,1-1 147,-3 0-45,-2 0 44,-6 0 23,-5 0 0,-3 0-45,-4-3 101,-1-5 12,0-7-12,-2-11-12,1-10-10,-3-11 11,0-8-45,-2-5 0,-1-3-11,0 2-79,0 5-257,0 11-920,-6 9-1600,-3 14-4697,-9 11 7564,-8 13 0,12-1 0,0 5 0</inkml:trace>
  <inkml:trace contextRef="#ctx0" brushRef="#br0" timeOffset="176707">8584 7235 21521,'0'4'1939,"0"0"-1883,34-10 0,14-7-56,0-2-258,9 0 0,0-1-1299,-3-6-1076,-9 3-1154,-10-1-4203,-10 2 7990,-7-4 0,-9 11 0,-4 0 0</inkml:trace>
  <inkml:trace contextRef="#ctx0" brushRef="#br0" timeOffset="176900">9057 6878 23964,'7'59'422,"-1"0"0,1-1 0,-1-2-411,-1-8 0,-1-2 0,1-2 1,0 1-12,1 11 0,0-1-247,2 16-290,1 9-349,-5-49-1187,-3-9-952,0-12-5357,-1-6 8382,-4-15 0,3 9 0,-4-9 0</inkml:trace>
  <inkml:trace contextRef="#ctx0" brushRef="#br0" timeOffset="177241">9247 7055 18866,'-6'-9'4739,"1"1"-4268,63 2-224,-11 4-124,31 7 22,-35 15 57,-27 16-157,-7 11 56,-6 6-101,-9 3-191,-7 2-717,-8-7-672,-9-6-1624,3-14-2308,1-14 5512,6-9 0,9-8 0,5 0 0</inkml:trace>
  <inkml:trace contextRef="#ctx0" brushRef="#br0" timeOffset="177457">9558 6812 21835,'5'-4'3081,"-1"1"-2622,-4 3-447,27 88 44,-13-20-550,2 3 1,0 3 487,-10-22 1,-2-4-1,-1 0 1,-1-2-213,-1-3 1,0-1-63,-1 30-549,0-12-695,0-14-2073,0-11-3114,0-14 6711,0-10 0,0-7 0,0-4 0</inkml:trace>
  <inkml:trace contextRef="#ctx0" brushRef="#br0" timeOffset="177674">9638 7194 22507,'49'-10'30,"0"-1"0,-3 2 0,-4 1 93,-2 3-223,-1 2 100,-6 0-2835,4 1-1535,-15-1 4370,-1 1 0,-17 1 0,-3 0 0</inkml:trace>
  <inkml:trace contextRef="#ctx0" brushRef="#br0" timeOffset="179315">10644 6790 20569,'-1'-4'2252,"0"1"-1378,1 3-807,63-16 292,-25 12-354,7-5 1,1 1 129,1 14-46,-6 6-178,-7 7 66,-9 6-201,-7 1-482,-9 1-874,-4-2-1053,-4 0-897,-7-2-3204,-8-4 6734,-11 0 0,8-10 0,1-3 0</inkml:trace>
  <inkml:trace contextRef="#ctx0" brushRef="#br0" timeOffset="179517">10616 6934 18686,'-1'-3'2723,"0"1"-2555,1 2-168,67-19-11,-26 11-314,5-4 0,1 1-1658,0 4-595,-9 3-2643,-12 2 5221,-12 2 0,-9 0 0,-5 0 0</inkml:trace>
  <inkml:trace contextRef="#ctx0" brushRef="#br0" timeOffset="179734">10520 7089 22754,'57'-6'71,"1"0"0,-4 1 0,-4-1-161,15-6-247,-8 3-346,-7 1-1479,-10 2 100,-11 3-1042,-10 1-5691,-10 2 8795,-6 9 0,-3-7 0,0 7 0</inkml:trace>
  <inkml:trace contextRef="#ctx0" brushRef="#br0" timeOffset="180208">10581 7250 22227,'58'-12'71,"0"0"0,-4 2 0,-4 1-15,7 3-112,-4 4 11,-5-1 45,-9 3 0,-8 0-56,-7 3 22,-7 3-111,-6 1 122,-4 4-346,-5 0 335,-1 0 0,-4 1 34,-11 2 56,-13-2 45,-14 1 123,-12-1-201,-4 0 145,16-1 0,0 0-22,-16 6-101,-7 7 268,37-11-133,11-1-136,9-2 46,4 1-79,3 2 224,5 4-212,9 1 167,28 8-223,-1-10 66,21 0-66,-11-13-102,1-2-671,-2-2-886,-2-7-1872,-6-4 3564,2-19 0,-22 16 0,-1-5 0</inkml:trace>
  <inkml:trace contextRef="#ctx0" brushRef="#br0" timeOffset="180517">11068 6929 24115,'65'-24'130,"0"0"1,-7 2 0,-6 5-187,-3 8-76,-16 5-36,-18 15 120,-13 14 138,-22 21-34,-12 15-34,-16 6 17,18-26 1,1-1-75,-5 12-167,4 2 266,38-35-120,16-10-169,18-3-469,11-7-1088,3-13-7361,15-18 9143,-25-3 0,-4 3 0,-30 17 0</inkml:trace>
  <inkml:trace contextRef="#ctx0" brushRef="#br0" timeOffset="180701">11578 6785 21656,'0'-4'3518,"0"1"-3182,0 3-201,0 85-1684,0-16 1549,0 2 0,0 3 22,0-23 0,0 0-366,2 13 1,-1-1 1,0-19 1,0-2-220,2 8 0,0-4-1522,-2-2-1212,1-14-1613,-2-15 5102,0-10 0,0-5 1,0-1-1</inkml:trace>
  <inkml:trace contextRef="#ctx0" brushRef="#br0" timeOffset="181084">11569 7286 23997,'31'-42'26,"1"0"0,-4 2 1,0 8-856,4 11-1054,-3 0-1153,-1-1-348,-9 3-45,-6 0 3429,-7 5 1872,-6 6 1635,-9 4-516,0 10-784,-3 8-918,5 8-729,5 4-167,8 0-360,10-7 1,16-5 0,11-7-34,8-6 0,-3-12 78,-5-7-22,-8-11 0,-12-3 213,-9-1 44,-9 5 147,-4 3-381,-7 6 22,-8 7-101,-14 4-68,-13 5 24,-9 11-439,-5 8-861,-14 22 44,26-7-1815,4 7-571,30-21-4191,8-9 7877,7-3 0,-4-5 0,4 0 0</inkml:trace>
  <inkml:trace contextRef="#ctx0" brushRef="#br0" timeOffset="181300">12086 6703 25443,'15'68'198,"0"0"0,-1-1 0,-2-2-187,-5-10 0,-1-1-461,-1-1 0,1-1 433,-1-4 1,1-2-18,2 35-426,2-14 352,-3-15-710,-2-12-291,-2-11-1883,-2-12-3104,-1-8 6096,-3-7 0,2-2 0,-2 0 0</inkml:trace>
  <inkml:trace contextRef="#ctx0" brushRef="#br0" timeOffset="181874">12354 6778 26149,'-13'42'-67,"0"-1"0,1 28 179,51-46-224,0-7-23,0-6 79,-7-5-337,-9-4-200,-7-1-57,-10 0-2880,-7-11 617,-14-4 1176,-11-9 1558,-11 1 179,-4 4 2320,0 6 559,7 5-817,7 4-796,11 2-583,9 2-649,4 0 268,30 0-21,7 0-236,32 0-67,2 0 22,1-4-12,-6-1-212,-8-4-1188,2-10 269,-20 2 213,-1-8 594,-21 4 336,-8 0 168,-4 4 718,-3 5 155,0 6 427,0 4-1322,0 24 314,0 10-281,0 26-22,0 5-101,1 0-112,2-5-12,3-7-223,0-11-202,1-10-1894,-3-2-492,-2-14-2903,-6-1 5782,-12-11 0,7-2 0,-5 0 0</inkml:trace>
  <inkml:trace contextRef="#ctx0" brushRef="#br0" timeOffset="182074">12326 7206 24950,'19'46'593,"-1"-1"1,2-2 0,5-6-571,36 3-23,5-8-1203,4-8 1113,-5-11-234,-6-6 149,-11-4-889,-9-3-1000,-12-11-3158,-10-5 5222,-8-14 0,-6 13 0,-3 1 0</inkml:trace>
  <inkml:trace contextRef="#ctx0" brushRef="#br0" timeOffset="182441">12803 6788 19078,'-7'-12'3486,"70"-13"-3341,-15 13-145,4 0 0,1 0 67,3-2 57,-15 3-57,-17 6 874,-13 3-34,-8 2-291,-12 9-537,-8 10 90,-13 17-147,-6 11-11,4 5-11,10-2 56,11-2-314,20 5 123,10-20-335,15 0-23,4-23-807,-1-7-896,-4-2-2095,-10-5 4291,-9-5 0,-9 3 0,-4-2 0</inkml:trace>
  <inkml:trace contextRef="#ctx0" brushRef="#br0" timeOffset="182632">12961 6866 21432,'-9'-3'2610,"1"1"-2184,8 2-392,62-2-57,-17-1 23,1 1 0,2-1-324,9-2-573,-9 2-1086,-10 1-1266,-10 2-3430,-14 3 6679,-7 10 0,-7-7 0,0 6 0</inkml:trace>
  <inkml:trace contextRef="#ctx0" brushRef="#br0" timeOffset="182857">12709 7381 25555,'76'3'254,"0"0"0,-4-2 0,-3-1-215,-20-3 0,-2-2-298,-1 1 1,-1-2 190,-3 0 1,-2-1-304,28-4-145,-12 1-531,-15 2-3401,-11-1-1424,-15 2 5872,-6-2 0,-9 5 0,0 1 0</inkml:trace>
  <inkml:trace contextRef="#ctx0" brushRef="#br0" timeOffset="184840">14595 6493 25667,'-25'51'71,"-1"0"0,0-3 0,-2-3-172,1-10 1,-1-3-1573,-28 27 38,4-8-1256,7-14-1487,12-15 4378,11-12 0,11-8 0,7-2 0</inkml:trace>
  <inkml:trace contextRef="#ctx0" brushRef="#br0" timeOffset="184998">14318 6773 18608,'11'0'4471,"-3"0"-4326,54 18 12,-27-1-157,8-1 0,0 2-257,-2 9-1223,-4-1-1231,-7-3-919,-8-7-4303,-8-5 7933,-7-6 0,-5-4 0,-2-1 0</inkml:trace>
  <inkml:trace contextRef="#ctx0" brushRef="#br0" timeOffset="185199">14692 6554 24166,'10'59'112,"0"0"0,-1-3 0,-1-3-146,-1 21-392,-1-7-739,-2-10-482,2-9-1177,-5-13-1064,1-12-4896,-2-11 8784,0-7 0,0-5 0,0 0 0</inkml:trace>
  <inkml:trace contextRef="#ctx0" brushRef="#br0" timeOffset="185350">14704 6849 17633,'0'-14'4123,"0"3"-3686,0 11-302,67-5-68,-31 3-101,9 0 1,0-1-819,-6 3-1445,-7 0-1344,-9 0-4954,-9 0 8595,-7 2 0,-5-1 0,-2 1 0</inkml:trace>
  <inkml:trace contextRef="#ctx0" brushRef="#br0" timeOffset="185666">14414 7211 23829,'29'44'-15,"0"0"0,-1-5 0,3-10 15,25-23-33,-3-5-79,-9-11 224,-11-4-79,-10-11 1,-13-1 224,-5-1-224,-8 0 100,-10 0-111,-9 2-1,-31 0 56,9 12-178,-13 3-114,22 10-335,7 0-1154,9 0-2219,6 0-5367,9 0 9289,1-1 0,3 1 0,0-1 0</inkml:trace>
  <inkml:trace contextRef="#ctx0" brushRef="#br0" timeOffset="186041">14955 6693 23023,'-4'0'605,"1"0"-381,60-17-157,-12 3-101,0 0 1,1 0-147,8-2 102,-16 7 78,-19 4 90,-11 4 381,-12 1-259,-14 7 180,-15 9-392,-17 16 168,-6 11-44,-1 8 200,12 3-290,13 0 100,17-3-134,9-5 0,18-6-33,25 1-57,-1-19-481,16-3-168,-23-16-965,-6-3-2004,-11-4-3475,-5-6 7183,-14-6 0,4 5 0,-5 1 0</inkml:trace>
  <inkml:trace contextRef="#ctx0" brushRef="#br0" timeOffset="186607">14960 6929 19246,'-5'-7'3687,"1"2"-3597,60-12-573,-24 5-817,8-1 1,0-2-2185,-2-8-2119,-3-3 1043,-6-2 4560,-8 0 3966,-6 3 4124,-7 3-5232,-5 11-1368,0 2-628,-2 9-682,0 9 291,4 8-460,2 14-22,0 9-79,0 2-415,-4 0-783,3 3 1254,-3-19 34,0-3 45,-1-19 11,3-3 0,1-1-11,7-1-34,0-5-45,15-15-55,-8-1-337,10-14 12,-11 4-125,-3-6 91,-3-2 56,-3-4 348,-2 0 44,-1 3 22,-3 5 1278,0 7-247,-3 15-369,-1 4 10,0 10-357,0 12 200,2 17-156,3 26 11,3 28-201,0-6 0,1 4-654,-2-17 0,1 2 511,-1-8 1,0 4 0,0-5-88,2 3 0,0-4 95,-1-3 0,0-1-141,1-7 0,0-2 85,3 25-100,-4-20-349,-5-18-279,-3-16-4707,-7-15-2128,-6-21 7834,-10-15 1,8 11 0,3 1 0</inkml:trace>
  <inkml:trace contextRef="#ctx0" brushRef="#br0" timeOffset="187184">16167 6610 23191,'79'-21'1176,"-14"3"-974,-48 28 112,-8 10-303,-11 15-11,-18 15-291,-14 4-494,-19 4-1446,-5-6-402,1-10 291,8-11-1938,14-16 4280,15-7 0,12-8 0,7 0 0</inkml:trace>
  <inkml:trace contextRef="#ctx0" brushRef="#br0" timeOffset="187316">16239 6768 25084,'30'53'-411,"-1"-1"0,-3-3 1,-7-6-2033,-17-3-2162,-2-3 4605,-5-7 0,4-13 0,-4-7 0</inkml:trace>
  <inkml:trace contextRef="#ctx0" brushRef="#br0" timeOffset="187667">16322 6844 23348,'42'-5'22,"0"-1"0,32-4-963,-39 4-1737,-7-4-179,-5-2-1491,-8-6 12,-5-5 2689,-4-23 6241,-2 6-886,-3-12-985,-1 16-515,0 8 78,0 8-874,0 10-381,0 6-662,0 20 158,0 23 67,0 32-561,0-22 1,1 2-212,0 4 0,0 1 217,1 1 0,0-1-67,0-4 0,0-1 28,1-6 0,-1-1-144,3 29-348,-1-17-92,-1-15-3337,-2-16-158,0-11-5752,-1-16 9570,0-13 0,0 5 1,0-4-1</inkml:trace>
  <inkml:trace contextRef="#ctx0" brushRef="#br0" timeOffset="187940">16837 6583 21902,'0'-5'2925,"0"1"-2780,71-7 46,-37 8-175,10-3 1,-3 1 375,-19 8-301,-12 9 245,-8 10-325,-17 14-22,-10 8-830,-15 1-1344,-8 0 2185,-9-3 0,27-20 0,0-6 0</inkml:trace>
  <inkml:trace contextRef="#ctx0" brushRef="#br0" timeOffset="188091">16936 6676 24793,'46'14'156,"-1"1"1,-2-2 0,-4 1-224,1 7-504,-4-3-482,-6-3-1199,-8-8-1547,-6-3 3799,-6-18 0,-6 11 0,-1-11 0</inkml:trace>
  <inkml:trace contextRef="#ctx0" brushRef="#br0" timeOffset="188265">17300 6425 24905,'9'64'138,"-1"-1"0,0-2 0,-1-3-216,-1 22-191,-3-8-392,-2-13-2667,-1-4-134,0-24-3014,0-6 6476,0-21 0,0-4 0,0 0 0</inkml:trace>
  <inkml:trace contextRef="#ctx0" brushRef="#br0" timeOffset="188459">17310 6700 18328,'-3'-5'4885,"1"0"-3910,2 5-807,40-3-123,-10 2-90,35-2 23,-18 3-34,-4 0-762,-4 0-471,-8 0-1714,-9 0 3003,-8 10 0,-9-8 0,-3 8 0</inkml:trace>
  <inkml:trace contextRef="#ctx0" brushRef="#br0" timeOffset="188782">16999 7145 25107,'-6'44'140,"0"-1"0,14 29-62,28-47-235,19-12-11,6-8 90,0-15-213,-6-8 268,-8-13 23,-11-8 0,-13 0 45,-11-1-11,-8 3 134,-9 3-101,-8 5 67,-10 5-55,-9 10-113,-4 5 34,-6 8-11,0 12-370,-1 4-493,9 7-1143,9-3-2969,10-8 4986,9-6 0,4-4 0,2-1 0</inkml:trace>
  <inkml:trace contextRef="#ctx0" brushRef="#br0" timeOffset="189149">18311 6437 25914,'-36'58'276,"0"0"0,2-2 1,2-4-305,9-13 0,1-2-663,0 0 1,0-1 242,-21 31-482,2-5 23,2-7-6701,-8 2 7608,16-25 0,3-5 0,19-23 0</inkml:trace>
  <inkml:trace contextRef="#ctx0" brushRef="#br0" timeOffset="189382">17855 6525 20804,'-1'-5'3351,"0"0"-2657,1 5-504,47 58-66,-5-14-642,-1 3 1,3 1 511,-10-14 0,-1-3 68,0 0 0,-1-1-186,27 22 337,-8-8-359,-9-11-395,-12-8-1017,-5-10-2599,-12-6-5674,-5-6 9317,-6-3 1,-2 0-1,0 0 1</inkml:trace>
  <inkml:trace contextRef="#ctx0" brushRef="#br0" timeOffset="192352">7787 8396 16703,'-4'-3'3978,"1"1"-2175,3 2-1197,9-6-404,8 4 66,16-4-268,8 5 56,6 1-44,-1 0-24,-2 0-10,-9 7 11,-8 2 11,-10 12 33,-9 6 303,-5 10-336,-17 5 68,-8 4-68,-17-2-191,-7-6-604,-1-9-863,1-10-1233,5-9-3630,9-6 6521,12-14 0,10 7 0,7-8 0</inkml:trace>
  <inkml:trace contextRef="#ctx0" brushRef="#br0" timeOffset="192528">8177 8230 20546,'8'0'3732,"-2"0"-3564,6 63-168,-6-21-51,2 4 1,0 2-399,0 9-1422,0-3-1232,-2-2-999,-2-5 4102,-2-9 0,-2-16 0,0-9 0</inkml:trace>
  <inkml:trace contextRef="#ctx0" brushRef="#br0" timeOffset="192704">8253 8554 21488,'48'-12'-736,"0"1"0,-5 0 0,-4 3-2267,-6 8-5020,-10 0 8023,-9 1 0,-7 0 0,-6 0 0</inkml:trace>
  <inkml:trace contextRef="#ctx0" brushRef="#br0" timeOffset="193036">7785 8882 19975,'-7'0'2712,"2"0"-1827,5 0-863,78-5 12,-26-2-34,7 1 0,2 0-12,11-7 1,-4 1-67,-11 1-23,-6 5-11,-21 3 224,-5 9 11,-16 10-22,-3 14-101,0 9-56,-2 4-1222,2-2-3999,5 4 538,0-19 4739,1-2 0,-7-19 0,-3-4 0</inkml:trace>
  <inkml:trace contextRef="#ctx0" brushRef="#br0" timeOffset="193328">8436 8379 22025,'-4'-7'1815,"1"1"-1703,3 6-112,61-10 56,-24 7-45,5-3 1,0 1 78,-3 7 33,-12 11 68,-12 8 89,-9 14-280,-7 7-101,-11 2-885,-7 0-1300,-11-7-2095,-3-7-5054,3-11 9435,6-10 0,11-6 0,7-3 0</inkml:trace>
  <inkml:trace contextRef="#ctx0" brushRef="#br0" timeOffset="193494">8798 8245 25073,'34'50'-1214,"1"1"0,-4 8 1,-9-2-2575,-19-2-3887,-3 15 7675,0-34 0,0-16 0,0-10 0</inkml:trace>
  <inkml:trace contextRef="#ctx0" brushRef="#br0" timeOffset="193687">8925 8464 17454,'2'-14'4795,"-1"3"-3898,-1 11-438,0 0-56,53-22-391,-23 16 100,44-17-11,-38 23-202,-4 0-269,-7 0-1031,-7 0-2251,-8 1-2354,-6 7 6006,-6 3 0,1-2 0,-1-1 0</inkml:trace>
  <inkml:trace contextRef="#ctx0" brushRef="#br0" timeOffset="193936">8462 8807 25039,'59'-10'213,"0"1"0,-2 1 1,-3 0-181,24-2 113,-6 5-225,-11 5 180,-15 12-168,-12 6 112,-13 14-90,-10 2-314,-7 1-560,-3 0-840,-1-4-2611,-3-4-4000,-3-9 8370,-1-7 0,1-6 0,2-4 0</inkml:trace>
  <inkml:trace contextRef="#ctx0" brushRef="#br0" timeOffset="194495">9635 8255 20972,'-11'0'2980,"1"0"-2968,10 0-24,0 0-21,-32 40-46,34-23 68,-18 31-22,45-36 33,2-5-56,1-5 33,8-16 113,-14 2-180,1-13 180,-18 7-113,-5 2 46,-3 2-23,-8 6 292,-18 3 167,-4 9-347,-12 15 224,9 12-291,5 17 100,5 4-111,9 7 44,7-1-78,4 0-78,2 9-1110,3-16-571,0-5-1110,3-25-1142,-1-15-4169,1-5 8180,0-7 0,-3 5 0,0-5 0</inkml:trace>
  <inkml:trace contextRef="#ctx0" brushRef="#br0" timeOffset="194845">9732 8379 19414,'9'0'5267,"-2"0"-4853,10 61-78,-12-25-325,4 7 1,-1 1 168,-7 2-169,-7-2 23,-10 0-34,-13-2-45,-15-2-1,-10-5-111,-6-4 135,-1-8 44,7-6-44,11-10 56,17-2-68,12-5-22,10 0 112,35 0 225,38 0-248,8-1-101,-28 0 0,-2-1 135,14-1-134,-7 0 56,-8 2-304,-6-2-558,-6 2-842,-8-2-1949,-5-3-4415,-9-2 8130,-5-3 0,-5 6 0,-2-1 0</inkml:trace>
  <inkml:trace contextRef="#ctx0" brushRef="#br0" timeOffset="195245">10134 8121 20255,'-10'5'857,"-16"25"0,-2 6-857,-2 1-17,-3 5 1,-1 0-119,-2-5 124,9-11-179,13-13-12,7-7 202,20-5 179,13-7 101,20-4-235,11-4 302,-3 0-44,-8 5 123,-15 4-12,-15 4 12,-12 20-426,-19 4-269,-12 19-1669,-16-1-1647,-6-4-3139,4-8 6724,8-12 0,18-9 0,9-7 0</inkml:trace>
  <inkml:trace contextRef="#ctx0" brushRef="#br0" timeOffset="195369">10132 8425 23516,'30'56'-1016,"0"-1"0,-3-4 0,-7-7-3186,-14-8 4202,-4-7 0,-2-12 0,0-6 0</inkml:trace>
  <inkml:trace contextRef="#ctx0" brushRef="#br0" timeOffset="195695">10169 8430 22540,'46'-14'-183,"0"1"0,-4 0 1,-4 0-827,0 0-862,-6-2 493,-9-1 661,-6-4 706,-8-2 22,-4-3 280,-4 0 774,-1 4 414,0 6 459,0 8-963,0 6-23,0 18-346,2 11 21,6 20-370,3 8 102,12 22-348,-7-25-22,4 9-583,-11-20-829,-3-14-1625,-2 3-1669,-11-15 4717,-8-5 0,5-5 0,-3-4 0</inkml:trace>
  <inkml:trace contextRef="#ctx0" brushRef="#br0" timeOffset="195962">10233 8880 23661,'27'40'127,"-1"1"0,1-5 0,3-9-14,23-23-169,5-15 145,-6-9-122,-7-13 89,-11-6 44,-13 1-32,-10 3 346,-7 5-156,-15 4-102,-7 5-10,-15 7-56,-8 6-158,-5 6 68,-3 8-112,-1 8-403,3 6-303,3 3-1064,10-3 1034,0-7 0,19-5 0,2-5 0</inkml:trace>
  <inkml:trace contextRef="#ctx0" brushRef="#br0" timeOffset="196294">10699 8335 23538,'47'13'-124,"1"1"1,-4-2 0,-3-7 123,19-23 336,-24 3 438,-5-9 312,-24 14-581,-6 1-68,-7 1-381,-5 0 89,-11 1-145,-7 3-78,-7 2-101,-2 2-628,-19 9-403,17-3-628,-7 9-3798,24-4 5636,6 3 0,8-7 0,3-1 0</inkml:trace>
  <inkml:trace contextRef="#ctx0" brushRef="#br0" timeOffset="196520">10532 8527 21779,'-4'5'2510,"1"0"-2096,3-5-414,78-7 68,-24-5-760,5 2 1,2 0 635,11-12-314,-10 2-367,-13 6-474,-14 6-1612,-13 4-1794,-13 4 4617,-5 6 0,-4-4 0,0 4 0</inkml:trace>
  <inkml:trace contextRef="#ctx0" brushRef="#br0" timeOffset="196928">10600 8726 19269,'0'-4'3978,"65"-28"-3844,-14 13-106,3-3 0,3 1-5,22-2-23,-5 4 0,-10 7 33,-16 5 146,-16 4 45,-15 2 292,-10 4-460,-5 7 34,-3 6-90,-10 11-90,-8 3-67,-14 1 157,-10 1-67,-5-2 157,-4 2 201,2-3-224,6 0 213,10-4-257,12-5 66,12-5-89,5-4 0,11-3-11,12 0 123,37-3-34,1-2-78,24-3 56,-20-8-112,-3-3-156,-6-8-662,-7-1-1759,-12-2-6779,-12-2 9412,-10-3 0,-7 12 0,-3 2 0</inkml:trace>
  <inkml:trace contextRef="#ctx0" brushRef="#br0" timeOffset="197754">11881 8130 19975,'8'-6'2397,"-1"0"-2363,48-15 100,-19 7-94,3-2 0,-1-1-29,0 1 45,-13 5 145,-12 5 427,-8 5-102,-7 1-234,-12 10-281,-11 6 0,-16 14 146,-4 2-224,1 0 156,10-8-178,12-7-57,12-7 113,9-5-23,14-1 56,9 3 0,13 2 67,1 2-34,0 2 23,-9 2 124,-6 1-158,-11 3 90,-5 2-67,-6 3-90,-12 3-56,-7-1-145,-30 5 246,13-13 0,-11 1 0,27-13 269,8-4-269,8-1 44,4-1-21,11 0 122,12 0 12,17-2-78,12-2-113,3-3 146,-1 1-224,-6-1-202,-9 3-437,-7 1-1198,-12 2-1905,-9 1-2948,-6 0 6802,-17 9 0,9-7 0,-9 7 0</inkml:trace>
  <inkml:trace contextRef="#ctx0" brushRef="#br0" timeOffset="198011">11757 8634 20826,'-1'3'3956,"58"-1"-3665,-10-4-263,1-1 0,3-1-39,18-6 11,-7 2 0,-9 2-101,-12 9 213,-9 13 67,-10 11-33,-7 14 112,-6 2-258,-4 2 0,-3-6-852,0 3-302,-1-18-1176,1-1-1212,1-18-3068,-2-3 6610,0-7 0,-1 3 0,0-3 0</inkml:trace>
  <inkml:trace contextRef="#ctx0" brushRef="#br0" timeOffset="198295">12284 8216 23784,'51'-26'388,"0"0"1,-5 3 0,-3 5-378,2 6-22,-11 7-258,-14 7 269,-10 14 22,-7 14-10,-11 13-24,-3 5 147,-4-4-314,5-7 246,5-11-168,7-6-22,11-10-135,8-5-840,15-4-1199,3-12-1266,6-7-3620,-5-16 7183,-3-7 0,-17 17 0,-8 4 0</inkml:trace>
  <inkml:trace contextRef="#ctx0" brushRef="#br0" timeOffset="198461">12846 8070 18496,'0'-6'6241,"0"2"-5379,0 4-827,2 62 99,3-22-112,-2 4 1,0 2-68,4 4-280,-1-7-448,-3-7-639,0-5-1154,-2-6-1647,-1-3 4213,-10-4 0,8-9 0,-7-2 0</inkml:trace>
  <inkml:trace contextRef="#ctx0" brushRef="#br0" timeOffset="198694">12502 8432 23941,'4'62'373,"0"0"1,1-4 0,5-6-318,24 1-112,7-9 190,7-14-223,2-13 223,-1-9-89,-3-10-45,-6-13 78,-8-9-78,-7-16-112,-10-7-369,-7-6-1581,-5-5-2218,-15 5-5551,-10 8 9157,-19 19 0,16 13 0,1 10 0</inkml:trace>
  <inkml:trace contextRef="#ctx0" brushRef="#br0" timeOffset="198828">12493 8629 19874,'0'6'4549,"0"-2"-4201,68-6-225,-21-12-123,4 5 0,3-3-1502,-10-12 1,-3-3-4158,15-11 5659,4-7 0,-43 30 0,-8 6 0</inkml:trace>
  <inkml:trace contextRef="#ctx0" brushRef="#br0" timeOffset="199111">12916 8072 24222,'49'-12'509,"-1"0"1,32-8-387,-54 32 136,-12 10-237,-7 17-44,-12 9-539,-14 4-672,-11-1-1803,-13-4 3036,-16-5 0,29-21 0,-3-4 0</inkml:trace>
  <inkml:trace contextRef="#ctx0" brushRef="#br0" timeOffset="199253">13083 8201 20804,'11'0'4045,"-3"0"-3787,-8 0-258,34 59-213,-24-27-454,8 7 0,-2 0-2414,-14-5-2600,-2-1 5681,-9-5 0,6-11 0,-6-6 0</inkml:trace>
  <inkml:trace contextRef="#ctx0" brushRef="#br0" timeOffset="199419">13114 8296 23538,'45'-9'-84,"0"1"0,32-8-1429,-43 6-1075,-6-2-34,-8-3-1490,-8-5-325,-4-4 4437,-5-6 0,-2 13 0,-1 0 0</inkml:trace>
  <inkml:trace contextRef="#ctx0" brushRef="#br0" timeOffset="199569">13387 8014 23101,'5'50'444,"0"1"1,-1-3 0,3-5-345,9 11-200,0-7 32,-4-8-503,-3-6-1211,-5-3-2543,-2-4-4538,-5 1 8863,-11-2 0,8-10 0,-7-5 0</inkml:trace>
  <inkml:trace contextRef="#ctx0" brushRef="#br0" timeOffset="199794">12970 8646 24345,'65'-12'429,"0"0"1,-4 1 0,-3 1-217,19-3-191,-10 7 180,-14 11-191,-16 15 146,-11 13-157,-12 12 0,-7 2-640,-5-5-468,-2-6-1279,0-11-2611,0-10 4998,-6-8 0,4-6 0,-4-1 0</inkml:trace>
  <inkml:trace contextRef="#ctx0" brushRef="#br0" timeOffset="200136">13587 8242 22900,'58'17'18,"0"-1"1,-5-2 0,-7-7 48,-4-16 347,-12-8 651,-12-3-225,-9-3-78,-6-1-202,-12-13-560,-6 11-201,-14-8-203,-10 18-638,-11 7-571,-8 5-2735,-6 15-4695,-3 10 9043,5 17 0,25-14 0,13-1 0</inkml:trace>
  <inkml:trace contextRef="#ctx0" brushRef="#br0" timeOffset="200305">13384 8554 24883,'64'22'422,"0"0"0,-4-3 0,-4-4-422,11-13-22,-2-2 10,-3-10-728,-8-2-380,-6-14-1468,-8-3-2096,-9-5 4684,-7-3 0,-13 16 0,-5 3 0</inkml:trace>
  <inkml:trace contextRef="#ctx0" brushRef="#br0" timeOffset="200805">14040 8019 20972,'0'-11'3014,"0"2"-2364,60-5-605,-30 11 22,44-1 0,-49 20-44,-9 14 55,-9 4-78,-4 3-22,-10 0-292,-6-2 303,-8-5-191,-5-8 180,4-9-124,6-7-56,8-4 169,5-2 33,3 0 157,12 2-11,3 2 481,31 10-213,-13-3-358,12 8 67,-25 10-123,-8-1 0,-12 13-179,-16-7 101,-10-1-370,-15 0 325,-8-2-34,-3-2 157,1-5 0,11-5 22,14-8-22,13-6 112,12-2 157,16-1-179,12 1 335,18-2-268,10 0-39,-12-1 0,3 0-85,-1-3 1,-1 1-34,0 0 0,-3 1-67,22-5-147,-36 5-469,-11 0-2790,-7-3 3473,-6-4 0,-3 2 0,0 1 0</inkml:trace>
  <inkml:trace contextRef="#ctx0" brushRef="#br0" timeOffset="201278">15052 7770 26955,'-15'56'-923,"1"0"1,1-5 0,-2-6-3459,-7-3-3866,3-12 8247,4-12 0,7-10 0,4-7 0</inkml:trace>
  <inkml:trace contextRef="#ctx0" brushRef="#br0" timeOffset="201421">14972 7948 23644,'53'3'164,"0"-1"1,-4 1-1,-4 1-175,6 6-303,-9 0-1187,-10-5-2331,-12 3-4040,-11-1 7872,-11 8 0,1-8 0,-4 2 0</inkml:trace>
  <inkml:trace contextRef="#ctx0" brushRef="#br0" timeOffset="201638">14666 8330 23471,'63'-1'702,"1"0"0,0-4 0,0-2-663,-7 1 1,0-2-738,1-4 0,-2 0 630,-4 2 1,-1 1-185,-8 0 0,-3 0-970,22-1 433,-23 4-1329,-19 4-386,-11 2-4365,-11 0 6869,-11 0 0,7 0 0,-5 0 0</inkml:trace>
  <inkml:trace contextRef="#ctx0" brushRef="#br0" timeOffset="201837">15202 8332 24759,'5'51'680,"0"0"0,0-3 0,1-2-658,16 25 45,-3-6-67,-4-7-33,-3-7-550,-6-11-134,-3-6-728,-2-12-2018,-1-9 721,0-8 1,0-5 0</inkml:trace>
  <inkml:trace contextRef="#ctx0" brushRef="#br0" timeOffset="202370">15334 7897 16176,'0'-8'5211,"0"1"-4494,0 7-190,0 0-527,35-2-147,-26 2-961,26-2-1257,-34 2 472,-1 0-730,-5 9 1021,-4 3 1602,-3 11 1580,2 0-45,5-2-784,4-2 414,9-4-246,4 0-201,7-1-382,-3 8-168,-5 8 179,-5 11-336,-5 9-22,-1-2-157,0-4-157,15-15 482,24-23 336,1-18 470,11-18-257,-25-7 236,-10 3-483,-8 3 1,-6 4-326,-15-2-190,-3 13-359,-16 0-537,-1 12-920,1 3-693,3 1-2523,11 0 5088,8-2 0,7 2 0,3-3 0</inkml:trace>
  <inkml:trace contextRef="#ctx0" brushRef="#br0" timeOffset="202761">15701 7902 24871,'17'59'-325,"0"-1"0,-1-5 0,-4-5-4313,-6 6-3049,-1-19 6791,-3-4 896,3-25 2173,-2-20 450,4-8-1032,4-13-437,3-2-818,3-2-280,2-2-56,2 0-213,-1-1-112,-1 2-336,-4 3 661,-3 4 101,-3 7 975,-4 8 246,-2 7 594,-2 7-628,-1 2-313,1 18 45,1 11-584,2 27 13,2 12-449,3 9 101,-1-26 0,0 0-157,3 19-79,2 9-269,-10-40-346,-2-7-1356,-1-9-2040,-2-5-5188,-8-9 9334,-7-3 0,5-4 0,-1 0 0</inkml:trace>
  <inkml:trace contextRef="#ctx0" brushRef="#br0" timeOffset="203020">15614 8503 24155,'2'45'481,"0"0"1,16 28-482,26-54 0,14-10-11,3-9-269,-2-14 168,-12-8-12,-11-10 91,-16-1 66,-10 2 124,-7 1-146,-14 1 90,-6 2-34,-15 3 45,-8 10 124,-7 5-169,-6 7 22,-4 14-89,2 7-235,3 17-706,10 5-1311,8 1-6511,9-2 8763,5-10 0,10-13 0,4-8 0</inkml:trace>
  <inkml:trace contextRef="#ctx0" brushRef="#br1" timeOffset="210019">18462 5953 17700,'8'0'3888,"-2"0"-2924,-6 0 560,0 0-1053,45 5-180,-19 3-56,38 8 135,-30 6-348,4 6 360,16 22-114,-9-8-268,10 16 191,-17-15-180,-3-1 135,-2 2-57,-2 1-55,-3 2 106,-9-9 0,-1 1 50,11 24-173,-12-21 0,0 0 185,6 20-191,-3 0 191,0 2-202,-2-2 112,-2-2-11,-1 1-23,-4-2 23,-3-16 0,0 1-12,4 23-72,-5-22 0,1 0-358,0 19 397,-2 2-23,-3 2-120,-1-4 98,1 1 67,-1-19 1,0 0-113,0 27 79,0-24 0,0-1 11,-1 19-11,0 1-11,-1-5-34,0 1 0,0-5 0,-1-2 0,-4-6 0,-2-2 0,-9 15 0,3-15 438,-5 14-438,4-19 0,-3-3 92,-2 0-92,-1-4 0,-2-1 0,-2-1 0,0-5 0,0 0 0,0-4 0,1-2 0,0-1 0,-1-2 0,1-4 0,2-1 0,4-6 0,5-2 0,4-3 0,4-3-24,2 0-3113,2-2-4347,0-25 7484,0 3 0,0-6 0,0 13 0</inkml:trace>
  <inkml:trace contextRef="#ctx0" brushRef="#br1" timeOffset="210711">18862 7318 24972,'50'-18'953,"4"2"-942,-3 5 112,10 0-22,5-1-123,7 0-523,2 1 501,1 1 32,-2 2 12,-8 1 114,-5 1 21,-10 2-194,-8 0 148,-7 0-178,-5 2-23,-5 0 288,-4 0-592,-3 2-76,-4-1-338,-2 1-536,-5 0-618,-1 0-1601,-4 0 1246,-1 0 1,-2 0 0</inkml:trace>
  <inkml:trace contextRef="#ctx0" brushRef="#br1" timeOffset="211111">19692 6953 18910,'-9'-5'4314,"2"0"-3586,7 5 12,0 0-605,23 30-79,-6-11 33,20 25 23,-12-17 45,-2-2-157,-3 0 325,-5-1-201,-7-2 111,-3 3-123,-4 1 0,-1 5 78,-7 3-78,-6 4-224,-8 2 23,-9-2-303,2 0-819,0-7-1030,6-6-3148,7-9 5389,5-8 0,6-4 0,3-4 0</inkml:trace>
  <inkml:trace contextRef="#ctx0" brushRef="#br1" timeOffset="213819">20851 6367 24042,'-79'3'370,"16"3"-370,56 9-157,12 8 236,14-8-158,13-1 46,9-10-1,-1-4-78,-5-6 89,-9-5 23,-7-12 79,-11 5 33,-4-4-179,-10 11 67,-7 2-56,-10 4-370,-6 3 112,-3 4 124,3 8 156,5 2 23,8 9 0,8 0-34,5 1 90,3 3 112,1 2-23,6 7 247,1 5-247,4 5 136,0 2 122,-6 19-191,-1-19-134,-4 10 90,-4-23-78,-7-3-23,-6-3-34,-9 1 34,-7-6-45,-4 0-11,-2-7 0,0-2 67,7-6-55,9-4 21,9-1-66,7-2-91,5 0 80,16 0 88,9 0 24,22 0-35,-4 0 1,0 0-113,24 0 141,-23 0 0,-2 0-197,8-2-503,-6-1-1032,-9-3-2341,-1-5-4359,-8-3 8370,-2-3 0,-11 8 0,-4 0 0</inkml:trace>
  <inkml:trace contextRef="#ctx0" brushRef="#br1" timeOffset="214086">21112 6335 24323,'43'-10'218,"-1"0"0,28-6-117,-46 16-202,-13 0 213,-5 8-112,-12 12 0,-10 13-436,-15 13-1267,-13 3-3116,-5-2 4819,2-6 0,21-18 0,10-10 0</inkml:trace>
  <inkml:trace contextRef="#ctx0" brushRef="#br1" timeOffset="214237">21232 6464 24255,'51'13'-519,"0"0"0,-4 0 0,-6-1-2047,0 6-1177,-7-4-6072,-8-6 9815,-8-4 0,-11-4 0,-3 0 0</inkml:trace>
  <inkml:trace contextRef="#ctx0" brushRef="#br1" timeOffset="214421">21576 6272 23863,'-13'-5'1748,"2"0"-1669,11 5-79,-2 84-34,2-42-79,0 12 1,1 1-145,1-10-897,1-3-606,-2-6-2015,-1-4-4573,-9-3 8348,-5-6 0,2-9 0,0-5 0</inkml:trace>
  <inkml:trace contextRef="#ctx0" brushRef="#br1" timeOffset="214687">21014 6853 23191,'-4'0'1983,"1"0"-1636,3 0-201,90-11-123,-28 0-613,4 2 1,2 0 532,9 0 57,-16 5 90,-14 9 220,-16 12 149,-11 10-302,-8 13 11,-8 2-168,-1 0-269,-3-3 197,0-6-1474,0-8-2096,0-9-3876,-1-7 7518,0-7 0,0-2 0,1 0 0</inkml:trace>
  <inkml:trace contextRef="#ctx0" brushRef="#br1" timeOffset="215127">22032 6321 21252,'-5'-10'3250,"1"3"-2914,71-4-90,-12 2-1403,2-1 1,4 1 1116,-15 2 1,-3 0 11,0 0 0,-2 1-267,32-3-1678,-17 2-1452,-20 5-3511,-17 1 6936,-12 1 0,-7 0 0,0 0 0</inkml:trace>
  <inkml:trace contextRef="#ctx0" brushRef="#br1" timeOffset="215329">22390 6258 25409,'-12'70'295,"1"0"0,1-5 1,3-4-296,4 18 123,3-8-269,0-9-11,0-9-324,0-11-774,0-8-1558,1-12-5131,4-9 7944,2-7 0,-1-5 0,-1-1 0</inkml:trace>
  <inkml:trace contextRef="#ctx0" brushRef="#br1" timeOffset="215603">22538 6681 24983,'8'49'56,"1"0"0,2-5 0,5-9-11,33-15-90,3-10-89,-3-6 112,-6-9 33,-8-9 134,-9-24-89,-13 3 280,-4-10-234,-15 17 178,-7 3-258,-12 8-201,-29 7-135,9 6-213,-16 9-918,23 3-2017,6 4-4158,13-4 7620,9-3 0,7-4 0,3-1 0</inkml:trace>
  <inkml:trace contextRef="#ctx0" brushRef="#br1" timeOffset="215953">23036 6245 25499,'-9'64'194,"0"-1"0,0-4 1,3-4-94,6 14-157,1-7 100,4-10-88,1-7-337,2-7-102,-2-9-670,0-6-551,-2-7-1892,0-8-2388,-2-3 5984,-1-4 0,-1-1 0,0 0 0</inkml:trace>
  <inkml:trace contextRef="#ctx0" brushRef="#br1" timeOffset="216261">23434 6306 23292,'0'-5'2274,"-54"19"-2161,12 11-85,-3-2 0,-1 2-84,-16 26 22,7 1 12,13-4-2,15-8 48,15-6-59,6-8 148,12-6-226,6-5 226,10-5-226,9-4-223,3-3-739,5-3-1458,-1-3-2117,-1-7-5181,-7-3 9776,-6-4 0,-12 8 0,-5 3 0</inkml:trace>
  <inkml:trace contextRef="#ctx0" brushRef="#br1" timeOffset="216869">23344 6610 19919,'4'-1'3955,"-1"0"-3540,-3 1-404,71 0 45,-31-6-11,9 2 0,1-2-135,-1-11 79,-5-4-45,-6 0 11,-13 1 45,-10 2 79,-8-1 10,-6 0 57,-11 1-79,-6-2 381,-13 4-56,-8 7 113,-3 4-203,-1 8 34,3 15-134,6 10-90,9 20 33,10 3-10,8 3-270,5-4 135,11-7-11,5-9-235,11-10-236,3-8-247,0-9-458,0-4-931,0-7-1770,0-14-515,-1-14 1142,0-16 3261,-3-5 1882,-3 1 1592,-5 10-650,-7 12 122,-3 17-1466,-3 6-584,-1 19-112,0 10-526,0 19 11,-1 8-236,-2 3 58,1-7-35,-2-8-90,1-11 34,0-10 0,1-9-22,0-5 100,1-4-89,2-13 56,6-12-90,6-18 101,4-8-191,13-12 135,-8 29 12,7 3 88,-14 33 158,-1 17-213,-2 11 33,1 16 12,-3 2-180,-3-4-167,-2-7-159,-6-9-2833,-1-5-1233,-2-11-5349,0-3 9470,-4-7 1,3 0 0,-3 0 0</inkml:trace>
  <inkml:trace contextRef="#ctx0" brushRef="#br1" timeOffset="217364">24323 6255 24502,'-8'48'207,"0"-1"0,13 36-229,32-38 22,19-11-90,3-11 202,-3-12-67,-10-8-23,-11-8 516,-12-6-123,-8-9 33,-6-4-369,-6-19-79,-12 11-482,-9-10 56,-15 20-526,-10 10-695,-11 7-1962,-10 17-1623,-5 12-2936,1 20 8168,9 13 864,10 3 5467,15-1-2096,14-8-1680,12-10-437,7-6-941,17-8-135,9-4-617,22-8-44,12-7-280,-8-6 0,2-2-101,28-11-175,-26 5 0,-3-2-172,9-13-1088,-13 2-660,-14 1-1345,-15 3-3025,-8 1 6465,-8 4 0,-3 4 0,0 2 0</inkml:trace>
  <inkml:trace contextRef="#ctx0" brushRef="#br1" timeOffset="217886">24798 6253 24311,'35'-25'118,"0"0"0,19-15-107,-51 52 67,-4 10 45,-10 16-246,-6 8 123,-8-3-56,-1-8 79,6-9-91,7-12-66,7-7 145,12-5 101,11-2 224,12 0-257,10 4 313,3 4-236,-2 8 136,-3 5-191,-9 5 78,-8 1-123,-10 6-11,-7 1-45,-18 4-89,-11 0 44,-17-2-224,-10-4 224,-6-5-44,-1-8 32,4-5 68,7-8-11,24-3 0,7-3 34,18 0 11,13 1 157,7 1-191,19 0 146,9-1-135,6 0-33,3-1 11,-2 0-11,-3 0-12,-4 0-381,-7 0 91,-5-2-774,-7-1-470,-9-4-2343,-5-1-5931,-9-3 9736,-3-1 1,-3 4 0,0 1 0</inkml:trace>
  <inkml:trace contextRef="#ctx0" brushRef="#br1" timeOffset="218419">25271 6112 23740,'-4'-7'1871,"1"1"-1837,3 6-68,1 66-22,4-31-213,-1 8 0,1-1-493,6-8-593,-2-11 66,-4-5-908,-3-8 932,-2-5-809,-3-3 539,-4-4 1177,0-12 358,0-8 1065,5-13 99,7-4 383,9 1-203,11 5 35,10 8-449,5 13 639,18 7-1043,-17 13-336,7 4-78,-28 9 191,-9 0-269,-7 2-68,-14 0-10,-13 0-315,-17-2-179,-11-5 504,3-4 1,7-5-1,20-2 34,12 0 23,26-1 55,11 2-156,16-2-382,2-1-4694,17-2-1591,-21-9 6745,6-1 0,-33 0 0,-4 1 0</inkml:trace>
  <inkml:trace contextRef="#ctx0" brushRef="#br1" timeOffset="218604">25734 6085 21017,'0'-14'4090,"0"3"-3631,0 11-437,0 85 13,1-33-35,-1 7 0,0 1-214,2 1-402,-1-10-191,0-9-526,-1-11-852,0-11-751,0-9 1094,0-8 1,0-3 0</inkml:trace>
  <inkml:trace contextRef="#ctx0" brushRef="#br1" timeOffset="218794">25661 6301 17711,'-8'-5'4639,"2"1"-4392,6 4-247,0 0 34,67-12-79,-26 5 28,5-2 0,2 0-51,2 1-637,-7-1-136,-5 3-851,-8 1-515,-7 3 2207,-8 0 0,-6 2 0,-5 0 0</inkml:trace>
  <inkml:trace contextRef="#ctx0" brushRef="#br1" timeOffset="219313">25485 6472 19179,'-4'0'4639,"1"0"-3888,3 0-617,-8 69-44,6-34-96,-1 11 1,-1 0 5,3-10 0,0-5-56,-1-7 201,0-9-178,2-6 33,-1-5-303,1-3 236,7-2 67,10-3-22,14-1 55,13-2-111,9 0 190,5 4-157,0 1 101,-2 2-45,-7 0-11,7 0-11,-19 0-134,2 1-394,-22 0-603,-5 0-819,-6 2-1558,-3-3-5713,-4 2 9232,-10-1 0,7 1 0,-8-1 0</inkml:trace>
  <inkml:trace contextRef="#ctx0" brushRef="#br1" timeOffset="221357">22303 7741 24155,'-38'37'141,"1"0"1,5-3 0,7-3-86,19-1-168,9-1 56,13-4 23,9-7-461,15-8 158,2-5-67,1-9 325,-5-8 66,-7-7 12,-9-10 269,-11 2-157,-6 2 471,-5 4-392,-8 4-35,-7 5-88,-9 5-136,-4 3-268,2 3-403,2 1-416,6 0-1758,6 0 2913,5 0 0,5 0 0,2 0 0</inkml:trace>
  <inkml:trace contextRef="#ctx0" brushRef="#br1" timeOffset="221558">22552 7608 25286,'8'55'157,"-1"0"0,1-2 0,-2-2-157,5 24-214,-3-2-749,-1-7-605,-3-7-1794,-2-10-773,-2-9-4795,0-8 8930,-3-10 0,2-11 0,-2-5 0</inkml:trace>
  <inkml:trace contextRef="#ctx0" brushRef="#br1" timeOffset="221910">22192 8045 24446,'-5'46'425,"0"0"1,-2 36-404,5-40-22,2-5-89,0-4 33,0-14 11,3-5 11,11-12-44,12-2 100,17 0-44,15-1 11,9-3-348,-19 1 1,1 0-785,18-2-336,10 2-1401,-45 3-1893,-14 0 4773,-9-1 0,-7 1 0,-2-1 0</inkml:trace>
  <inkml:trace contextRef="#ctx0" brushRef="#br1" timeOffset="222142">22771 7564 25847,'68'-1'-79,"-14"12"23,-59 18-169,-11 14-995,-12 3-1313,-12 0-4201,-2-6 6734,4-11 0,17-14 0,9-8 0</inkml:trace>
  <inkml:trace contextRef="#ctx0" brushRef="#br1" timeOffset="222308">22844 7651 22810,'13'-1'2420,"-3"0"-2331,44 14-178,-22-5-247,44 12-863,-39-10-1983,-7-2-1804,-10-2 4986,-11-1 0,-6-1 0,-3 0 0</inkml:trace>
  <inkml:trace contextRef="#ctx0" brushRef="#br1" timeOffset="222498">22596 7880 21264,'-1'8'3798,"79"4"-3664,-17-11-501,2 2 1,4 0 366,-23-3 0,-2-1-640,8-1 0,-2 1-2116,10 0-1193,-5-2-5743,-41 7 9692,-14 5 0,1-3 0,-4 2 0</inkml:trace>
  <inkml:trace contextRef="#ctx0" brushRef="#br1" timeOffset="222760">22733 8274 25129,'61'37'56,"1"-1"0,-15-3 0,-1-9-118,1-22 1,-1-9 83,6-7-33,-15-11 22,-13-3 157,-14 0-56,-21-14-112,-9 11 0,-17-8-235,-25 16 22,11 11-571,-16 6-572,21 13-2353,8 2-4806,10 0 8515,14-2 0,8-6 0,6-1 0</inkml:trace>
  <inkml:trace contextRef="#ctx0" brushRef="#br1" timeOffset="223074">23876 7427 22171,'3'-2'3440,"-1"0"-3395,-2 2-45,-75 57-831,36-27 86,-10 8 0,1-1-2986,10-7-2576,8-9 6307,11-8 0,8-7 0,7-5 0</inkml:trace>
  <inkml:trace contextRef="#ctx0" brushRef="#br1" timeOffset="223223">23702 7532 23572,'47'15'0,"-1"-1"0,-2-1 0,-4-1-1267,7 0-6475,-2-1 7742,-21-4 0,-4-2 0,-20-1 0</inkml:trace>
  <inkml:trace contextRef="#ctx0" brushRef="#br1" timeOffset="223473">23366 7792 22025,'-6'0'2858,"2"0"-2769,78 0 79,-12 0-939,1 0 1,5 0 742,-17 1 0,-1-2 22,0 1 0,0-2-168,-2 0 1,-1-2-176,32-4-1029,-14-2-3156,-15 0 859,-26 3 3675,-9 3 0,-15 3 0,-1 1 0</inkml:trace>
  <inkml:trace contextRef="#ctx0" brushRef="#br1" timeOffset="223689">23780 7763 23303,'-4'14'2902,"0"69"-2868,9-33-154,-2 5 1,2 1 197,7 10-78,2-6 0,-2-10 84,-3-8-632,-3-10-54,-2-8-799,-2-9-1792,0-8-2275,-1-4 5468,0-3 0,-1 0 0</inkml:trace>
  <inkml:trace contextRef="#ctx0" brushRef="#br1" timeOffset="224032">24001 7496 20457,'38'-19'-275,"1"1"1,24-10-869,-50 24-2252,-6 4 3395,-7 2 0,-3-1 0</inkml:trace>
  <inkml:trace contextRef="#ctx0" brushRef="#br1" timeOffset="224357">24001 7496 18395,'39'55'567,"0"0"1,-5-2 0,-13-6-635,-30-12-90,-3 5-426,4-5 292,6-7 269,14-7 10,6-11 24,11-5 335,1-6 135,-2-9 246,-6-3-55,-4-11-69,-9 1-178,-3 0-180,-5 5 506,-1 2-428,-10 4-55,-4 3-246,-11 2-46,-4 5-425,2-1-336,3 3-886,9 0-604,5 0 2274,6-2 0,2 2 0,2-2 0</inkml:trace>
  <inkml:trace contextRef="#ctx0" brushRef="#br1" timeOffset="224549">24292 7552 21958,'4'-2'3922,"-1"1"-3295,-3 1-627,22 68-44,-14-28-180,4 6 0,-1 1-315,-8-2-682,-2-7-280,-1-6-1435,0-9-112,0-9-1859,0-7 4907,0-5 0,0-2 0,0 0 0</inkml:trace>
  <inkml:trace contextRef="#ctx0" brushRef="#br1" timeOffset="224849">24356 7783 21488,'43'-32'48,"0"1"1,-4 2-1,-5 5-529,-8 13-606,-7-2-202,-4-2 303,-5-3 493,-3-4 493,-3-3 33,-2-5 831,-2 1 54,0 1 460,0 6 191,0 7-292,0 8 393,0 5-1121,0 21-257,0 10 122,0 25-380,0 4 22,0 5-56,0-6-68,4-5-436,6 2 224,-1-20-594,1 1-504,-6-21-2252,-3-4-2455,-1-4 6085,-4 1 0,4-4 0,-3 1 0</inkml:trace>
  <inkml:trace contextRef="#ctx0" brushRef="#br1" timeOffset="225173">24243 7997 25319,'-3'49'26,"-1"0"0,3-3 1,8-8-38,38-9 11,6-10-180,4-9-144,1-7 133,-5-7-134,-7-7 258,-10-8 134,-12-4 57,-11-5-80,-6 1 281,-7-2-45,-12 0 90,-8 4 224,-37 4-247,9 11-335,-22 5-24,22 14-77,6 3-247,8 11-662,8 0-929,7-1-3608,6-3 5535,3-3 0,7-7 0,1-4 0</inkml:trace>
  <inkml:trace contextRef="#ctx0" brushRef="#br0" timeOffset="249102">7942 12239 19986,'5'0'3462,"0"0"-2386,-5 0-796,47 1 123,-14-1-212,43 1-23,-25-1-33,1 0-45,2 0 50,-9 0 0,1 0-6,29-1-287,-23 1 1,1-1 186,27-3 10,2 3 158,1-1-197,-41 1 1,1 2 11,0-1 0,-1 0-17,2 0 0,0 0 56,1-1 0,1-1-6,1 1 1,1 0-51,3-2 0,1-1-552,3 0 0,1-1 563,5-1 1,1 0 44,3-1 0,2 0-517,3-1 0,2 0 444,3 0 0,1 0 17,0-1 0,1-1 0,1 3 0,0-1-62,-1-1 1,-1 1 122,0 0 1,-1 2-90,0-2 0,-1 1 78,-1 2 1,-1-1-46,1 1 1,0 0 11,-1-1 0,0 0 11,0 0 0,0-1-6,0-1 0,0-2-5,0 1 0,0-1-17,-2-2 0,3 0 0,-5 2 0,5-1 0,-3 0 39,10-1 0,0-1-579,-11 3 1,4-1 0,-5 1 567,6-1 0,-4 0-17,2-1 1,0 0-165,1 0 0,0 1 136,0 0 0,0 0 22,1 1 1,1-1-6,-1 0 0,-1 0 22,3-1 1,0 0-145,0-1 0,2 1 128,0-1 0,1 0 55,2 0 1,1 1-165,0-1 0,0 1 175,0-1 1,0 1-124,0 1 1,0 0 89,-1 1 1,0 0-40,-1 1 0,0 1 22,-1 0 1,-1 0-23,0 0 0,-1 0 84,0 1 0,-1-1-51,0 0 1,-1 1 33,0-1 0,0 0-39,0 0 0,0 0-56,-1 0 0,1-1 428,-1 0 1,0 1-440,-1-1 0,-1 1 39,-2 0 0,0-1 0,-1 0 0,0-1-23,-1 0 1,0-1 72,0-1 1,1 1-91,0-1 1,0-1 95,0 1 0,1-1-62,-1 0 1,0 0 39,1 0 0,-1 0-63,1-1 1,0 0 56,0-1 1,0 0-41,1 0 1,1 0 11,0-1 0,-1-1 0,-1 2 0,2-2 7,-8 2 1,4-2 0,-4 1-37,11-2 1,-1 0 47,-11 2 0,2 0 0,-4 0-19,5-2 0,-4 1 0,2 0 0,0-1 0,0 0 0,-1 0 0,1 1 0,0 0 0,-1-1 0,0 0 0,1 0 0,-1 0 0,-1 0 0,0 0 0,0 0 0,0-1 42,-1 1 0,0 0-42,-1 0 0,1-1 0,-4 1 0,-1 0 0,-2 0 0,-2-1 557,-3 1 0,-1 0-557,-3 0 0,0-1 0,-3 2 0,-1 0 0,-2 1 0,0-2 0,8-4 0,-2 0 0,22-14 0,-27 13 0,-1 0 1087,15-11-1087,0-1 0,4-1 0,0 1 0,1 0 0,-1 0 0,0 2 0,-4 0 0,-1 2 0,1 0 0,0-1 0,4-1 0,3 1 0,1-1 0,3 1 0,-3-1 0,0 1 0,-21 9 0,0 0 0,20-13 0,-23 13 0,-2 0 0,12-11 0,-3-1 0,-1-2 972,0 0-972,-2 0 0,-4 1 0,-2 3 839,-4 2-839,-2 3 492,-2 2-492,-4 3 0,0 4 0,-2-1 0,0 1 0,0-1 0,0 0 0,-1 1 0,-2 3 0,-1 2 0,-3 3 0,-2 0 0,-2 1 0,-1 2 0,-3 0 0,1 1 0,-2 2 0,0-1 0,-2 1 0,-1 3 0,-1-1 0,0 2 0,0-1 0,-1 2 0,1-3 0,0 2 0,0-3 0,-2 3-1469,1-1 35,-4 2-1087,-7 7-5300,-8 4 7821,-10 7 0,11-5 0,1-4 0</inkml:trace>
  <inkml:trace contextRef="#ctx0" brushRef="#br0" timeOffset="250350">8203 11991 24513,'-16'8'302,"-2"4"-134,-4 8-123,-5 4 45,-8 4-57,-6 1 1,-3 1 67,-3-1 11,4-6 89,-10 5-155,19-12 10,0 0-67,20-13 11,7-2 0,3-1 168,3 0-191,1 2 23,0 1 0,6 5-56,3 2 202,10 6-146,6 1 90,2 4-113,4 0 90,-2 0-134,0 0 56,0 0 11,-2-2-11,1 0 67,-1-2-123,-2-5 167,-4-1-189,-6-7 156,-6-1-302,-6-3-752,-2 0-671,-1-4-3451,0-7 5109,-3-6 0,2 5 0,-2 2 0</inkml:trace>
  <inkml:trace contextRef="#ctx0" brushRef="#br0" timeOffset="253199">16317 11711 21129,'12'-4'4157,"-3"1"-3911,-9 3-77,0 0-102,-48 55 34,12-18-484,-2 4 0,-2 1 271,-13 5 101,4-5-163,5-9-409,9-5-415,7-9-503,12-9-1581,7-4-380,5-6-1947,16-22 5409,2 6 1442,12-16 1191,0 15 123,-1 7-750,-2 6-146,2 3-336,0 6-874,2 8 156,2 11-694,-2 8-78,0 3-34,-3 1-515,-3-1-528,-4-4-1186,-3-4-472,-7-6-2509,-3-8 5210,-3-5 0,-1-6 0,0-2 0</inkml:trace>
  <inkml:trace contextRef="#ctx0" brushRef="#br0" timeOffset="253357">16242 12110 16849,'0'-10'4818,"0"3"-3989,0 7-448,0 0-325,63-30-112,-35 18-292,47-23-1141,-52 26-876,-5 0-1377,-3-4-4606,-4-2 8348,-3-6 0,-4 9 0,-2 0 0</inkml:trace>
  <inkml:trace contextRef="#ctx0" brushRef="#br0" timeOffset="253557">16489 11684 17935,'0'-5'6164,"0"0"-5033,0 5-638,2 93-280,2-12-818,-2-1 1,-1 4 620,2-23 1,-1 1-11,0 15 0,-1-1-180,1-22 0,-1-2 157,0 9 0,0-4-628,0 0-94,-1-15-1222,0-18-1961,0-12-3754,0-12 7676,0-18 0,0 10 0,0-9 0</inkml:trace>
  <inkml:trace contextRef="#ctx0" brushRef="#br0" timeOffset="254015">16628 11789 24323,'-2'69'67,"1"0"0,2-6 0,3-7 23,6 2-180,10-12 124,2-11-101,1-13 22,1-12 45,-4-5 33,0-11-21,-4-11 88,-2-15-10,0-17-180,-5-10-290,-3-4-371,-4 0-1121,-2 7-1859,-10 11-3956,-5 16 7687,-13 14 0,12 11 0,0 4 0</inkml:trace>
  <inkml:trace contextRef="#ctx0" brushRef="#br0" timeOffset="254164">16590 11976 20378,'51'-2'739,"1"0"1,-3-2 0,-4-3-1088,17-11-985,-5-5-1311,-11 2-1480,-12 1-2946,-12 3 7070,-12 0 0,-4 7 0,-5 3 0</inkml:trace>
  <inkml:trace contextRef="#ctx0" brushRef="#br0" timeOffset="254357">17034 11696 19459,'0'-5'4998,"1"76"-4494,4-11 0,0 5-454,-1 11 1,1 2-543,0-21 1,1 0 0,0-4 508,-1 1 0,1-3-34,-1-4 0,1-2 197,4 33-259,-3-14 196,-2-14-1058,-3-13-4897,-2-14-3664,0-17 9714,-8-20 1,7 5 0,-7-8 0</inkml:trace>
  <inkml:trace contextRef="#ctx0" brushRef="#br0" timeOffset="254656">17747 11531 20916,'-9'-1'1860,"2"0"-1860,7 1-684,0 0-4178,-37 60-595,14-32 5457,-6 11 0,0-3 0,11-20 0,1-6 0</inkml:trace>
  <inkml:trace contextRef="#ctx0" brushRef="#br0" timeOffset="254990">17458 11743 22406,'56'-10'317,"0"0"1,-5 2 0,-6 1-251,-6 3 34,-8 2-45,-9 1-79,-8 1 158,-7 8-270,-4 4 79,-7 13-280,-15 5-134,-11 5 234,-21-2 12,-4-4 224,0-6 494,7-8 581,13-3-1053,17-8 225,12-1 123,23-3 246,12 0-527,18 0-10,6 0-79,2 0 11,-2-1-672,11-2-235,-20-3-416,6-4-1107,-25-7-1077,-4-10-3485,-4-8 6981,-5-8 0,-4 17 0,-5 4 0</inkml:trace>
  <inkml:trace contextRef="#ctx0" brushRef="#br0" timeOffset="255290">17968 11548 25124,'-1'78'56,"1"1"0,-1-19 0,1-4-336,0-11 0,0-6-273,0 3-702,1-12-91,0-11-334,1-10 850,0-6 830,-1-10 156,-1-29-66,0-1 515,0-22 392,-1 17 123,0 10-413,0 11-91,1 7-45,6 7-134,6 1-11,31 5-370,-5 0-56,16 1-78,-21 0-931,-6 0-1131,-10 4-2331,-7 3 4471,-9 7 0,-2-6 0,-1 0 0</inkml:trace>
  <inkml:trace contextRef="#ctx0" brushRef="#br0" timeOffset="255540">17474 12149 22249,'-5'3'3104,"79"-5"-2947,-19-4-498,5 2 1,1 0 374,12-2-90,-8 3 367,-12 6-356,-12 12 203,-12 9 78,-10 13-225,-8 4-11,-7-1 212,-3-4-807,-1-7-1007,0-8-2252,2-10 3854,2-11 0,-1-1 0,0-5 0</inkml:trace>
  <inkml:trace contextRef="#ctx0" brushRef="#br0" timeOffset="255773">18145 11638 23404,'49'-16'1012,"0"-1"0,-5 3 0,-2 3-1001,12 2 113,-17 8-147,-19 18 23,-10 14-414,-25 21-281,-12 8-4107,-10-14 1,-5-1 4801,11-14 0,0-2 0,-2 3 0,4-6 0,5-8 0</inkml:trace>
  <inkml:trace contextRef="#ctx0" brushRef="#br0" timeOffset="255923">18318 11799 25532,'50'10'-325,"0"0"0,-4-1 1,-7 2-1705,-7 7-1758,-5-4-3630,-10-6 7417,-7-3 0,-6-5 0,-3 0 0</inkml:trace>
  <inkml:trace contextRef="#ctx0" brushRef="#br0" timeOffset="256081">18603 11512 22518,'0'-9'2510,"2"63"-2431,1 2-568,0-3 0,1 4 405,-1-12 0,0-2-756,5 37-488,-1-11-1854,-1-16-190,-2-14-3508,-2-15 6880,-2-13 0,0-8 0,0-3 0</inkml:trace>
  <inkml:trace contextRef="#ctx0" brushRef="#br0" timeOffset="256240">18580 11806 24849,'53'-1'108,"0"0"0,-4 0 1,-6 1-154,-3 7-750,-6-1-505,-11 0-2902,-9 1-5311,-7 1 9513,-12 3 0,3-5 0,-4-1 0</inkml:trace>
  <inkml:trace contextRef="#ctx0" brushRef="#br0" timeOffset="256499">18236 12205 24939,'32'39'336,"-1"0"0,2-6 0,3-7-403,42-18-34,3-16-484,-5-10 394,-14-12 158,-17-7 221,-21 2-87,-19-12 0,-21 16-11,-13-4 11,-14 24-190,-7 6 328,-6 18-397,-2 6-637,2 13-527,9-1-2634,13-5-5875,16-11 9678,10-7 0,7-6 1,1-2-1</inkml:trace>
  <inkml:trace contextRef="#ctx0" brushRef="#br0" timeOffset="256733">19052 11575 24401,'2'-8'2028,"-1"1"-2028,-26 37 0,-11 18-179,-5 3-1118,-4 5 0,-2 2-70,17-25 0,2-2-6890,-24 24 8371,6-10 1,21-21 0,9-10 0</inkml:trace>
  <inkml:trace contextRef="#ctx0" brushRef="#br0" timeOffset="256883">18841 11789 24961,'53'16'261,"1"0"1,-4-1 0,-4 2-487,9 19-850,-7-5-1055,-9-1-2452,-12-6-5249,-13-7 9666,-8-7 1,-6-6 0,0-4 0</inkml:trace>
  <inkml:trace contextRef="#ctx0" brushRef="#br0" timeOffset="257065">19205 11453 25263,'6'70'463,"0"0"0,0 0 1,1-2-470,2-6 1,1-2-637,-1-1 0,-1-1 457,0-5 0,0-2-45,-2-6 1,1-2-948,4 25-30,-4-13-3308,-3-18 4566,-3-13 0,-1-13 0,0-8 0</inkml:trace>
  <inkml:trace contextRef="#ctx0" brushRef="#br0" timeOffset="258639">20282 11485 26743,'-58'40'-423,"0"0"1,3-3 0,5-3-1292,-11 6-740,8-7-1882,11-11-4382,16-10 8718,13-8 0,8-4 0,5 0 0</inkml:trace>
  <inkml:trace contextRef="#ctx0" brushRef="#br0" timeOffset="258773">20151 11585 23751,'43'39'-811,"0"0"1,-4-4 0,-5-4-3101,-12-7-3731,-3-7 7642,-7-10 0,-5-3 0,-5-4 0</inkml:trace>
  <inkml:trace contextRef="#ctx0" brushRef="#br0" timeOffset="258939">20409 11446 19997,'2'-3'4583,"-1"1"-4493,-1 61-12,0-8-78,0-1 0,0 3-568,1 23-429,2-9-1065,2-12-968,2-14-2606,-1-17 5636,-2-11 0,-2-8 0,-2-5 0</inkml:trace>
  <inkml:trace contextRef="#ctx0" brushRef="#br0" timeOffset="259080">20428 11667 23191,'49'-4'-1883,"-1"0"1,34-2-2555,-56 8 4437,-7 3 0,-10-2 0,-4 1 0</inkml:trace>
  <inkml:trace contextRef="#ctx0" brushRef="#br0" timeOffset="259357">20120 12090 23986,'17'40'459,"1"0"1,25 23-583,21-50 100,6-8-156,-2-14-179,-7-8 302,-13-11 56,-17-6 123,-15 4 79,-10-1 10,-20 3-167,-8 5-11,-19 5-68,-3 8-347,-2 6-45,4 2-582,6 2-1379,7 0-2050,9 0 4437,8 0 0,6 0 0,5 0 0</inkml:trace>
  <inkml:trace contextRef="#ctx0" brushRef="#br0" timeOffset="259731">20527 11570 21454,'62'-13'-68,"0"1"1,-5 0 0,-6 0-359,4-4 426,-17 4 818,-14 5 393,-14 3-808,-15 4 157,-15 9-459,-17 7 135,-12 15-214,-2 7 135,6 7-157,15 0 0,14 0 0,15-2 89,18-5-145,9-8 56,11-5-179,1-11-1020,-4-6-1244,-5-5-1512,-9-9 3955,-9-6 0,-6 4 0,-5-3 0</inkml:trace>
  <inkml:trace contextRef="#ctx0" brushRef="#br0" timeOffset="260256">20621 11670 21936,'52'-15'-1521,"0"0"1,-4 3 0,-7-1-2525,-11-5 2286,-6 3 1759,-8-1 6129,-5 6-3675,-6 4-874,-1 8-459,-1 15-830,0 10-291,2 13-213,-1 2-919,-1 0-1164,-1-6-1660,1 1 3216,-1-18 740,0-3 1054,2-26 268,1-5-336,2-9-157,2 0-583,2 4-122,2 5-192,8-5-156,-3 4-716,5-11 356,-8 1-177,-5-2 323,-3-4 304,-5 3 134,-1 1 78,-1 3 819,0 8 493,0 5-303,0 7 1657,0 3-1533,0 22-427,0 12-33,2 29-449,1 18-229,-1-36 0,2 4-51,1 21 1,0 1-287,-1-20 0,0 0 113,1 12 0,0-3-62,-1 4-638,-2-15-315,-1-13-1075,-1-13 2241,1-12 0,-1-5 0,0-4 0</inkml:trace>
  <inkml:trace contextRef="#ctx0" brushRef="#br0" timeOffset="260656">21254 11456 19302,'-15'0'3474,"4"0"-3082,11 0-100,0 0-136,70-26-133,-27 15 16,7-4 0,0 2 84,0 8 34,-11 4-78,-11 2 168,-11 8-247,-9 4 0,-3 9-3844,-6 13-1500,-8-8 5344,-4 8 0,3-21 0,0-5 0</inkml:trace>
  <inkml:trace contextRef="#ctx0" brushRef="#br0" timeOffset="260924">21371 11533 24703,'-10'49'-235,"0"-1"0,-9 25-34,-12-45 190,3-17 158,4-5 100,7-3-145,9-3-23,5 1 79,11-1-90,41 0 33,2-3-61,-10 1 0,1-1-252,22-7-403,-6 0-1054,-9-2-1098,-9 0-3070,-10-1 5905,-9-3 0,-11 8 0,-5 0 0</inkml:trace>
  <inkml:trace contextRef="#ctx0" brushRef="#br0" timeOffset="261115">21741 11344 24927,'5'64'-49,"1"0"1,0-4 0,-1-6-1095,-4 1-885,1-7-3911,1-4 1916,-2-24-133,0-1 4156,-1-21 0,0 1 0,0-1 0</inkml:trace>
  <inkml:trace contextRef="#ctx0" brushRef="#br0" timeOffset="261256">21750 11587 22216,'66'-42'807,"-4"9"-841,-21 33-975,-1 0-1803,-5 0-2320,-10 0 5132,-9 0 0,-9 0 0,-5 0 0</inkml:trace>
  <inkml:trace contextRef="#ctx0" brushRef="#br0" timeOffset="261665">21411 11670 23124,'6'55'227,"0"1"1,-1-5 0,-1-6-94,-4-5-78,-1-6-101,-2-8 124,-1-5-79,0-11-179,2-3 167,4-7 24,11 0-35,10-5 113,14 0-79,10-3 34,2 3-68,4 2 23,-3 2-67,-2 1 34,-6 0-975,-7 0-1010,-10 0-1970,-7-1 3988,-10-3 0,-5 1 0,-2-1 0</inkml:trace>
  <inkml:trace contextRef="#ctx0" brushRef="#br0" timeOffset="262115">21912 11397 15963,'7'-8'6051,"59"1"-5020,-25 6-762,4 1 0,1-1-236,5 1 1,-10 0-34,-13 1-78,-13 4-258,-9 4-785,-12 7 34,-13 6 236,-12 8 705,-13 0 146,-2 2 269,2-4 874,10-5-516,9-2-89,13-6-302,7-1 424,8-1-368,11 0-35,9 0-234,12-2 0,23-2-315,-15-5-481,11-1-751,-25-7-919,-2-6-2856,-2-9 5299,-4-7 0,-8 10 0,-5 3 0</inkml:trace>
  <inkml:trace contextRef="#ctx0" brushRef="#br0" timeOffset="262323">22399 11259 25431,'1'56'302,"-1"1"1,2 1 0,-1-1-275,1-6 0,0-1-905,1 2 1,0 0 831,0-3 0,0 0-50,-1-4 0,1-1 434,3 30-956,-2-14-256,0-14-674,0-14-2454,-1-9-4582,-1-12 8583,-1-5 0,-1-5 0,0-1 0</inkml:trace>
  <inkml:trace contextRef="#ctx0" brushRef="#br0" timeOffset="263272">23013 11332 24636,'58'-5'15,"-1"1"0,-5 0 0,-6 0-161,-2-1-571,-13 1-45,-10 0-168,-11 3 404,-5 0-505,-6 1 1019,-7 0 12,-8 1 527,-11 11-11,-6 8-348,-4 15-146,3 5-22,4 1-1020,9-3-1512,9-6-2858,7-7 5390,4-12 0,1-6 0,0-6 0</inkml:trace>
  <inkml:trace contextRef="#ctx0" brushRef="#br0" timeOffset="263533">23283 11297 18272,'6'-1'5501,"-2"0"-4873,-4 1-594,4 57-68,-3-24-67,-3 46-202,-15-42-302,-15-3 124,-14-7 212,-5-5 269,2-9 246,9-5-22,16-5 23,11-2-180,9-1 45,17 0-78,42 0-34,2 0-258,-13 0 0,0 0-1243,19-1-1457,-7-2-2376,-10-3 5334,-9-2 0,-18 2 0,-6 1 0</inkml:trace>
  <inkml:trace contextRef="#ctx0" brushRef="#br0" timeOffset="263723">23544 11251 21958,'0'-9'2409,"0"1"-2285,0 8-124,0 56 44,0-11-78,0-1 1,0 3-516,0 11-258,0-6-728,0-9-1064,0-6-1772,-4-5 4371,-4-6 0,2-12 0,-1-6 0</inkml:trace>
  <inkml:trace contextRef="#ctx0" brushRef="#br0" timeOffset="264240">23046 11774 18709,'0'-5'3361,"0"0"-2845,54-26-236,-8 14-485,0-5 1,3 1 283,23 3 33,-8 4-123,-7 7 312,-15 4-369,-13 3 237,-14 2-248,-8 8-66,-6 7-841,-17 9-762,-10 4 89,-23 0-335,-14-1-23,-6-5 2017,0-6 4522,2-3-3894,32-9-80,12-2 819,45-4-795,16 0-259,23-5-268,7-6 113,-1-8-91,-9-2-34,-16 3 79,-17 5-112,-21 6-123,-23 4 90,-23 10 33,-21 9-45,-9 13-101,1 9 448,13 0-78,23 9-79,36-15 158,28 3-158,29-19-133,12-7-12,3-6 0,-3-15-213,-7-5-1076,-9-12-1893,-10-4 3182,-4-14 0,-21 25 0,-2-8 0</inkml:trace>
  <inkml:trace contextRef="#ctx0" brushRef="#br0" timeOffset="264572">23772 11390 23264,'51'29'-202,"-1"0"1,-5-4 0,-7-11 342,-14-26-141,-10-10 238,-7-2-182,-5-2 349,-2 2-260,-9 5 488,-7 8-364,-14 6-45,-5 22 22,-4 12 90,3 25-157,7 9-112,10 4-100,9-4 101,6-4-136,3-12-1187,5-3-594,3-23-1781,5-4-1815,4-25 5445,-2-13 0,-5 8 0,-3-6 0</inkml:trace>
  <inkml:trace contextRef="#ctx0" brushRef="#br0" timeOffset="264899">23984 11380 23796,'11'58'586,"0"0"0,-2-4 1,-2-4-543,-5 17-20,-8-3-24,-9-5 33,-14-5-66,-13-10-13,-11-8-44,-8-11 90,19-16 0,1-2 12,-13 0-24,-3-5 1,42-2-56,9 0 89,41-4 90,7-1-44,39-2-85,-40 2 0,1 0 17,16-1 0,0 0-315,23-3 169,-33 3 1,-3-1-863,-1 0-752,-12-3-1825,-11 2-4516,-10-2 8101,-7-3 0,-2 7 0,-2-2 0</inkml:trace>
  <inkml:trace contextRef="#ctx0" brushRef="#br0" timeOffset="265223">24610 11256 22900,'9'-8'4123,"-2"2"-3664,-7 6-335,0 0-35,-47 84-89,12-32-475,-1 8 1,-2 1 115,-11 3-594,6-8 194,6-7-1414,8-11-1727,7-15-4739,6-10 8639,6-12 0,5-2 0,3-1 0</inkml:trace>
  <inkml:trace contextRef="#ctx0" brushRef="#br0" timeOffset="265407">24236 11339 25868,'41'39'81,"-1"0"0,1 0 1,16 15-1,-6-6-81,6-3-521,-7-7-431,-12-4-1037,-11-7-2886,-11-6 4878,-8-6 1,-6-6 0,-2-6-1</inkml:trace>
  <inkml:trace contextRef="#ctx0" brushRef="#br0" timeOffset="270444">4320 11694 15751,'0'-9'6073,"0"1"-4919,0 8 146,0 0-1211,-3 0 23,2 6-33,3 5-158,5 7-772,5 12-405,-6-4-783,0 5 292,-14-5-102,-6-2-505,-10-1 371,-5-4 1983,2-4 818,5-6 1300,5-5-672,9-3-685,4-1 707,4 0-661,15-4-336,4-3 156,15-3-503,-3 3 44,-3 2-56,-2 4-79,-11 1-33,-3 0 157,-10 6-135,-1 2 23,-1 9 45,0 3-180,-4 0 79,0-3-56,-3-5-124,3-3-145,8-5 280,12-1 33,12-2 23,8-1-89,0 0 167,-5-2-156,-8 1 223,-10-1 46,-8 3 11,-9 8-168,-11 6 10,-13 12-10,-15 5 89,-9 4-67,-7 0-22,0-1 33,3-5 247,9-6 482,14-6-796,15-9 0,16-4 33,22-5 370,19-5-347,20-3-44,10-5-12,-21 3 0,1 0-875,17-4-794,9-4-885,-43 9-3699,-9-2 6253,-8-2 0,-8 5 0,-3 1 0</inkml:trace>
  <inkml:trace contextRef="#ctx0" brushRef="#br0" timeOffset="270652">4638 11650 25746,'0'62'44,"0"-1"1,2-1 0,2-2-68,3-9 1,1-3-414,1-1 1,0-2 32,8 32-651,-1-15-36,-4-15-1364,-3-12-163,-4-15-2369,-3-9 4986,-1-10 0,-1 1 0,0-4 0</inkml:trace>
  <inkml:trace contextRef="#ctx0" brushRef="#br0" timeOffset="270810">4687 12015 22014,'63'-16'235,"-5"2"-1388,-16 12-898,-7 0-1210,-7 1-4179,-10 0 7440,-9 1 0,-6 0 0,-3 0 0</inkml:trace>
  <inkml:trace contextRef="#ctx0" brushRef="#br0" timeOffset="271145">4226 12421 18686,'-6'4'3810,"1"0"-3059,5-4-695,66-10-11,-21 0-12,5 2 1,0-1-101,8-6 22,-7 7-34,-9 1 35,-9 4 77,-9 2-33,-8 1 101,-5 11 280,-1 9-292,-2 18 1,3 29-90,-3-17-202,2 10-638,-4-34-549,1-9-1267,-2-10-3193,1-4 5849,-1-8 0,-3 3 0,0-3 0</inkml:trace>
  <inkml:trace contextRef="#ctx0" brushRef="#br0" timeOffset="271469">4889 11840 20669,'-3'-8'3104,"-1"1"-2981,58-11-44,-23 10-79,39-11-23,-42 16 23,-11 11 124,-9 13 167,-9 18-235,-17 14-112,-11 8-325,-18 2-1849,-7-5-2901,1-8 5131,8-14 0,19-18 0,11-9 0</inkml:trace>
  <inkml:trace contextRef="#ctx0" brushRef="#br0" timeOffset="271619">4974 11971 21700,'12'0'3082,"-3"0"-3060,45 36-22,-26-13-219,7 2 1,0 1-1294,-6 1-1413,-5-5-1725,-5-6 4650,-5-8 0,-7-3 0,-2-5 0</inkml:trace>
  <inkml:trace contextRef="#ctx0" brushRef="#br0" timeOffset="271794">5303 11687 22249,'0'-6'2634,"5"69"-2489,0-5-1261,-1-1 0,1 4 1049,0-15 0,0-3-920,4 39-253,0-11-2312,0-13-2342,-2-16 5993,-3-13 1,-2-16 0,-2-8 0</inkml:trace>
  <inkml:trace contextRef="#ctx0" brushRef="#br0" timeOffset="271970">5306 11986 18485,'-2'-6'4795,"1"2"-3730,1 4-931,69 0-134,-27 0 0,6 0 0,1-1-313,-1-1-920,-6-3-1512,-9 2-2264,-12 0 5009,-10 3 0,-9 0 0,-2 0 0</inkml:trace>
  <inkml:trace contextRef="#ctx0" brushRef="#br0" timeOffset="272285">5118 12324 25252,'24'43'52,"0"0"1,2-6-1,3-9-142,31-20-22,3-10-112,-4-12-22,-10-6 246,-12-10 90,-15 1-79,-12 5 336,-7 1-257,-14 4 111,-8 0-178,-14 2-46,-8 6 34,-2 4-22,-2 5-90,1 7-358,5 4-235,6 8-1570,9 1-3540,11-3 5804,7-3 0,5-7 0,1-1 0</inkml:trace>
  <inkml:trace contextRef="#ctx0" brushRef="#br0" timeOffset="272736">5858 11621 23348,'6'-3'3103,"-2"1"-3103,-33 59-11,0-15-129,1 2 0,-2 2-779,-21 11-437,-1-8-829,6-8-873,10-16-1794,14-11 594,12-13 3260,9-16 998,14-9 2567,8-8 816,11 0-66,3 9-247,0 11-672,-2 5-1154,-2 14-494,-4 9-582,-7 11-100,-2 8-68,-9 1-616,-2-2-830,-5-5-2184,-1-2-3049,-2-6 6679,-8-5 0,5-8 0,-5-3 0</inkml:trace>
  <inkml:trace contextRef="#ctx0" brushRef="#br0" timeOffset="273019">5741 11857 22193,'45'-14'202,"0"0"0,34-11-1401,-40 13-1109,-7-2-606,-5-3-716,-8-2 2778,-7-3 852,-5 2 1782,-4 0 1356,-2 8-472,0 5-234,-1 3-830,0 4-302,0 17-505,4 12-44,3 28-493,2 13-641,3 9 394,-1-2-22,-2-8-376,-1-12-61,-3-12-527,-3-12-885,-1-8-1871,-2-10-3519,-8-6 7413,-8-5 0,4-3 1,-1-1-1</inkml:trace>
  <inkml:trace contextRef="#ctx0" brushRef="#br0" timeOffset="273285">5809 12270 22676,'2'51'575,"0"-1"0,3-5 0,6-6-407,30-5-112,11-12-112,4-11 34,1-7-1,-5-10-33,-7-8 112,-11-10 23,-12-8-79,-10-2 358,-18-12-33,-13 14-112,-14-6 56,-6 23-112,-4 6-101,-2 6-112,0 9-146,1 5-202,5 5-929,8 0-2409,8-4-6089,8-6 9680,9-3 1,3-3 0,3 0 0</inkml:trace>
  <inkml:trace contextRef="#ctx0" brushRef="#br0" timeOffset="273769">6698 11923 25364,'44'-2'-1653,"-1"1"1,28-1-3996,-56 4 5648,-8 7 0,-6-5 0,-1 5 0</inkml:trace>
  <inkml:trace contextRef="#ctx0" brushRef="#br0" timeOffset="273918">6670 12146 21409,'-4'13'2858,"1"-4"-2601,3-9-257,55 13-67,-24-10-942,42 10-1971,-45-13-4382,-10 0 7362,-9 0 0,-7 0 0,-2 0 0</inkml:trace>
  <inkml:trace contextRef="#ctx0" brushRef="#br0" timeOffset="275560">2643 7493 17834,'-14'0'2399,"3"0"-1514,11 0 684,0 0-875,35 0-649,-11 0 89,29 0-134,-20 0-123,0 0-1132,-3 0-1232,-1 0-1345,-6 0-5883,-4-3 9715,-7-1 0,-6 0 0,-2 1 0</inkml:trace>
  <inkml:trace contextRef="#ctx0" brushRef="#br0" timeOffset="275869">2674 7359 23964,'40'59'-520,"-1"-1"1,-9-12 0,0-5-960,18 9-582,-23-27-225,-7-5-2084,-10-7 4370,-4-4 0,-4-4 0,0-2 0</inkml:trace>
  <inkml:trace contextRef="#ctx0" brushRef="#br0" timeOffset="276043">2869 7391 25611,'-22'54'-30,"1"0"0,1-5 0,3-6-709,2-3-1401,3-8 2140,-2-8 0,8-11 0,-1-6 0</inkml:trace>
  <inkml:trace contextRef="#ctx0" brushRef="#br0" timeOffset="277126">2850 12212 24008,'33'-1'135,"3"0"-191,10 1-403,3-4-157,0-1-763,-3-3-649,-4-2-1075,-8 1-2903,-8 1 6006,-11 1 0,-7 3 0,-6 0 0</inkml:trace>
  <inkml:trace contextRef="#ctx0" brushRef="#br0" timeOffset="277578">2989 11991 18138,'-9'-12'3282,"2"2"-3024,7 10 571,0 0-336,-1 3-235,7 12 22,4 9-246,9 14-12,3 3-22,3 1-67,-1-2-202,-1-6-561,-3-3-346,-1-8-538,-5-4 190,-2-5-1199,-4-5-2543,-3-1 5266,-3-3 0,-1-2 0,-1-2 0</inkml:trace>
  <inkml:trace contextRef="#ctx0" brushRef="#br0" timeOffset="277878">3187 12022 25398,'-25'51'131,"0"-1"0,-9 9 0,-1-5-457,-12 0-285,16-20 1,0-2-2012,-9 2-3417,9-6 6039,7-10 0,12-8 0,6-6 0</inkml:trace>
  <inkml:trace contextRef="#ctx0" brushRef="#br0" timeOffset="286569">26113 11256 22406,'-4'66'590,"0"1"1,1-4-1,-2-5-321,-7 24-474,4-6 317,2-5-34,4-10-78,1-8 181,1-13-248,4-10 2,3-10-126,7-10-369,4-5 392,4-8 257,16-35-223,-10 0 122,10-31 12,-16 16 0,-4 5-11,-5 15 112,-3 13 157,-7 11-102,-1 11 24,-2 15-157,0 13 10,4 20-33,2 4-11,6 3-23,7-11 46,4-11-136,5-13 248,-2-13-124,14-18 235,-14-18-168,8-20 45,-17-14-112,-4-8 34,-7-1-79,-3 2 202,-3 7-348,-2 9 146,-4 11-190,-4 14-673,-3 11-795,-1 9-1613,1 5-2321,3 9 5637,4 4 0,3-1 0,2-2 0</inkml:trace>
  <inkml:trace contextRef="#ctx0" brushRef="#br0" timeOffset="287044">26639 11242 19885,'6'-3'3664,"1"85"-3317,-4-22-798,0 5 1,0 2 529,-2-23 0,0-3-68,1 38 45,-2-3-45,0-14 23,0-8 311,0-17-345,0-14 143,0-12-357,0-9 147,3-18-79,4-14 358,9-25-346,6-10 22,7 1 78,2 13 68,0 17 145,-3 19 302,-6 10-32,-6 23 111,-6 8-470,-6 19 201,-2 4-202,-2-1-178,0-4-1,0-11-358,0-9-583,0-11-795,0-7-1099,0-4-940,0-16-2814,0-11 6679,0-20 0,0 17 0,0 2 0</inkml:trace>
  <inkml:trace contextRef="#ctx0" brushRef="#br0" timeOffset="287435">26938 11599 21219,'14'51'302,"1"0"1,4 0-1,2-7-369,9-16-90,9-3-213,-10-22 113,-1-9-35,-4-9 247,-3-10-324,-7-10 212,-3-4-224,-4-24 370,-4 17 11,0-9 694,-3 29 203,0 10 156,0 7-89,0 6-180,0 18-403,0 14 201,3 29-301,2 20-482,-2-30 1,1 2 295,0 4 1,-1 2 66,0 0 0,-1 0-11,-1 0 1,0-1-1,0-3 1,-1-1 105,-1-4 1,-2-1-280,-2-3 0,-3-2 470,-14 31-404,-5-34 1,-4-5-45,-19 8-123,-25-7-370,16-33-224,-1-22 123,3-16-437,9-22-66,11-12-1402,15-5-2588,11 2 5087,7 3 0,4 33 0,0 10 0</inkml:trace>
  <inkml:trace contextRef="#ctx0" brushRef="#br0" timeOffset="287927">27531 11188 24199,'45'-24'459,"1"1"1,29-3-158,-55 46-257,-9 16 56,-5 8-79,-5 2 1,-8 0 33,-8 0 79,-14-3-135,-9-4 89,-2-6-10,3-7-68,9-9-11,11-7-67,9-2 67,6-1-34,4 2 68,9 5-79,6 1 157,8 0-224,3-1 56,-2-2-270,-3-1-704,-4-2-1435,-4 1-3676,-5 1 6141,-4 5 0,-4-8 0,-2 1 0</inkml:trace>
  <inkml:trace contextRef="#ctx0" brushRef="#br0" timeOffset="288064">27716 11988 13375,'0'0'0</inkml:trace>
  <inkml:trace contextRef="#ctx0" brushRef="#br0" timeOffset="291780">29332 11402 19022,'-12'-12'4639,"3"2"-3809,9 10-528,-64-11 236,21 9-471,-6 0 0,-3 4-243,-17 19 187,31-3 0,0 3 90,-2 3 0,1 2-90,1 2 0,1 2 67,4-3 1,3 2-79,-15 27 173,20-5-218,15-3 34,21-2-101,19-5-11,24-9-191,22-10-1549,6-12 1090,0-6-650,-7-16-1379,-11-7 180,-10-17-2812,-10-4 5527,-10-4 1,-17 20 0,-6 4-1</inkml:trace>
  <inkml:trace contextRef="#ctx0" brushRef="#br0" timeOffset="292064">29372 10989 20322,'8'-10'4169,"-2"3"-3677,-6 7-44,2 87-156,-1-14-789,0-1 0,0 5 497,-1-22 0,0-3 78,0-2 0,0-1-168,0-5 1,0-2 243,0 33-569,0-11-3148,0 2-885,0-28-4494,1-4 8942,4-27 0,-3-7 0,2 0 0</inkml:trace>
  <inkml:trace contextRef="#ctx0" brushRef="#br0" timeOffset="292232">29558 11400 21790,'7'-13'3641,"-2"4"-3551,-2 85-12,-1-24-134,0 17 0,1 2-806,0-4-807,1 7-1648,0-40-2274,2-18 5591,1-6 0,-3-10 0,0 0 0</inkml:trace>
  <inkml:trace contextRef="#ctx0" brushRef="#br0" timeOffset="292348">29687 11327 21125,'-67'-37'-1293,"19"1"1,36 48 0</inkml:trace>
  <inkml:trace contextRef="#ctx0" brushRef="#br0" timeOffset="292949">29704 11621 24715,'58'10'-94,"0"0"1,-5 0 0,-4-5-232,-2-15-146,-6-6 213,-7-11 180,-11-5 78,-10-2 0,-8-1 67,-5-1 45,-11 3 785,-21 3-595,-5 14-89,-18 9-68,10 25-66,2 12 89,8 17-90,8 3 1,11 0-1,8-5-156,6-5 78,20-3-247,-2-13-134,18-7-291,-4-12-325,2-10-292,0-10-291,-2-6 762,-3-9 605,-1-1 348,-11 13 1165,-3 2 89,-7 20-593,-3 9-1,3 8-582,-4 5 90,1-1-236,-1-9-134,1-8 112,4-5-34,3-11 101,6-11-78,3-14-12,3-9 247,0-1-191,2 5 213,-4 11-279,-2 12 436,2 23-145,-3 22-191,1 24-112,-4 11 0,-4 3-67,-1-9-23,-4-11-751,-2-13-828,-2-18-8162,0-14 7991,0-21 1,0 6 0,0-5 0</inkml:trace>
  <inkml:trace contextRef="#ctx0" brushRef="#br0" timeOffset="293172">30470 11076 25988,'0'59'98,"-1"-1"0,0 0 0,-1 25 0,2-5-98,2-23 0,1-3-78,0-3 0,1-1-68,1-5 0,1-2 217,6 28-598,-3-14-638,0-15-302,-7-14-3149,2-13 4654,-4-11 1,0-3 0,0-2 0</inkml:trace>
  <inkml:trace contextRef="#ctx0" brushRef="#br0" timeOffset="293365">30160 11495 24939,'54'-5'209,"0"0"0,-3 1 0,-3 2-276,27 1-594,-10 1-561,-10 0-862,-11 0-1804,-10 0-3743,-6 0 7631,-9 0 0,-8 0 0,-6 0 0</inkml:trace>
  <inkml:trace contextRef="#ctx0" brushRef="#br0" timeOffset="293723">30748 11212 21040,'-14'-2'3137,"2"0"-2767,12 2 593,72-13-716,-30 9-242,7-3 1,-1 1 61,-6 6-44,-14 6-23,-13 10 291,-8 13-246,-8 14-90,-13 5-358,-5 2-270,-13-4-1019,-4-9-1490,0-11-3406,1-12 6588,8-8 0,11-6 0,9 0 0</inkml:trace>
  <inkml:trace contextRef="#ctx0" brushRef="#br0" timeOffset="293931">31134 10918 25117,'4'56'117,"0"-1"1,0 1 0,1 24 0,-1-3-180,-2-21 0,-2-1-516,1-2 0,-1-1 264,0-5 0,1-1-985,1 36-1447,-1 0 439,0-34-625,0-5 2932,-6-40 0,4-3 0,-4-6 0</inkml:trace>
  <inkml:trace contextRef="#ctx0" brushRef="#br0" timeOffset="294114">31099 11492 19527,'0'-7'4829,"0"2"-4392,0 5 134,63-20-548,-27 14 33,7-4 0,2 1 22,-4 8-156,-3 0-180,-5 0-660,-5-2-1548,-5-1 2466,-6-9 0,-9 7 0,-3-5 0</inkml:trace>
  <inkml:trace contextRef="#ctx0" brushRef="#br0" timeOffset="294773">32263 10993 23740,'-6'-1'1120,"2"0"-1075,4 1 56,57 0-146,-14 0 56,1 0 0,2 0-33,9 0-56,-14 0 78,-17 0 134,-12-1 23,-9 0-56,-17-1 22,-8 1-235,-20 1 257,-8 10-145,-5 8 12,5 15 190,11 7-180,14 2-22,13-1 0,9-3 23,16-4-136,9-5 57,14-7 56,8-5-762,2-10-515,2-2-1379,-5-5-1187,-7-2-5988,-12-6 9826,-12-4 1,-8 2-1,-4 3 1</inkml:trace>
  <inkml:trace contextRef="#ctx0" brushRef="#br0" timeOffset="294931">32277 11159 22204,'80'-1'-7910,"-15"-1"7910,-42 5 0,-12-3 0,-4 2 0</inkml:trace>
  <inkml:trace contextRef="#ctx0" brushRef="#br0" timeOffset="295239">32448 11285 23908,'-3'50'489,"0"-1"0,0-3 0,0-7 27,-3-6-236,-15 9-246,-1-12 67,-17 7-101,1-19 0,-6-3-23,-2-8 12,2-3-90,7-4 202,10 0-157,12 0 56,10 0 0,4 0 0,15 0 0,11 3 213,25 0-123,17 4-57,12-3-146,-36-2 0,0 0 46,0-1 0,0-1 0,9 0 0,-1 0-505,14 0-145,-1 0-885,-44 0-1793,-12-4-5233,-5-3 8628,-4-8 0,1 7 0,-1-2 0</inkml:trace>
  <inkml:trace contextRef="#ctx0" brushRef="#br0" timeOffset="295548">32860 11015 24715,'46'-1'638,"-1"0"1,34 9-583,-49 20-56,-6 8-224,-9 2-673,-8 2-1893,-5-1 2790,-32 7 0,21-24 0,-21 3 0</inkml:trace>
  <inkml:trace contextRef="#ctx0" brushRef="#br0" timeOffset="295723">32688 11222 20849,'0'-5'3854,"0"0"-3730,75 5-124,-29 0-207,7 0 1,2 0-287,0 0-559,-11 0-1817,-14 0-300,-17 1-4641,-17 4 7810,-23 2 0,11-2 0,-9-1 0</inkml:trace>
  <inkml:trace contextRef="#ctx0" brushRef="#br0" timeOffset="296039">32566 11353 21633,'78'1'1228,"0"0"1,-4-1 0,-4-1-1229,-16-2 0,-2-1-526,6-1 0,-5-1-1077,13-2-324,-12 2 548,-49 6 136,-29 0 1243,-17 4 112,-26 7 549,-13 10-168,35-8 1,1 2 453,0 2 0,2 0 1003,-34 16-336,19 15-1401,28-12 168,36 13-292,27-17 23,26-2-112,7-9 45,1-8-627,13-7-1,-27-5-1333,6-6-1785,-32-5-6130,-6-9 9829,-5-5 1,-9 10 0,-3 1-1</inkml:trace>
  <inkml:trace contextRef="#ctx0" brushRef="#br0" timeOffset="296323">33389 11074 22765,'-9'0'1894,"2"0"-1838,7 0-112,24 65-336,3-44-46,22 46 147,-7-61 291,-4-6 78,-8-11 79,-9-5 482,-8-10-236,-8-2 146,-3-1-482,-4 3 12,-11 1-23,-8 5-112,-16 5-34,-7 6-324,-8 6-23,-3 5-952,-2 11-1973,1 6-4336,4 12 7698,4 4 0,22-15 0,7-4 0</inkml:trace>
  <inkml:trace contextRef="#ctx0" brushRef="#br0" timeOffset="296514">33088 11290 21588,'-4'11'3295,"54"0"-3027,-4-11-206,0 2 0,3-1-174,23-8 112,-3 0-426,-10-5-1087,-13 3-671,-14 4-898,-14 3-2028,-9 9 5110,-12 7 0,1-4 0,-3 3 0</inkml:trace>
  <inkml:trace contextRef="#ctx0" brushRef="#br0" timeOffset="296914">33095 11521 24053,'62'-16'403,"0"0"1,-3 0-1,-4 2-403,15 2 68,-7 0-169,-11 7 78,-14 1 1,-14 4 0,-13 1-68,-6 10 101,-9 4-22,-10 8-11,-10 3 22,-14-1-23,0-5 1,-3 0-79,-26 12 23,21-11 1,1 0 111,-11 7-12,13-6 79,18-3-90,13-3 90,9-1-23,9 2-55,11 2 257,17-1-224,14-1 112,12-4-100,6-5-113,2-5 45,-3-1 233,-8-2-412,-6-9-382,-11-3-4593,-4-23 5154,-19 4 0,-4 4 0,-13 12 0</inkml:trace>
  <inkml:trace contextRef="#ctx0" brushRef="#br0" timeOffset="297506">34593 11030 24737,'44'-6'252,"-1"1"0,24 2-185,-58 18 146,-13 14-213,-18 10 0,-15 6-493,-19-1-493,-4-5-448,-1-8-1412,11-11-1513,13-11 4359,17-8 0,11-2 0,9-1 0</inkml:trace>
  <inkml:trace contextRef="#ctx0" brushRef="#br0" timeOffset="297631">34685 11166 25353,'8'53'-109,"1"-1"1,-3-3 0,-5-5-1225,-17 4-1984,-5-4-2252,-3-10 5569,-4-8 0,13-13 0,1-6 0</inkml:trace>
  <inkml:trace contextRef="#ctx0" brushRef="#br0" timeOffset="297781">34575 11334 23303,'43'-7'633,"1"-1"0,38-4-532,-35 12-202,-1 0-549,-1 0-807,-9-1-1703,-4-3-1030,-10-5 4190,-6-7 0,-9 7 0,-4 0 0</inkml:trace>
  <inkml:trace contextRef="#ctx0" brushRef="#br0" timeOffset="297972">35021 10962 25253,'0'71'266,"0"-1"0,0 1 0,0 11 1,0-2-271,0-21 0,0 1 0,0-5-741,0 0 1,0-4 654,1-5 0,0-1-436,4 29 303,2-16-3743,1-15 4033,-3-23 1,-3-7-1,-2-13 1</inkml:trace>
  <inkml:trace contextRef="#ctx0" brushRef="#br0" timeOffset="298216">35085 11076 24008,'53'-14'377,"1"-1"1,-7 2-1,-6 4-153,-7 7-56,-16 16-21,-10 9-147,-16 19-348,-14 7-672,-17 3-2767,-13-6-4225,-3-6 8012,2-11 0,23-13 0,10-9 0</inkml:trace>
  <inkml:trace contextRef="#ctx0" brushRef="#br0" timeOffset="298348">35228 11193 24121,'44'5'386,"-1"0"1,35 8-690,-38 3-784,-2-1-6577,-6-1 7664,-13-7 0,-6-2 0,-12-5 0</inkml:trace>
  <inkml:trace contextRef="#ctx0" brushRef="#br0" timeOffset="298532">35567 10923 22743,'0'-8'3014,"0"1"-2953,0 42 1,0 21-28,0 7-830,0 6 1,0 2 324,0 11-201,0-8-897,0-15-439,0-13-1017,0-16-1123,0-16 1701,0-7 1,0-7 0</inkml:trace>
  <inkml:trace contextRef="#ctx0" brushRef="#br0" timeOffset="298715">35525 11198 18205,'0'-6'5019,"0"2"-3618,0 4-1379,44-4-22,-16 2 0,39-4-324,-26 2-618,-3-1-806,-4-1-1109,-8 0 2857,-8 2 0,-9 2 0,-6 2 0</inkml:trace>
  <inkml:trace contextRef="#ctx0" brushRef="#br0" timeOffset="299089">35299 11521 24558,'-15'45'33,"0"-1"1,-9 35-56,32-40 22,12-1 0,13-7-45,12-8 146,5-10-247,3-7 79,-1-9-180,-4-13-145,-6-8 257,-11-10 46,-12-1 89,-9 0 123,-7 1 11,-14-2 214,-6 3-12,-15 3 325,-9 7-347,-7 10-22,-7 8-270,-1 3-22,1 12-236,8 4-649,9 11-1165,12 3-4393,8-2 6443,8-3 0,5-10 0,3-6 0</inkml:trace>
  <inkml:trace contextRef="#ctx0" brushRef="#br0" timeOffset="304688">29252 12769 19762,'2'-3'4863,"-1"1"-3865,-1 2-886,-34 67 123,5-33-230,-12 17 1,-6 0-84,-12-13-315,20-16 1,0-3-571,-10 0-1413,12-8-1703,13-6-2576,13-4 6655,8-11 0,3 6 0,0-5 0</inkml:trace>
  <inkml:trace contextRef="#ctx0" brushRef="#br0" timeOffset="304830">29003 12949 24849,'38'33'26,"1"0"0,-4-2 0,-8-1-720,-14 6-572,-5-2-1614,-2-4-560,-4-7-3944,-1-5 7384,-3-8 0,2-4 0,-2-5 0</inkml:trace>
  <inkml:trace contextRef="#ctx0" brushRef="#br0" timeOffset="304989">29116 13110 18250,'0'-8'4571,"0"1"-3977,0 7-449,0 0-145,64-30-212,-33 18-169,11-7 0,0 0-2107,-9 7-481,-3-4-3149,-4 0 6118,-6-2 0,-9 8 0,-4 1 0</inkml:trace>
  <inkml:trace contextRef="#ctx0" brushRef="#br0" timeOffset="305187">29455 12718 19078,'0'-5'5513,"0"0"-4807,0 5-56,3 64-347,-3-3-949,2-1 1,0 4 661,-2-11 1,0-1-6,0 1 1,1-2 125,-1-3 1,1-2-194,2 37-302,-1-15-180,1-13-594,-3-12-1288,1-13-1973,-1-13-5438,0-10 9433,0-10 0,0-2 0</inkml:trace>
  <inkml:trace contextRef="#ctx0" brushRef="#br0" timeOffset="305640">29690 12720 19101,'-2'-6'4448,"1"0"-4045,1 6-77,0 0 88,-3 59-100,-1-13-292,2 2 1,-1 2 122,0 19-55,2-5-169,1-8 158,2-12-158,6-9 1,4-12 11,6-9-56,2-8 11,0-4 11,1-6 168,0-7-145,-2-11 156,-1-8-89,0-30-56,-6-12-337,-2-3-515,-7 3-1848,-4 27-1906,-9 8 4673,-5 11 0,2 12 0,0 8 0</inkml:trace>
  <inkml:trace contextRef="#ctx0" brushRef="#br0" timeOffset="305806">29558 12969 21812,'69'0'2611,"-19"-7"-2684,0 3 1,0-2-1172,11-12-1289,-5 0-1265,-13 0-2869,-10 1 6667,-11-1 0,-11 8 0,-4 2 0</inkml:trace>
  <inkml:trace contextRef="#ctx0" brushRef="#br0" timeOffset="306006">30038 12725 18048,'1'-11'5983,"0"3"-5176,-1 8 34,0 0-382,5 84-213,-2-20-532,0 4 0,-1 2 314,-1-22 0,0-2-11,-1-2 0,1-1 106,1 37-246,-1-12 183,1-13-384,1-13-439,-1-12-558,-1-10-1234,0-11-1826,-1-4 4381,0-7 0,0-1 0</inkml:trace>
  <inkml:trace contextRef="#ctx0" brushRef="#br0" timeOffset="306297">30343 12689 25903,'-15'43'-34,"-1"1"0,-2 30 90,33-50-156,9-6 223,4-5-246,-1-8-57,-2-2-179,-6-3-885,-4 0-1131,-6-3-2219,-5 0 4594,-5-4 0,1 3 0,-3 1 0</inkml:trace>
  <inkml:trace contextRef="#ctx0" brushRef="#br0" timeOffset="306616">30144 12998 23762,'54'10'384,"0"1"1,-3-1 0,-1-3-407,23-6-527,-5-2-684,-12-4-1445,-13 0 258,-19-2 1714,-11 3 157,-18 2 549,-16 1 459,-17 1 293,-14 8 88,-7 10 885,-1 14 191,6 14-1217,14 8 208,19 5-503,12-1 133,24-5-503,12-8 258,22-13-270,8-12-44,5-10-1,-2-7-213,-2-3-424,-9-4-864,-11-5-1737,-11-5-4493,-12-3 7840,-8-1 0,-6 9 0,-1 0 0</inkml:trace>
  <inkml:trace contextRef="#ctx0" brushRef="#br0" timeOffset="308284">31543 12557 23415,'52'3'56,"0"-1"0,-1 0 0,-3-1-235,25 1-404,-3-2-1176,-7 0-829,-14 0-2163,-13 0 4751,-17 0 0,-10 0 0,-7 0 0</inkml:trace>
  <inkml:trace contextRef="#ctx0" brushRef="#br0" timeOffset="308518">31851 12643 24591,'-12'63'489,"0"1"1,2-2-1,3-4-461,4-15 0,1-2-28,1 40 0,1-11-550,0-8 483,0-14-220,2-10-419,1-12-1257,0-10-2183,2-9-5266,-1-5 9412,1-14 0,-2 9 0,0-9 0</inkml:trace>
  <inkml:trace contextRef="#ctx0" brushRef="#br0" timeOffset="308794">31962 13078 24972,'11'47'-51,"0"0"1,18 27-196,18-64 190,1-6-67,-3-13 44,-8-8 158,-9-12-57,-9-8 157,-9 0-123,-6-1 348,-4 5-214,-8 6-190,-7 7-22,-12 9-23,-6 5-594,-4 5-112,1 5-728,5 5-2050,5 3-3429,9 3 6958,7-7 0,6-3 0,3-4 0</inkml:trace>
  <inkml:trace contextRef="#ctx0" brushRef="#br0" timeOffset="309060">32423 12550 25880,'-4'68'89,"0"0"1,1-1 0,0-4-90,3-13 0,-1-2-656,1 0 0,0-2 488,0-3 0,0-1-135,4 31-288,1-11-765,1-14-1087,0-15-612,-2-14-4038,-1-11 7093,0-9 0,-2 0 0,0-2 0</inkml:trace>
  <inkml:trace contextRef="#ctx0" brushRef="#br0" timeOffset="309317">32738 12684 24849,'-50'37'82,"0"0"0,5-2 0,6-1-82,5 14 0,12-3-123,13-3 258,7-6-191,14-4 168,5-6-224,13-6-370,3-7-683,-2-7-1581,0-3-1444,-5-3 4190,-1-9 0,-12 7 0,-4-7 0</inkml:trace>
  <inkml:trace contextRef="#ctx0" brushRef="#br0" timeOffset="309876">32721 13066 18854,'13'-2'4023,"-2"1"-3844,48-7-179,-24-2 50,14-3 1,1-3 5,-10-5-89,5-7 66,-31 10 34,-6 0-33,-7-1 156,-13-2 359,-6 2 12,-18 4 77,-8 8-492,-7 10 325,-4 17-269,6 13-12,9 15-123,17 2-56,12 1-11,12-4 0,11-7-56,8-9-89,8-8 122,4-10-627,0-6-179,2-6-1199,-2-10-1580,1-9-785,-4-17-245,-2-11 4638,-2-8 930,-5 2 3541,-4 6-1143,-4 16-225,-4 14-1344,-3 15-537,-3 23-640,-1 17-223,-1 23-247,0 4-89,0-2-46,1-12-33,1-10 56,0-21-145,2-7 134,0-30-136,5-13 136,4-26-79,7-15-604,4-8 615,4 5-44,1 11 246,-2 27 34,-2 16 56,-5 33 112,-1 14-280,-3 21 0,0 5-45,-4-2 549,0-8-571,-5-11-1569,0-6-852,-5-15-2263,0-2 4706,-2-10 0,0 0 0,0 0 0</inkml:trace>
  <inkml:trace contextRef="#ctx0" brushRef="#br0" timeOffset="310243">33511 12575 24961,'46'-1'387,"-1"0"0,32 3-331,-37 5-68,-14 8 57,-13 7-90,-8 10 23,-11 6-595,-9 3-761,-11 0-2431,-7-4-4225,-1-8 8034,5-9 0,12-10 0,8-6 0</inkml:trace>
  <inkml:trace contextRef="#ctx0" brushRef="#br0" timeOffset="310427">33902 12470 25746,'7'60'-49,"1"1"0,-1-5 0,-1-5-600,1 10-1166,0-11-1199,0-9-281,-2-14-1679,-1-11 4974,-3-10 0,-1-5 0,0-1 0</inkml:trace>
  <inkml:trace contextRef="#ctx0" brushRef="#br0" timeOffset="310585">33928 12696 18653,'0'-4'4605,"0"1"-3574,0 3-964,69-5-134,-36 4-214,9-1 1,0 0-1120,-16 2-1894,-10 0-3183,-7 0 6477,-6 3 0,-3-2 0,0 2 0</inkml:trace>
  <inkml:trace contextRef="#ctx0" brushRef="#br0" timeOffset="311043">33514 12871 17599,'0'-6'5827,"0"0"-5110,0 6-593,-2 60 167,1-17-286,0 2 1,0 1 61,1 10-11,3-10-78,5-7 22,4-10 0,4-5-34,-1-5 124,4-6-236,1-5 180,3-4-68,2-3-11,1-1-11,-1-6 56,-2-5 0,-2-7 0,-5-5 12,-2-4 10,-4-4 101,-2-6-168,-4-3 45,-1-4-33,-2-1-707,-6 2-560,-10 5-1792,-14 9-3138,-13 11 6230,-11 8 0,22 7 0,4 3 0</inkml:trace>
  <inkml:trace contextRef="#ctx0" brushRef="#br0" timeOffset="311235">33514 12859 19812,'80'14'351,"1"1"0,-7-1 0,-9-6-318,1-26 270,-16 9 675,-19 7 31,-17 18-258,-12 13-571,-33 47-573,2-13-686,3-20 1,-2-2-3471,-9 7 4549,9-10 0,12-20 0,9-8 0</inkml:trace>
  <inkml:trace contextRef="#ctx0" brushRef="#br0" timeOffset="311393">33876 12993 21028,'10'-4'3866,"-1"1"-3597,45 22-258,-24 1 146,44 17-314,-40-6-291,-8-3-561,-4-6-1556,-10-4-2870,-5-7 5435,-5-5 0,-2-4 0,0-2 0</inkml:trace>
  <inkml:trace contextRef="#ctx0" brushRef="#br0" timeOffset="311893">34095 12572 23336,'1'-8'1894,"0"1"-1883,-1 7-22,0 0-392,21 75-796,-13-39 22,4 11 1,-1-1-1749,-7-15-246,-3-11-997,-1-9-101,0-7 6577,0-23 157,0-3-291,0-21 0,6 0-494,9-1-167,12 3-269,10 8 145,5 10-560,-2 12 146,-3 6-504,-7 5 22,-8 10-291,-11 6-102,-6 14-100,-15 5-313,-12 4-158,-16-1-560,-9-3 527,-2-4 492,9-10-77,11-5-90,16-8 179,9-3 44,21-3 24,9-1-808,41-14-1231,-14-2-943,18-14-3910,-32-1 6824,-8-2 0,-16 13 0,-6 4 0</inkml:trace>
  <inkml:trace contextRef="#ctx0" brushRef="#br0" timeOffset="312043">34579 12465 23964,'2'51'403,"-1"1"0,0-4 1,0-2-527,-1 21-920,0-8-951,1-9-2186,0-12-2027,1-13 6207,-1-12 0,-1-7 0,0-6 0</inkml:trace>
  <inkml:trace contextRef="#ctx0" brushRef="#br0" timeOffset="312220">34535 12694 15907,'-6'-12'4628,"2"2"-3530,4 10 516,0 0-1267,54-8-291,-22 6 157,42-5-426,-37 7-403,-7 0-1446,-3 0-1624,-7 0-5334,-6 0 9020,-8 0 0,-4 0 0,-2 0 0</inkml:trace>
  <inkml:trace contextRef="#ctx0" brushRef="#br0" timeOffset="312619">34274 12840 24591,'0'47'342,"0"-1"0,0 37-342,0-32 168,0-10-336,2-6 201,2-13-66,7-9-68,6-7 11,12-5 113,13-11-23,13-2 0,7-8-112,2 3 67,-9 6-224,-9 5 101,-12 4-583,-11 2 23,-7 0-684,-9 0-1221,-4 2 2633,-22 8 0,14-6 0,-13 5 0</inkml:trace>
  <inkml:trace contextRef="#ctx0" brushRef="#br0" timeOffset="313077">33516 13051 13588,'7'0'3261,"-2"0"-2892,-5 0 169,67-13-190,-29 4-113,9-1 0,0 1-145,0-2 22,-4 4-90,-5 2-44,-6 2-1513,-9 2-2095,-10 1 3630,-6 0 0,-7 0 0,0 0 0</inkml:trace>
  <inkml:trace contextRef="#ctx0" brushRef="#br0" timeOffset="314021">35308 12312 18787,'4'-10'4639,"-1"3"-4169,-3 7-369,16 74 1,-7-34-102,2 9 0,-1 0 78,-1-9-156,-2-6 55,-5-6-705,0-6-1693,-2-5-1534,0-4 3955,-3-5 0,2-4 0,-2-3 0</inkml:trace>
  <inkml:trace contextRef="#ctx0" brushRef="#br0" timeOffset="314221">35548 12360 17970,'8'0'5915,"-2"0"-5444,-6 0-247,0 0-246,31 59-314,-21-33-818,22 48-706,-28-50-1199,-3-1-1794,-1-4 4853,-1-4 0,1-7 0,-1-3 0</inkml:trace>
  <inkml:trace contextRef="#ctx0" brushRef="#br0" timeOffset="314822">35362 12626 15448,'-6'-7'2162,"1"1"-1780,5 6-158,0 0-190,56-36-1,-28 22-66,42-25-79,-46 35-1615,-8 3 1044,-8 8-807,-3 5 470,-10 6 359,-4 3 616,-7-2 45,-3-2 1334,3-4 347,4-7-124,6-3-1221,4-3 393,3 1 88,9 2-110,6 3-2,10 3-122,2 6 33,-1 6-213,-5 2 203,-8 5-24,-7 20-582,-16-10 112,-11 16-112,-18-15 0,-12-2-33,-9-3 44,-4-6-56,-2-6 90,6-7 45,11-6 22,14-4 22,16-4-134,10-1 0,9 0 168,16-2 56,16-4 370,22-3-280,14-2 179,9 0-742,2 4 361,-3 2-67,-8 3-90,-9 1-56,-10 1-660,-9 0-774,-9 0-2084,-6-2-3194,-7-3 6813,-7-5 0,-6 4 0,-4 0 0</inkml:trace>
  <inkml:trace contextRef="#ctx0" brushRef="#br0" timeOffset="315331">35922 12341 22720,'-1'47'-258,"0"0"0,-3 34 180,1-49-12,-2-7 180,-3-10-112,0-7 44,-1-5-44,1-3-191,2-11 190,2-7-10,2-16 33,7-6-34,7-3 113,9 4 257,8 10-168,3 11 236,0 10-1,0 5 67,-5 11-414,-1 7 34,-9 14-68,-7 3-22,-6 4-33,-7-2-393,-10-2 415,-8-6 11,-10-8-67,-3-8 134,5-6 123,5-3-190,8-1-56,9 0 45,4 0 11,13 0 112,6 0-101,11 0 23,4 0-34,-2 0-415,-4 0-1635,-6 0-1570,-7 0-4346,-7 0 7966,-2-2 0,-3 2 0,0-3 0</inkml:trace>
  <inkml:trace contextRef="#ctx0" brushRef="#br0" timeOffset="315473">36063 12402 21015,'45'-7'342,"0"0"0,35-5 227,-38 10-1902,-8 1-1503,-13 1-3786,-11 5 6652,-11 5 0,0-2 0,-3 0 0</inkml:trace>
  <inkml:trace contextRef="#ctx0" brushRef="#br0" timeOffset="315648">36004 12584 19336,'-1'6'3978,"0"-2"-3967,73-4-22,-31-5-124,8 2 1,1-1-1031,-6-8-1143,-9-1-527,-10 0-1905,-9-2 4740,-9-3 0,-3 7 0,-4 3 0</inkml:trace>
  <inkml:trace contextRef="#ctx0" brushRef="#br0" timeOffset="315813">36345 12375 23874,'-2'69'1468,"0"1"-1423,4-1-79,-2-3 34,3-10-616,-1-8-415,-1-12-1793,0-8-1422,-1-8 4246,-4-7 0,3-6 0,-3-5 0</inkml:trace>
  <inkml:trace contextRef="#ctx0" brushRef="#br0" timeOffset="316231">35892 12764 17868,'-13'-1'4549,"2"0"-4145,11 1-90,0 0-236,-1 48 157,1-23-89,-1 37 426,2-37-303,2-2 100,0-4-268,1-3-23,0-6-78,-2-3-44,3-4-35,1-1 158,1-1-91,6-1 57,3 0 11,6 0 0,9 0-45,7 0 23,9-1-34,8-4 0,2-2 0,2-1-45,-8-1 157,-7 3-213,-11 1 169,-11 3-136,-9 1-402,-7 1-908,-4 0-8453,-1 0 9610,-1-4 1,0 2 0,0-2 0</inkml:trace>
  <inkml:trace contextRef="#ctx0" brushRef="#br0" timeOffset="316839">36672 12343 19235,'0'-6'3115,"0"0"-3115,0 6 0,64-20-45,-31 9-246,45-14-79,-53 17 370,-13 4 202,-7 2-101,-10 2 145,-28 5-78,1 4-157,-20 6 393,18 1-370,9-2 22,11 0-56,8-1 0,8 2 459,32 15-44,-5-8-315,24 12 102,-21-13-123,-10-1 67,-10 1-146,-7 1-12,-12 1-122,-13 1-315,-13-3 237,-15-1-46,-4-7 258,-2-3 0,6-4 325,12-3-101,15-1-168,12 0 11,18 0 202,16 2 56,18 0-258,17-2-11,6-1-56,4-1-11,-4-5-639,-7-2-716,-10-6-1963,-12-2-3237,-12-3 6566,-12-4 0,-7 10 0,-4 0 0</inkml:trace>
  <inkml:trace contextRef="#ctx0" brushRef="#br0" timeOffset="317031">37065 12229 25073,'4'59'287,"0"0"1,0-3 0,1-4-288,8 18-33,-3-6-57,-2-9-482,-4-10-257,-2-7-1446,-2-9-1994,0-8-5562,-8-9 9599,-4-6 1,2-5 0,0-1-1</inkml:trace>
  <inkml:trace contextRef="#ctx0" brushRef="#br0" timeOffset="317231">36621 12738 21588,'-8'6'3205,"2"0"-2891,6-6 134,60 59-380,-14-35-200,1 10 1,3-2 142,16-22-22,-6-5-359,-6-4-428,-12-1-1309,-11-8 2107,-12-15 0,-9 10 0,-6-9 0</inkml:trace>
  <inkml:trace contextRef="#ctx0" brushRef="#br0" timeOffset="317555">37098 12375 24289,'54'-14'119,"0"0"1,-4 1-1,-6 1-219,-3-3 189,-10 2-89,-14 5 56,-9 2 213,-6 2 56,-10 2 45,-10 1-146,-14 1-213,-10 12 303,-2 8-314,6 18 0,10 7 56,14 4-123,8-2-23,15-5 12,10-9-303,14-7-393,6-12-66,0-7-875,-3-4-1040,-5-11-1179,-4-8-2755,-5-11 6689,-5-11 0,-8 17 0,-3 2 0</inkml:trace>
  <inkml:trace contextRef="#ctx0" brushRef="#br0" timeOffset="317972">37479 12193 26888,'5'79'168,"-1"0"0,1-3 1,0-4-85,-3-19 0,0-3-373,1-1 0,0-2 311,0-4 1,0-2-68,2 31-235,0-13 234,-4-11-447,0-12 57,-1-9-203,0-11-1489,0-8-1021,-3-19 2460,-3-9 129,-4-18 403,0-6 157,0-6 146,2 0 224,2 2 1344,1-4-515,3 19-494,1-2 58,1 20-282,2 1 24,7 2-315,7 1 1,11 0-169,7 1 34,7 0-67,6 0 123,3 1-179,0-2 67,-1 1-67,-4 0-404,-6 4-369,-7 3-584,-8 1-1668,-7 2-5412,-7 0 8504,-4 0 0,-5 0 0,-1 0 0</inkml:trace>
  <inkml:trace contextRef="#ctx0" brushRef="#br0" timeOffset="318158">37994 12881 22720,'-2'4'471,"-1"-1"-2276,3-3 1,0 0 0</inkml:trace>
  <inkml:trace contextRef="#ctx0" brushRef="#br0" timeOffset="323643">8067 14686 19347,'-19'-42'1333,"0"1"1,-15-26-168,14 55-349,-2 6-66,-6 4-437,-17 30-281,9 5 57,-5 30-90,18 0 45,13-2-45,3-6 0,7-10-112,6-10-157,14-9-157,1-12 303,11-7-56,-6-18 100,-4-9-156,0-15 11,-8-9 101,-1-5-213,-7 1 302,-3 4-67,-2 8 56,-1 10 90,0 10 78,0 9 124,0 5 627,0 2-807,5 0 191,18 0-213,4 0-1,16 0-44,-4 0-134,-3 0-639,-2 0-483,-6-1-1600,-9 0-887,-9-1 1382,-6 1 1,-4 1 0</inkml:trace>
  <inkml:trace contextRef="#ctx0" brushRef="#br0" timeOffset="323943">8067 14686 23101,'57'11'-1255,"1"0"0,-6 0 0,-11-9-739,-21-22-1905,-5-20 3899,-7 6 347,-3-13 1098,-5 13 57,0 5-236,-1 8 56,-1 10 1109,-1 13-1826,1 21-178,1 19 155,1 20-537,0 6-45,0 0 0,0-9-415,0-9-358,2-13-941,0-11-247,3-11 1961,-1-10 0,-2-4 0,-1-3 0</inkml:trace>
  <inkml:trace contextRef="#ctx0" brushRef="#br0" timeOffset="324162">8427 14404 25263,'17'71'220,"0"1"1,0-3 0,-3-3-182,-5-16 0,-2-3-387,0 0 1,1-1 280,7 36-112,0-10-248,-2-15-514,-3-14-873,-3-14-1581,-2-16-2857,-3-6 6252,-1-20 0,-1 10 0,0-10 0</inkml:trace>
  <inkml:trace contextRef="#ctx0" brushRef="#br0" timeOffset="324318">8913 14457 26099,'-35'54'-628,"-1"-1"1,2-3 0,2-6-3351,-7 0-3169,3-9 7147,8-11 0,13-13 0,7-7 0</inkml:trace>
  <inkml:trace contextRef="#ctx0" brushRef="#br0" timeOffset="324468">8782 14640 23896,'45'21'86,"1"1"0,-4-1 1,-5-3-1074,-3 2-1310,-6-3-1400,-7-6-5211,-6-5 8908,-7-4 0,-3-2 0,-4 0 0</inkml:trace>
  <inkml:trace contextRef="#ctx0" brushRef="#br0" timeOffset="324652">9064 14360 22316,'0'-7'4281,"0"2"-3990,0 84-10,1-12-893,0-2 0,0 4 617,1-19 1,0-3-17,0-3 0,0-1 177,1 31-547,-1-11-470,2-16-348,-2-13-2365,2-17-2722,-3-9 6286,0-15 0,-1 5 0,0-5 0</inkml:trace>
  <inkml:trace contextRef="#ctx0" brushRef="#br0" timeOffset="324935">9189 14362 19022,'6'-8'5973,"-1"2"-5054,-5 6-79,0 0-336,68 42 146,-34 3-984,9-2 0,0 5 423,-25-6 1,-5 2-79,0 1 0,-2 1 0,-2-1 1,-1-1-12,-4-1 0,0 0 86,-1 36-276,-8-7-538,-9-9-180,-11-12-1367,-12-14-4795,-7-12 7070,-3-13 0,20-8 0,5-4 0</inkml:trace>
  <inkml:trace contextRef="#ctx0" brushRef="#br0" timeOffset="327467">12458 14513 20613,'-9'-9'1692,"1"1"-1580,8 8 102,0 0-169,67-16-34,-28 6 11,5 0 1,1 1-12,-6 3 0,-13 4 146,-9 2 560,-10 8-505,-4 11 91,-12 14-258,-9 11-90,-13 3-437,-7-1-739,-2-6-2297,2-6 3518,-2-9 0,20-12 0,3-6 0</inkml:trace>
  <inkml:trace contextRef="#ctx0" brushRef="#br0" timeOffset="327609">12735 14462 19729,'7'-7'2173,"-2"2"-2173,-5 5-2229,0 0-517,66 0-3663,-39 4 6409,43 3 0,-59-2 0,-9 1 0</inkml:trace>
  <inkml:trace contextRef="#ctx0" brushRef="#br0" timeOffset="327776">12716 14627 19470,'-5'5'2286,"1"-2"-2230,63-3-56,-20-2-364,4-2 0,1-2-846,5-8-403,-8-9-1133,-11-1-2296,-11-4 5042,-10 1 0,-6 11 0,-3 4 0</inkml:trace>
  <inkml:trace contextRef="#ctx0" brushRef="#br0" timeOffset="327935">13034 14333 16882,'-4'-3'5827,"1"1"-5110,3 2-403,-2 59 33,1-13-336,0 1 1,0 3-35,1 16-44,0-5-516,0-9-784,0-10-1882,0-7-1569,0-12 4818,-6-5 0,4-10 0,-4-4 0</inkml:trace>
  <inkml:trace contextRef="#ctx0" brushRef="#br0" timeOffset="328410">12606 14949 19874,'-4'-5'3698,"60"-37"-3093,-4 17-1346,-1-3 0,2 1 786,24 2 44,-12 9 317,-15 10-552,-19 4 112,-17 11-447,-8 8-696,-16 14-403,-12 8-56,-19 5 34,-12-2 11,-4-2 1591,3-9 2320,11-8-695,15-10-1042,14-7 1254,37-4-1210,12-10-324,32-7-292,0-8 11,2-4-22,-11 5-134,-16 3-101,-14 10 235,-16 3 33,-18 6-21,-16 6 111,-49 21-168,9 1-89,18-5 1,2 1 301,-8 11 0,18-5 45,15-5-213,20-11 213,47-4-213,0-7 0,-9-3 0,1-3-661,22-8-1199,-6-6-1076,-4-8-3060,-8 0 5996,-8-1 0,-17 11 0,-9 5 0</inkml:trace>
  <inkml:trace contextRef="#ctx0" brushRef="#br0" timeOffset="328676">13201 14516 22193,'0'-11'2802,"0"2"-2567,0 9-190,0 0 11,59-6-68,-42 13 91,44 1 55,-59 20-134,-14 8-45,-7 2-615,-18 2-1088,-5-4-1984,0-7-2912,6-9 6644,12-11 0,12-6 0,8-3 0</inkml:trace>
  <inkml:trace contextRef="#ctx0" brushRef="#br0" timeOffset="328810">13297 14576 19291,'8'0'4920,"-2"0"-4887,-6 0-33,17 67-829,-12-29-23,4 8 1,-1 0-2667,-7-2-3463,-4-4 6981,-5-8 0,3-15 0,-2-6 0</inkml:trace>
  <inkml:trace contextRef="#ctx0" brushRef="#br0" timeOffset="329102">13297 14698 19157,'0'-11'3989,"0"3"-3586,0 8-380,0 0-23,63-37 0,-34 22-101,11-7 0,-1 1-638,-13 9 167,-3-2 68,-5 0-34,-4-2 213,-3-1 325,-6 2 22,-1 2-11,-4 5 1491,1 3-1222,-1 28-269,0 10 57,0 31-79,0-13 0,0 1-248,0 27-649,0-29 1,0-3-919,3 4-707,1-14-1545,3-17 4078,-1-9 0,-2-9 0,-2-2 0</inkml:trace>
  <inkml:trace contextRef="#ctx0" brushRef="#br0" timeOffset="329293">13683 14379 25364,'12'55'134,"-1"0"1,1 0 0,3 25 0,-2-5-130,-7-21 1,-1-3-282,-1 0 0,-1-3 214,0-5 1,0-2-634,2 28-727,0-16-2443,-1-18-4683,0-16 8548,-3-11 0,-1-7 0,0-1 0</inkml:trace>
  <inkml:trace contextRef="#ctx0" brushRef="#br0" timeOffset="329610">14257 14396 24927,'-31'57'444,"0"0"1,1-2 0,2-3-490,7-14 0,1-2-190,-18 36-729,3-10-784,7-7-1904,5-12-1279,7-15 4931,6-14 0,4-9 0,5-5 0</inkml:trace>
  <inkml:trace contextRef="#ctx0" brushRef="#br0" timeOffset="329793">14153 14472 25241,'47'68'71,"0"1"0,-3-5 0,-7-5-71,-5 11-560,-7-7-1009,-7-11-2072,-8-7-4068,-6-9 7709,-9-10 0,3-12 0,-3-6 0</inkml:trace>
  <inkml:trace contextRef="#ctx0" brushRef="#br0" timeOffset="329963">13996 14876 20703,'2'-3'3508,"67"1"-3508,-23 2-34,5 0 0,1-1-1153,8-5-1917,-6-3-2712,-11-6 5816,-13-3 0,-14 8 0,-9 1 0</inkml:trace>
  <inkml:trace contextRef="#ctx0" brushRef="#br0" timeOffset="330143">14492 14374 24748,'-1'79'261,"1"-1"1,0-3-1,2-6-272,0-22 0,1-2-969,0-3 1,1 0 430,2 32 199,-1-14-1723,-4-12-1560,0-17-4692,-1-14 8325,-1-11 0,1-6 0,-1 0 0</inkml:trace>
  <inkml:trace contextRef="#ctx0" brushRef="#br0" timeOffset="330351">14487 14447 23224,'49'-4'769,"1"0"1,-6 3-1,-5 8-376,-6 20 167,-12 15-325,-10 7 23,-8 1-191,-13-1-67,-6-2-202,-14-6-470,-9-6-516,-7-10-2027,-4-10-3508,0-7 6723,7-7 0,18-1 0,9 0 0</inkml:trace>
  <inkml:trace contextRef="#ctx0" brushRef="#br0" timeOffset="330602">14843 14443 22698,'58'-23'198,"0"0"0,-4 2 0,-5 2-1129,4-3-2004,-9 6-4147,-13 7 7082,-14 4 0,-10 4 0,-7 1 0</inkml:trace>
  <inkml:trace contextRef="#ctx0" brushRef="#br0" timeOffset="330976">15052 14377 24838,'-1'55'369,"1"0"1,1-2 0,1-3-280,2 16-23,2-3-67,-3-5 0,-2-8 11,-4-6-33,-7-10-112,-8-7 134,-10-8-124,-6-9 68,-5-4 68,-2-5-91,0-1 113,7 0-45,9-1 11,10 0-101,9-2 90,8 2 11,16-1 280,16 0-146,20 0 112,13 0-212,5 1 33,1 1-67,-5 0 0,-9 0-22,-13 0-90,-13 0-45,-12 0-729,-10-2-1690,-5-5-7255,-5-4 9526,-6-8 1,3 8-1,-3 1 1</inkml:trace>
  <inkml:trace contextRef="#ctx0" brushRef="#br0" timeOffset="333430">18573 14000 19986,'-11'-1'3821,"3"-1"-3586,8 2-33,0 0-179,59-7-23,-15 1 0,3-1 0,2 1 78,9-1-123,-9 3 90,-15 3 22,-15 1 348,-10 6 33,-11 11-370,-14 11-67,-8 11-11,-13 1-549,-3-3-862,3-5-1973,4-7-2936,8-9 6320,11-8 0,6-6 0,7-2 0</inkml:trace>
  <inkml:trace contextRef="#ctx0" brushRef="#br0" timeOffset="333590">18845 14061 24793,'42'11'-2157,"0"1"0,29 9-1417,-44-14 3574,-10 2 0,-8-5 0,-7 0 0</inkml:trace>
  <inkml:trace contextRef="#ctx0" brushRef="#br0" timeOffset="333831">18255 14353 26171,'82'-8'112,"-1"1"0,-2 1 0,-5-2-112,-20 1 0,-3 0-594,0 1 1,-1 1 430,-5 0 1,-1 0-297,33-1-2141,-7-2-649,-29 3-730,-9 0 3979,-26 3 0,-6 2 0,0 0 0</inkml:trace>
  <inkml:trace contextRef="#ctx0" brushRef="#br0" timeOffset="334014">18801 14333 25779,'-9'63'332,"0"-1"1,1-3-1,2-4-287,5 6 11,1-5-112,1-10-314,1-11-268,1-9-516,0-10-1558,1-9-2196,-1-4 4908,2-6 0,-3 2 0,1-2 0</inkml:trace>
  <inkml:trace contextRef="#ctx0" brushRef="#br0" timeOffset="334488">19099 14080 24569,'10'43'-2336,"-1"0"0,7 28-5698,-14-42 8034,-1-14 246,-5-17 3810,1-39-2319,-2-2 11,3-21-202,8 20-504,7 6-56,11 8-336,7 11-45,3 10-112,0 6-314,10 15-123,-18 0-112,-1 13-313,-20 1-270,-10 0-168,-12 2-112,-12-4-290,-13-2 480,-3-4 729,6-3 717,7-5 213,15-3-672,9-4 123,19 0-45,13-2-246,14 0-90,6-1-67,-3 0-1334,-5 0-1658,-11 0-3608,-11 0 6667,-10 4 0,-5-4 0,-1 4 0</inkml:trace>
  <inkml:trace contextRef="#ctx0" brushRef="#br0" timeOffset="334764">18758 14469 24468,'61'-3'145,"0"0"1,-1-2 0,-4-1-471,21-14-728,-5-3-370,-12 0 538,-15 5 885,-16 7 201,-14 5 1290,-8 5-550,-6 8-168,-1 7-459,-6 12-169,2 6-89,-3 2-112,2-3-168,4-5-650,0-6-952,1-4-1648,0-5-2901,-4-2 6375,-6-5 0,4 0 0,-2-4 0</inkml:trace>
  <inkml:trace contextRef="#ctx0" brushRef="#br0" timeOffset="334965">18878 14572 25364,'48'43'246,"0"1"1,-4-4 0,-1-9-247,13-13-67,21-8-695,-20-5-874,13-12-2667,-28-7-5528,-7-9 9818,-7-5 0,-15 11 0,-5 4 0</inkml:trace>
  <inkml:trace contextRef="#ctx0" brushRef="#br0" timeOffset="335199">19720 14027 24076,'-10'0'2454,"-31"62"-2376,21-14-78,-3 2 0,1 2-1017,0 16 121,3-6-684,4-8-2333,2-10-3157,5-14 7106,2-13 1,4-11 0,1-6 0</inkml:trace>
  <inkml:trace contextRef="#ctx0" brushRef="#br0" timeOffset="335364">19673 14124 25476,'32'50'123,"0"-1"1,-3-3 0,-4-4-214,-3 9-717,-4-8-1467,-8-6-2780,-5-8 5054,-4-5 0,-1-12 0,0-3 0</inkml:trace>
  <inkml:trace contextRef="#ctx0" brushRef="#br0" timeOffset="335522">19487 14367 23695,'60'0'-135,"0"-1"1,-4 0 0,-5-1-3138,5-5-4549,-8-1 7821,-11-2 0,-18 5 0,-8 0 0</inkml:trace>
  <inkml:trace contextRef="#ctx0" brushRef="#br0" timeOffset="335722">19967 13985 25151,'4'57'493,"-1"0"0,0-1 1,1-1-489,1-6 1,0-2 33,-1 0 0,0-1-78,0-2 0,-1-1-320,2 30-145,-2-11-628,-1-17-1154,-1-11-2823,-1-16 5109,0-9 0,0-6 0,0-3 0</inkml:trace>
  <inkml:trace contextRef="#ctx0" brushRef="#br0" timeOffset="335948">20024 14051 23303,'57'3'676,"0"0"0,-5 2 0,-6 5-452,-1 17 325,-12 9-134,-16 3-225,-8 4-123,-14 3-33,-14 3-68,-15-2-638,-18-3-493,-9-10-2051,-6-11-5233,2-11 8449,10-7 0,24-5 0,12 0 0</inkml:trace>
  <inkml:trace contextRef="#ctx0" brushRef="#br0" timeOffset="336172">20311 14175 25947,'66'-16'-116,"0"0"0,-4 1 0,-6 1-1990,10-4-3093,-14 3 5199,-18 4 0,-17 6 0,-11 3 0</inkml:trace>
  <inkml:trace contextRef="#ctx0" brushRef="#br0" timeOffset="336522">20546 14053 23143,'-7'60'482,"1"-1"0,0-2 0,1-4-471,5 18 12,3-4-23,-1-8 793,2-8-793,-3-8 202,-8-6-246,-8-8 53,-12-7-121,-11-10 566,-6-5-510,1-6 90,3-1-79,11-2-22,8-2 22,11-2 22,7-1 23,20-2 157,13 0-112,25 1 190,12 1-212,8 3-206,-2 2 228,-3 2-90,-10 0-22,-10 0-168,-12 0-180,-11 0-1087,-10 0-1209,-8-1-5737,-5-3 8513,-13-2 0,7 1 0,-6 1 0</inkml:trace>
  <inkml:trace contextRef="#ctx0" brushRef="#br0" timeOffset="340167">13495 16204 22698,'-67'46'168,"0"1"0,5-5 0,6-3-493,-5 3-594,6-5-885,12-8-448,9-7-504,10-10-1614,10-6 4370,7-5 0,5-1 0,2 0 0</inkml:trace>
  <inkml:trace contextRef="#ctx0" brushRef="#br0" timeOffset="340309">13281 16437 23292,'17'43'-1855,"-1"0"1,11 27-2482,-25-52 4336,-1-3 0,-1-7 0,0-3 0</inkml:trace>
  <inkml:trace contextRef="#ctx0" brushRef="#br0" timeOffset="340478">13311 16549 22720,'79'-6'-3866,"-15"-2"841,-44-2-1692,-6-2 4717,-6-5 0,-3 8 0,-4 1 0</inkml:trace>
  <inkml:trace contextRef="#ctx0" brushRef="#br0" timeOffset="340651">13502 16279 16187,'0'-4'5760,"0"1"-4684,0 3-583,1 63-157,0-9-540,0-1 0,0 3 159,1 26 45,-1-8-325,1-10-504,1-11-729,-1-13-661,-1-11-1546,0-12 3765,-1-8 0,0-7 0,0-2 0</inkml:trace>
  <inkml:trace contextRef="#ctx0" brushRef="#br0" timeOffset="340870">13619 16218 24849,'7'61'224,"0"0"0,-1 2 0,0 0-191,-1-4 1,-1 0-685,-1 2 1,1-1 610,-1-2 1,0-2-17,-1-4 0,1-2-124,0-7 1,0-2-750,3 30-460,-1-18-2196,-3-15-3662,-1-20 7247,-1-9 0,0-9 0,0 0 0</inkml:trace>
  <inkml:trace contextRef="#ctx0" brushRef="#br0" timeOffset="341061">13984 16211 24502,'0'-4'1457,"0"1"-1457,-40 62-23,12-16-325,-4 3 1,-3 1-1714,-10 10-1412,-1-8-875,6-10-2328,10-16 6676,11-10 0,12-10 0,4-3 0</inkml:trace>
  <inkml:trace contextRef="#ctx0" brushRef="#br0" timeOffset="341212">13888 16313 24670,'31'49'-131,"0"0"0,-2-4 1,-4-3-1080,-5 12-1480,-4-8-391,-7-7-2813,-4-11 5894,-4-11 0,-1-9 0,0-5 0</inkml:trace>
  <inkml:trace contextRef="#ctx0" brushRef="#br0" timeOffset="341370">13965 16415 23415,'51'-24'-4,"-1"0"0,-4 2 1,-5 4-737,-7 9-2240,-7 5-2365,-13 1 5345,-5 3 0,-8 0 0,-1 0 0</inkml:trace>
  <inkml:trace contextRef="#ctx0" brushRef="#br0" timeOffset="341528">13961 16522 21862,'52'-6'-579,"0"-1"0,-4 2 1,-6-3-2201,-5-11-2026,-10 1 4805,-9-2 0,-9 8 0,-5 3 0</inkml:trace>
  <inkml:trace contextRef="#ctx0" brushRef="#br0" timeOffset="341709">14252 16223 17398,'0'-5'5983,"0"0"-4929,0 5-539,0 76-459,0-22-253,1 3 0,1 2 197,2 12-157,3-9-538,-1-10-768,-2-11-1271,-2-10-863,-2-10 3597,-2-9 0,1-6 0,-1-5 0</inkml:trace>
  <inkml:trace contextRef="#ctx0" brushRef="#br0" timeOffset="342118">13841 16639 24737,'-9'50'130,"1"0"1,1-4 0,0-2-8,1 13-112,1 3-67,3-24 90,1-5-34,1-24 0,0-6-67,0-1-34,21-4 213,7-4-179,26-4 145,7-1-156,6 4 100,6 1-44,0 6 22,-23 0 0,-2 2-56,19 0 145,10 0-805,-35 0-1246,-18 0-3461,-5-5 5423,-15 0 0,-4 0 0,0 0 0</inkml:trace>
  <inkml:trace contextRef="#ctx0" brushRef="#br0" timeOffset="343121">19257 15717 17577,'3'-5'5524,"-1"1"-2319,-2 4-3060,-17 18-145,-8 7 90,-23 22-213,-7 5-588,-5-1 173,3-2-632,3-7-4657,7-5-1075,22-17 6902,6-6 0,19-14 0,0 0 0</inkml:trace>
  <inkml:trace contextRef="#ctx0" brushRef="#br0" timeOffset="343264">19052 15924 19437,'6'0'5132,"-2"0"-5031,22 58-101,-12-25 0,3 7 0,0 0-583,-4-4-1143,-2-7-1601,-4-4-1872,-3-11 5199,-3-5 0,-1-6 0,0-3 0</inkml:trace>
  <inkml:trace contextRef="#ctx0" brushRef="#br0" timeOffset="343414">19125 16050 17666,'0'-9'4191,"0"1"-3720,0 8-371,0 0-100,41-27-705,-17 15-1301,31-23-1064,-29 21-4381,-6-4 7451,-3-4 0,-10 9 0,-2 1 0</inkml:trace>
  <inkml:trace contextRef="#ctx0" brushRef="#br0" timeOffset="343572">19353 15693 22238,'-3'74'239,"0"-1"0,0-2 1,1-6-240,0-18 0,1-3-410,1-1 1,-1-1-1228,-1 31-323,2-12-414,-1-18-3655,1-18 6050,0-13 1,0-9-1,0-3 1</inkml:trace>
  <inkml:trace contextRef="#ctx0" brushRef="#br0" timeOffset="343764">19433 15727 24199,'12'62'474,"-1"-1"1,0 4 0,-2-1-475,-2-1 0,-1-1-1419,-2 1 1,0 0 1395,-1-3 1,0-2-320,-2-6 1,0-2 230,0-6 0,-1-2-2063,0 22-1400,0-18-3306,0-20 6880,0-13 0,0-10 0,0-3 0</inkml:trace>
  <inkml:trace contextRef="#ctx0" brushRef="#br0" timeOffset="344038">19842 15688 22788,'0'-8'3439,"0"1"-3383,0 7-112,-58 82-100,20-36-696,-4 9 1,-2 1-1222,-3-4-1602,5-7-92,9-14-5197,12-14 8964,11-9 0,7-8 0,3 0 0</inkml:trace>
  <inkml:trace contextRef="#ctx0" brushRef="#br0" timeOffset="344188">19673 15834 18250,'11'-8'6185,"-3"1"-5446,-8 7-605,59 50-55,-32-16-79,9 2 0,0 2-314,-14 4-818,-3-5-1131,-6-9-1905,-5-5-5412,-3-11 9580,-4-5 0,-1-5 0,0-2 0</inkml:trace>
  <inkml:trace contextRef="#ctx0" brushRef="#br0" timeOffset="344348">19857 15897 19381,'0'-11'4157,"0"3"-3619,0 8-493,54-33-11,6 8-74,-18 4 1,1 0-723,22-2-1356,-34 16-1781,-13 3-5932,-9 4 9554,-8 9 1,-1-7 0,-1 6 0</inkml:trace>
  <inkml:trace contextRef="#ctx0" brushRef="#br0" timeOffset="344672">19852 16026 21812,'-4'12'2499,"1"-2"-2499,74-14-22,-28-8-421,6 3 1,0-3-1138,-3-18-1356,-11-5-705,-9-3-595,-10-2 1759,-5-1 2477,-5 1 2376,-4 4 974,-1 8-369,-1 6-605,0 12-46,0 5-773,0 19-638,0 18 0,0 26-571,0 23-270,1-38 1,0 0-68,1 0 0,0-2-33,4 36-46,-1-14-470,-2-9-380,-2-12-1066,-1-9-2262,0-11-5585,-5-9 9728,-7-7 0,4-5 1,-2-1-1</inkml:trace>
  <inkml:trace contextRef="#ctx0" brushRef="#br0" timeOffset="345122">19796 16194 25051,'-2'58'44,"1"0"1,0-6 0,0-4-90,1-2 180,0-8-180,0-9 123,0-10-100,0-7 22,0-7-45,0-3-123,7-2 168,9-3 11,16-5 112,14-6-100,16-2 44,6 2-333,4 5 311,-1 5 33,-8 2 12,-8 2-173,-9 0 83,-11 2-56,-6 3 45,-9 1-617,-5 2-537,-6-3-1507,-5-2-4319,-3-1 7009,-9-2 1,6 0-1,-7 0 1</inkml:trace>
  <inkml:trace contextRef="#ctx0" brushRef="#br0" timeOffset="347072">12780 14992 21766,'-80'7'3283,"6"5"-3115,36 11 303,-8 10-371,-6 7 136,-5 8-236,-2 6-205,0 1 273,0 1-35,6-1 124,4 0-123,6 4 134,3 5-112,3 3-45,2 7 388,4-1-399,11-17 0,-1 0 0,7-14 0,0 1-41,-4 13 0,2 0 52,-3 20 113,4 1-1,5 0-90,3-2 68,5 1-123,1-4 100,1-2-100,1 0 44,6-2-22,2 1 67,8-2-22,2-3 45,3 1 22,2-5-168,5-1 179,-1-2-246,7-2 222,1-3-122,3-1 23,2 0 0,0-3-78,0 1 268,0-3-302,-1-2 565,1-2-520,4-3 89,-10-14 0,2 0-10,25 13-150,-20-15 0,1 0 138,22 6 45,1-3-11,1-1 66,-2-2-144,0-1 111,0-2-79,-18-6 1,1-2-11,27 6 27,-25-8 1,0 0-6,21 1 0,1-4 135,-2-1-191,1-2 156,-3-3-167,1 0 146,2-1-158,-1 0 57,3 0 22,-2 0 0,-1-4 22,0-2-123,-3-5 236,1 0-270,-1-2 247,0-1-118,-19 2 1,0 0-84,24-8 89,-24 6 0,-2 0 0,18-9-45,0-4 168,1-3-190,1-3 179,-2-2-168,-3 1 112,-6 4-112,-4 1 395,-7 2-351,-4-2 12,-2 1 0,-3-5 8,-1 0 104,1-4-134,-2-5 113,0-2-182,0-4 182,-3 0-160,0-2 69,-4 2 286,0-1-319,-5-2 89,0 0-135,-2-6 204,1-3-205,-1-6 160,3-6-514,-2-5 457,1-2-46,-2 0 23,-5 2 0,-3 4-45,-6 4 170,-3 3-125,-2 21 0,0-2-23,-3-4 0,-1-1 0,1 1 1,-2 0-84,-2 1 1,-1 2 105,-10-18-34,1 2 135,-4 5-179,-1 3 180,-1 5-171,-5 3 138,1 3-138,-6 1 461,0 3-392,-1-1 0,-1 2 0,0 0-68,-1 2 159,0 3 82,0 1-127,2 5-92,2 2 35,4 4-1,6 6-156,4 2-190,7 8-90,6 2-505,3 4-21,2 1-2063,0 4-6794,0 11 9809,0 12 1,0-9 0,0 1 0</inkml:trace>
  <inkml:trace contextRef="#ctx0" brushRef="#br0" timeOffset="348540">18779 14866 22776,'-45'10'918,"0"0"1,2-1 0,2 1-638,-11 5 167,2 2-291,2 5 257,5 4-347,5 8 214,1 6-79,0 7 111,-1 6-290,-3 3 178,1 1-728,0 3 527,3 0 56,3 5-223,6 2 257,2 4-46,6 5 79,8-21 1,0 1-85,5-13 1,0 0-40,-3 12 0,1-2 0,-1 17 0,2-2 0,2-5 0,4 1 0,1-3 0,1 0 0,5 1 0,3-2 0,7 4 0,2-1 0,-1 2 0,3-3 0,-1-4 0,6-2 0,4-4 0,-3-17 0,3 1 0,19 15 0,-14-17 0,1-1 0,19 11 0,3-3 0,3 0 0,1-3-264,4-2 264,-1-4 0,3-2 0,-18-11 0,1 0 0,26 9 0,-25-12 0,-1 0 0,19 3 0,-1-2 0,2-2 0,0 0 0,6-2 0,6-2 0,-16-2 0,3-2 0,-15-2 0,0-1-4,18 1 0,-1-1 4,-20-2 0,-3-2 0,1 1 0,-2-2 0,0 0 0,0-1 0,-1-1 0,0-1 0,-1-2 0,1-2 110,-2-1 1,2-1-111,17-5 0,1-2 0,-15 3 0,-1 0-211,13-3 1,-1 0 210,-18 4 0,-2-1 0,36-12 0,-2-2 0,-3-3 0,-1-1 0,-20 5 0,0-2 0,-11 5 0,-1 0 0,12-8 0,-1-2 0,16-16 0,-3-1 0,-4 0 0,-2-2 0,-3-3 0,1-5 152,-3-6-152,-18 16 0,-2-3 0,-9 12 0,-2 0 0,5-13 0,-5 0 0,-6-22 0,-7 1 0,-5 0 0,-1-3 0,-5 0 0,2 38 0,-2-2 0,-3-1 0,-1 0-3,0-1 1,-1-1 2,-1 0 0,0 0 0,-1 2 0,0 0 0,0 2 0,-1 1-114,-15-36 114,0 3 0,-5 2 0,-3 2 0,-6 5 0,8 23 0,-3 2 0,-19-16 0,19 22 0,0 2 0,-12-4 0,3 6 422,4 2-422,4 6 110,3 2-110,4 7 629,3 3-776,2 5-407,4 3-779,-3 2-437,1 11-4091,-5 8 5861,-3 15 0,14-13 0,1-1 0</inkml:trace>
  <inkml:trace contextRef="#ctx0" brushRef="#br1" timeOffset="353588">12731 18310 19538,'44'0'762,"1"0"0,29 0 112,-55 8 235,-8 1-358,-6 9-23,-4 4-549,-5 3-179,-7 4-224,-8 0-795,-5 0-1940,-1-5-3416,4-5 6375,6-10 0,8-4 0,4-5 0</inkml:trace>
  <inkml:trace contextRef="#ctx0" brushRef="#br1" timeOffset="353772">12999 18167 24625,'13'49'-322,"1"0"1,0-3 0,-3-7-945,-1-5-1311,-1-5 526,-1-10-1075,-5-7-885,-1-6 4011,-2-5 0,0-1 0,0 0 0</inkml:trace>
  <inkml:trace contextRef="#ctx0" brushRef="#br1" timeOffset="353921">13057 18337 21600,'47'-3'268,"-3"1"-436,-7 2-1311,-5 0-874,-9 0-2689,-9 0 5042,-7 7 0,-6-6 0,-1 6 0</inkml:trace>
  <inkml:trace contextRef="#ctx0" brushRef="#br1" timeOffset="354157">12782 18665 21208,'44'-10'986,"1"0"0,31-6-706,-42 21-202,-4 10 68,-8 7-79,-5 9-67,-8 13-392,-5-12-774,-3 7-1870,-1-18-2443,0-4 5479,-3-8 0,3-3 0,-4-6 0</inkml:trace>
  <inkml:trace contextRef="#ctx0" brushRef="#br1" timeOffset="354373">13173 18300 23672,'43'-6'415,"0"-1"0,27-4-314,-55 20-101,-8 9-191,-4 13-347,-3 11-683,-5 2-1177,-7-1-1098,-6-6-3899,-6-7 7395,5-13 0,7-8 0,5-7 0</inkml:trace>
  <inkml:trace contextRef="#ctx0" brushRef="#br1" timeOffset="354706">13455 18167 24625,'14'57'-176,"-1"0"1,0-5 0,-1-5-632,-2-2-281,0-10-122,-4-9-223,-3-11 222,-2-7-301,-1-5-169,-3-12 1670,-3-7 11,-3-11 638,-1-5 572,3 3 79,0 5-79,4 9-314,1 7-66,2 4 200,5 4-525,9-1 10,12 1-470,10 0 22,7 0-67,-2 0-201,-3 0-1178,-7 0-1187,-11 0-1299,-10 0 3865,-6 5 0,-4-4 0,0 5 0</inkml:trace>
  <inkml:trace contextRef="#ctx0" brushRef="#br1" timeOffset="354948">13166 18687 24053,'52'-3'411,"0"0"0,-1-1 0,-4-2-400,16-10-22,-7 3 44,-12 5-89,-11 5 112,-11 17 23,-9 9-34,-5 17-90,-6 6-34,-1-2-637,-1-1-1122,0-10-2756,0-8 4594,0-10 0,0-8 0,0-5 0</inkml:trace>
  <inkml:trace contextRef="#ctx0" brushRef="#br1" timeOffset="355515">14464 18108 19863,'2'-2'5053,"0"-1"-4605,-2 3-235,-1 58-134,-7-19-119,2 3 1,-3 1-84,-13 7-549,-4-9-874,1-8-617,3-10-336,6-12-224,7-5-705,4-17 1613,4-9 1815,9-12 1086,7-5 842,11 6 817,4 9-246,1 11-337,-4 7-728,-3 12-705,-4 10-449,5 33-325,-9-6-605,4 15-1602,-10-26-830,-3-8-3920,-4-6 7002,-2-8 0,-1-6 0,0-4 0</inkml:trace>
  <inkml:trace contextRef="#ctx0" brushRef="#br1" timeOffset="355798">14516 18325 17554,'0'-4'3631,"0"0"-3160,0 4-471,55-17-348,-27 7-1399,43-16-853,-45 10-1647,-7-3 740,-7-3 1367,-4-1 2140,-5-1 3530,-2 5-348,-1 4-56,0 8-1524,0 4-560,0 11-627,0 14 582,0 18-549,0 17-325,0 7-123,0 0-33,0-5-34,0-7-1054,0-12-201,0-11-2152,0-14 3474,0-7 0,0-7 0,0-1 0</inkml:trace>
  <inkml:trace contextRef="#ctx0" brushRef="#br1" timeOffset="355990">14810 18038 24155,'13'59'317,"0"0"0,0 2 1,-3 0-313,-2-5 1,-2-1-1011,-1 2 0,0 0 960,-1-4 0,1-1-33,-2-5 0,0-2 230,2 32-1149,-3-14-953,-1-18-1759,-1-14 3709,0-17 0,0-9 0,0-5 0</inkml:trace>
  <inkml:trace contextRef="#ctx0" brushRef="#br1" timeOffset="356264">15296 17962 23359,'-41'51'-221,"-1"0"1,2-4 0,2-3-2223,-11 11-1457,1-6-3326,5-10 7226,10-14 0,15-13 0,8-8 0</inkml:trace>
  <inkml:trace contextRef="#ctx0" brushRef="#br1" timeOffset="356414">15141 18162 20871,'16'47'254,"-1"0"0,0-3 0,-1-5-2158,3 1-819,-1-10-3910,-4-8 6633,-5-11 0,-4-5 0,-3-5 0</inkml:trace>
  <inkml:trace contextRef="#ctx0" brushRef="#br1" timeOffset="356589">15214 18152 17532,'4'-5'4885,"-1"0"-4762,58-15-123,-27 9-34,6-2 1,0 0-1356,-6 3-1177,-12 4-2857,-9 3 5423,-8 2 0,-5 1 0,0 0 0</inkml:trace>
  <inkml:trace contextRef="#ctx0" brushRef="#br1" timeOffset="356757">15273 18259 22272,'43'-16'-303,"0"-1"1,30-13-1390,-47 9-975,-8 1-1916,-6-2-2408,-7 1 6991,-2-3 0,-3 11 0,0 3 0</inkml:trace>
  <inkml:trace contextRef="#ctx0" brushRef="#br1" timeOffset="356921">15487 17958 13095,'-3'-9'8796,"1"3"-7575,2 6 113,0 0-752,-1 76-190,1-23-635,-1 4 0,1 3 254,0 12-11,0-9-123,0-9-452,0-13-3381,0-6-347,0-19 4303,-7-3 0,5-13 0,-6 0 0</inkml:trace>
  <inkml:trace contextRef="#ctx0" brushRef="#br1" timeOffset="357205">15024 18483 24020,'14'46'476,"1"0"0,20 29-117,10-63-236,7-6-34,6-4-55,5-4 68,-2-4-204,-3-3 24,-8-1-90,-10 2-247,-13 3 180,-10 1-347,-10 3-214,-4 0-1019,-3 0-2040,-4 1-3765,-6-2 7620,-7 2 0,5 0 0,1 0 0</inkml:trace>
  <inkml:trace contextRef="#ctx0" brushRef="#br1" timeOffset="357638">15715 18060 24525,'-23'50'-97,"-1"0"0,1-5 0,8-5-531,20-6 90,4-11-79,7-8 191,2-9 225,-1-4 206,-2-9 40,-2-8-28,0-14-17,0-11 123,1-5-168,1-1 124,1 7 189,-2 11-20,-4 13 289,-1 9 113,-3 22-235,0 14-247,0 25-123,-3 13-90,0 2-11,-3-6-460,0-11-750,0-15-1065,0-15-1176,0-13-3474,0-12 6981,3-18 0,-3 10 0,2-8 0</inkml:trace>
  <inkml:trace contextRef="#ctx0" brushRef="#br1" timeOffset="357789">15938 17987 24838,'14'76'197,"-1"1"1,-1-4 0,-1-5-248,-4-19 0,-1-3 10,-2-3 1,0-1-498,3 28-752,-2-16-1311,-2-20-1971,1-16 4571,-2-13 0,-1-5 0,1-1 0</inkml:trace>
  <inkml:trace contextRef="#ctx0" brushRef="#br1" timeOffset="358097">16258 17950 26216,'-26'47'-49,"0"0"1,1-2 0,0-5-648,-13 9-995,1-7-1839,1-8-470,8-16-1199,11-8 235,8-20 4964,8-14 975,8-16 3193,7-8-650,9 4-761,3 8-90,0 15-23,-2 9-1120,-1 14-449,0 19-783,-2 12-56,-1 18-214,-4 5-44,-6-3-539,-4-3-626,-4-12-1357,-1-8-2465,-4-10 5009,-5-11 0,3-4 0,-2-5 0</inkml:trace>
  <inkml:trace contextRef="#ctx0" brushRef="#br1" timeOffset="358239">16265 18116 22473,'46'-13'-353,"1"0"1,31-11-1833,-54 11-1457,-6-3-5658,-7-5 9300,-6-4 0,-3 10 0,-2 1 0</inkml:trace>
  <inkml:trace contextRef="#ctx0" brushRef="#br1" timeOffset="358380">16482 17714 22417,'-1'77'1169,"0"0"0,0 1 1,1 0-1097,3-5 0,0-1-1031,0 1 0,0-1 1025,2-2 1,1-3-136,-1-6 1,-1-4-56,0-8 0,-1-3 205,2 23-2032,-3-25-3683,-1-23 5633,-1-14 0,0-7 0,0-1 0</inkml:trace>
  <inkml:trace contextRef="#ctx0" brushRef="#br1" timeOffset="359021">17154 18013 23616,'12'78'-1030,"9"-18"839,26-57 90,-1-11 101,-8-5 202,-9-8-56,-14-2 470,-7 3-381,-8 0 146,-10 4-280,-4 1-101,-9 5-123,-2 5-247,-1 3-560,0 2-1826,1 5-1558,5 1 4314,4 4 0,8-3 0,4-3 0</inkml:trace>
  <inkml:trace contextRef="#ctx0" brushRef="#br1" timeOffset="359205">17500 17785 24311,'13'81'186,"0"0"1,0-6 0,-1-8-982,-2-2-684,1-7-2096,-6-5-2565,-2-7 6140,-3-7 0,0-19 0,0-7 0</inkml:trace>
  <inkml:trace contextRef="#ctx0" brushRef="#br1" timeOffset="359613">17173 18252 16894,'9'-4'3988,"-1"0"-3214,-8 4-405,0 0 237,9 70-192,-7-36-106,3 11 0,0-1-50,-5-13 56,0-6-292,0-10-22,0-7-89,0-4 78,7-3-113,7 0 248,16-1-136,11 1 102,11-1-124,8 1 90,1-1-112,-1 0-594,-10 0-279,-9 0-1884,-13 0-1277,-11-4 4090,-8-4 0,-5 2 0,-3 0 0</inkml:trace>
  <inkml:trace contextRef="#ctx0" brushRef="#br1" timeOffset="359855">17726 17865 24087,'41'-11'622,"-1"0"0,25-6-510,-47 18 213,-10 14-325,-6 5-11,-9 19-438,-8 2-1791,-9-1-3094,-4-6 5334,2-9 0,11-13 0,5-5 0</inkml:trace>
  <inkml:trace contextRef="#ctx0" brushRef="#br1" timeOffset="360013">17879 17877 24367,'46'0'95,"0"0"1,36 0-892,-42 3-1624,-7 0-1827,-10 5-5456,-12 1 9703,-5 2 0,-6-4 0,0-2 0</inkml:trace>
  <inkml:trace contextRef="#ctx0" brushRef="#br1" timeOffset="360205">17641 18210 23553,'71'-4'321,"0"-1"0,-5 1 0,-4-3-410,11-11-539,-7 0-537,-13 5-1127,-13 2-431,-20 7-1979,-9 1 4702,-13 3 0,1 0 0,-2 0 0</inkml:trace>
  <inkml:trace contextRef="#ctx0" brushRef="#br1" timeOffset="360488">17829 18449 25420,'61'26'-97,"-1"1"0,-4-5 0,-7-12 75,-1-30-79,-8-12 202,-14-3-34,-10 0 0,-9 2-45,-5 2 23,-14 3-22,-4 7 21,-15 7-32,-5 9-12,-6 8 89,-6 12-223,-1 8 100,0 10-313,6-2-874,7-4-1244,9-8-3160,11-8 5625,8-5 0,5-5 0,3-1 0</inkml:trace>
  <inkml:trace contextRef="#ctx0" brushRef="#br1" timeOffset="360814">18220 17843 22484,'47'26'-534,"1"1"0,-4-2 0,-3-8 523,8-26 11,-11-3 941,-15-7 91,-12-2-47,-7 3-525,-5 1-258,-9 3-202,-8 5-292,-12 4-683,-6 3-4257,-22 16-1088,11 2 6320,-15 18 0,38-17 0,5-1 0</inkml:trace>
  <inkml:trace contextRef="#ctx0" brushRef="#br1" timeOffset="361013">18057 18181 19101,'8'4'3866,"70"-15"-3743,-27 3-1072,4-3 1,3 1 926,13 1-292,-7 1-589,-12 4-621,-13 0 132,-11 3-1151,-12 0-3486,-8 1 6029,-6 0 0,-2 0 0,0 0 0</inkml:trace>
  <inkml:trace contextRef="#ctx0" brushRef="#br1" timeOffset="361423">18206 18342 21454,'50'-20'112,"1"1"0,-2 1 0,-3 3-190,14 2 66,-2 4-234,-8 5 224,-10 2 44,-11 2 236,-11 5-146,-9 4 22,-6 18-380,-13-3-79,-8 11-57,-13-8 338,-8-1 88,-5 2 103,-5 0 54,3 0 438,7 0-326,9-2-89,13-3-55,8-2-147,7-3 214,12-2-203,9-3 258,15-4-201,9-5 33,6-3-123,3-7-381,24-23-650,-22 2-1097,13-17-2399,-33 12 4527,-8 2 0,-13 13 0,-6 6 0</inkml:trace>
  <inkml:trace contextRef="#ctx0" brushRef="#br1" timeOffset="361690">19424 17600 26955,'-35'54'-146,"1"1"1,2-6 0,6-5-931,4 0-1322,4-9-3496,4-7 5894,0-9 0,7-10 0,2-6 0</inkml:trace>
  <inkml:trace contextRef="#ctx0" brushRef="#br1" timeOffset="361838">19292 17773 19964,'12'0'3798,"-3"0"-3686,67 21-112,-35-8-101,10 2 0,-1-1-1266,-8-2-1535,-12-3-2543,-13-2 5445,-10 1 0,-5-3 0,-2 0 0</inkml:trace>
  <inkml:trace contextRef="#ctx0" brushRef="#br1" timeOffset="362040">18914 18123 22978,'57'0'862,"1"0"1,1-4 0,0-1-785,-4 0 1,-1-3-1016,1-3 0,0-1 780,-5 0 0,-1 1-235,-7-1 0,-4 1-907,18-6-2142,-26 5-1081,-17 8 4522,-16 1 0,1 3 0,-4 0 0</inkml:trace>
  <inkml:trace contextRef="#ctx0" brushRef="#br1" timeOffset="362229">19287 18179 24423,'0'50'624,"-1"0"0,1-2 0,0-4-512,6 17-224,1-7 33,5-11-246,-2-12-672,-1-10-773,-3-11-2264,0-5-3126,-2-4 7160,1-9 0,-2 5 0,-1-5 0</inkml:trace>
  <inkml:trace contextRef="#ctx0" brushRef="#br1" timeOffset="362465">19678 17663 18003,'9'-11'2655,"-2"3"-2543,-7 8-1053,0 0-672,25-18-595,-18 14-2834,15-7 5042,-34 24 0,7-4 0,-6 2 0</inkml:trace>
  <inkml:trace contextRef="#ctx0" brushRef="#br1" timeOffset="362740">19694 17644 19617,'11'59'552,"-1"1"1,1-4 0,-5-7-486,-13-6-134,1-2-157,-3-3-695,5-14 257,11-11 550,9-7 112,8-7 236,6-10 806,-4-5 34,-5-10 212,-8 2-403,-6 0-167,-5 5-416,-2 3-78,-5 6-168,-9 4-56,-9 3-67,-11 3-381,-4 1 0,-2 6-953,3 2-1355,7 3-1491,15-5 4247,6-4 0,9-3 0,0 0 0</inkml:trace>
  <inkml:trace contextRef="#ctx0" brushRef="#br1" timeOffset="363122">19887 17670 25275,'11'57'56,"0"0"0,0-4 0,-4-4-863,-7 11-437,0-8-1052,0-9-483,0-11-258,0-11 1233,0-11 3720,0-19-560,3-10-673,5-17-224,6-4-335,5-3-124,2 0-549,2-1-583,0 1-717,-2 1 965,-3 4 884,-6 3 627,-3 4 1423,-4 9-335,-2 4 414,-2 10-1,0 4-716,-1 15-482,0 20-22,0 24-583,0 25-426,0-36 1,0-1 100,0 0 0,0-1 11,0 32-56,1-12-493,0-12-391,0-10-5952,-1-5-2950,-2-18 9675,-10-2 0,7-15 1,-7 0-1</inkml:trace>
  <inkml:trace contextRef="#ctx0" brushRef="#br1" timeOffset="363397">19708 18369 23616,'14'43'454,"0"0"0,21 25-487,16-55-1,5-8 23,0-13-213,-2-11 101,-8-10 100,-10-7 23,-11 0 123,-12 2-100,-8 2 369,-10 0-303,-10 1 158,-12 6-146,-11 8 123,-11 8-191,-4 16-66,-6 10-113,3 10-425,5 7-763,10-3-2117,11-4-4370,9-7 7821,9-7 0,5-7 0,5-4 0</inkml:trace>
  <inkml:trace contextRef="#ctx0" brushRef="#br0" timeOffset="370967">26571 15666 23885,'-49'-5'373,"0"1"1,-8 2 0,6 5-27,4 13-269,-18 13 6,29 2 0,2 3 18,-16 19-69,19-15 1,2-1-11,1 10-46,11-7 135,10-7-313,5-7 290,14-2-145,10-4 56,44-2-113,-6-9-16,-19-4 1,1-2-421,17-3-527,-5-4-493,-8-5-1355,-7-6-975,-10-3 3899,-8-3 0,-11 10 0,-6 1 0</inkml:trace>
  <inkml:trace contextRef="#ctx0" brushRef="#br0" timeOffset="371251">26628 15316 24692,'1'74'104,"0"-1"1,1-3 0,0-5-161,4 17 56,3-5-123,-1-7-651,0-11-290,-2-11-1491,-1-13-1030,-1-12-4091,-1-13 7676,1-5 0,-2-5 0,0 0 0</inkml:trace>
  <inkml:trace contextRef="#ctx0" brushRef="#br0" timeOffset="371396">26792 15698 19190,'6'-15'4841,"-2"3"-4460,-4 94-381,0-28 0,1 5 0,2 1-493,1 2-493,5-13-5199,4-15-123,-3-17 6308,3-18 0,-8-1 0,-2-8 0</inkml:trace>
  <inkml:trace contextRef="#ctx0" brushRef="#br0" timeOffset="371517">26910 15532 19874,'-74'16'-2163,"18"-11"1,52 8 0</inkml:trace>
  <inkml:trace contextRef="#ctx0" brushRef="#br0" timeOffset="372093">27020 15827 22877,'56'-1'52,"-1"-1"0,-3 0 1,-6-6-255,-6-18 180,-7-4-12,-12-1 34,-10 2 112,-7 1 191,-10 2 470,-9 4-168,-11 7 33,-10 7-615,-8 9 178,-2 18-55,1 17-11,6 20-124,12 10-417,11 1 439,10-5 91,12-7-236,9-12 190,8-11-156,7-9-237,1-10-21,2-6-97,-3-6-1069,3-13-1142,-3-11 762,-1-18 1231,-4-11 651,-4 0 505,-5 8 660,-5 15 1110,-5 15-796,-3 13-505,-1 18-402,-2 12-214,0 13-223,0 2-68,1-6-89,1-9 100,1-11-156,2-10 156,2-4-22,5-16-56,4-12 78,6-20-78,5-13 0,1-3-33,0 9 134,-3 19-90,-3 16 45,-3 20 191,0 14-236,-3 11-22,1 8 11,-3-4-214,-3-5-390,-3-9-909,-2-4-919,-1-4-1276,1-3-5693,1 3 9401,1-1 0,-3-3 0,-1-2 0</inkml:trace>
  <inkml:trace contextRef="#ctx0" brushRef="#br0" timeOffset="372379">27985 15255 24367,'0'-5'1193,"0"39"1,2 20-734,5 15-1146,-3 5 1,1 3 841,2-25 1,0-3-123,-2-1 0,0 1-73,2 9 0,-2-1-286,2 18 138,-2-31 1,-1-5-632,0-4-571,-2-10-2242,-1-12-2813,-1-7 6444,-3-5 0,2-1 0,-2 0 0</inkml:trace>
  <inkml:trace contextRef="#ctx0" brushRef="#br0" timeOffset="372609">27662 15712 23881,'77'-11'276,"0"-1"0,-2-1 1,-4 0-266,-17 2 0,-4-1-238,1 1 1,-3-1 243,-5 2 0,-2 0-51,30-4 12,-14 2-191,-13 5-96,-12 2-744,-10 0-1038,-5 3-2470,-8-1 4575,-1 2 0,-5 0 0,-1 1 0</inkml:trace>
  <inkml:trace contextRef="#ctx0" brushRef="#br2" timeOffset="377801">25974 16279 21768,'-45'29'1068,"0"-1"0,4-2 0,5-2-631,-3 6-145,5-2 100,0 5-358,0 6 447,-5 8-402,-3 12-598,-6 6 530,23-29 1,1 0 60,-1 1 1,0 0-67,1 0 0,0 1 22,1-1 0,0 1-23,1 0 1,1 1 50,1 0 0,1 2 33,-6 16 1,2 1-101,8-14 0,1 1 56,-5 13 0,2 0-90,4 21 45,4-1 0,5 0-23,3-5 46,1-1-124,3-5 269,3-2-245,5-4 200,5 0-168,2-3 90,2-2-90,4 1 0,2-5 45,1 1 124,3-4-34,2 0-79,-5-14 0,2-2-111,15 18 150,-12-19 0,1-1-139,14 8 100,7-2-11,3-1-209,6-1 209,4-3-68,1-2 248,4-1-236,-1-2 145,-1 0-145,-2-2 157,-1-3-157,-1 0 56,1-4 0,0-1-34,2-1 68,0-4 5,-20-3 0,0-1-83,26 4 88,-26-5 1,0 0-101,20-1 90,3-3-68,1-2-11,2-1 45,-3 0-78,-4 0 168,-4 0-180,-1-2 168,0-3-134,3-3 112,0-3-112,3-3 45,-1-1 11,2-4 0,-3-1 23,-1-2-1,-22 5 0,1 0-66,23-11 77,-25 9 1,0 0-79,18-11 123,-1-1-134,0-3 56,-2 1 0,-7-3-22,-6 1 537,-5-3-559,-5-2 178,-2-1-145,0-3 224,-2 0-191,2-4 34,-3-1 0,2-4-56,-1-3 22,-1 0 34,-7 15 0,0 0-56,12-20 28,-12 21 0,-1 1-254,6-16 260,-2 0-23,-4-4-11,-2-3 0,-3-5-45,-1-4 157,-1-1-179,-5 1 145,-2-1-111,-2 2 134,-2 5-169,-1 2 169,-2 5-101,0 5 216,-1 2-216,0 2 78,-4 0 34,-4-4-88,-5 1-24,-7-5 0,-1 0 0,-6-2 0,-3 0 0,-4 0 0,0 3 0,-2 1 0,2 5 0,3 5 0,-1 4 0,1 5 277,1 3-277,0 2 0,1 5 0,1 2 0,1 2 0,-1 2 0,-12-7 0,10 10-136,-9-3 58,17 12-426,3 2-202,3 4-448,0 1-1065,-4 5-3977,-7 12 6196,-12 12 0,18-8 0,-2-1 0</inkml:trace>
  <inkml:trace contextRef="#ctx0" brushRef="#br2" timeOffset="378376">25835 17160 19751,'-8'-8'3115,"2"1"-2745,6 7-57,0 0-212,81 1-67,-15-1 22,2 1 0,4-1-419,-20 1 0,-2-2 167,0 1 0,0-2-208,-6 0 1,-1-1-1636,28-2-414,-22 0-2299,-20 3 4752,-15 2 0,-10 0 0,-4 0 0</inkml:trace>
  <inkml:trace contextRef="#ctx0" brushRef="#br2" timeOffset="378651">26249 17201 20020,'-8'-1'3888,"2"0"-3283,6 1-112,-13 70-269,8-16-6,-3 4 1,1 3-703,5-17 0,0-2 573,0 2 1,1-1-67,-1 39 85,0-9-75,1-13-66,1-11-247,0-12-248,0-11-356,0-10-1156,0-5-620,0-8-2719,4 0 5410,3-3 1,-2 0-1,0 0 1</inkml:trace>
  <inkml:trace contextRef="#ctx0" brushRef="#br2" timeOffset="378959">26463 17705 24446,'1'43'-34,"0"1"1,12 26-147,28-56 158,7-8-113,-3-5 113,-4-11 10,-10-6 24,-8-10 190,-10-4-169,-6 0 259,-5 3-80,-6 3 68,-9 9-212,-8 6-68,-9 5-45,-4 8-179,-5 6-291,2 6-472,0 4-391,10 0-2252,8-5-3732,10-5 7362,6-5 0,3-3 0,0-2 0</inkml:trace>
  <inkml:trace contextRef="#ctx0" brushRef="#br2" timeOffset="379401">27100 17201 22104,'-5'-1'2857,"1"0"-2767,4 1-46,-17 80 147,12-19-3010,-4 4 0,1 4 2852,7-20 1,1-2-34,-1 0 0,1 0 639,-1-3 1,1-2-696,-3 30 34,1-12-57,1-17 197,0-12-1160,1-11-303,0-11-683,0-5 4150,4-4-3176,2-1-311,4-5-1750,-2-3 438,0-2-1783,-4 1 4460,-1 4 0,-2 4 0,-1 1 0</inkml:trace>
  <inkml:trace contextRef="#ctx0" brushRef="#br2" timeOffset="379801">27434 17374 19011,'-1'-11'3721,"-57"26"-3206,17 9-431,-4 0 0,-1 1-28,-15 18 201,6 0-212,10-5 157,15-7-180,15-5 113,10-4-112,15-1 55,9 3-78,14-1 0,9-1-34,0-5-493,-2-5-66,-5-4-1390,-5-4-1155,-4-2-3999,-7-2 7137,-3 0 0,-9 0 0,-1 0 0</inkml:trace>
  <inkml:trace contextRef="#ctx0" brushRef="#br2" timeOffset="380126">27423 17700 23056,'50'4'37,"0"0"1,-3-2-1,-4-2-81,6-11-68,-7-5-247,-9-7 337,-11 0 22,-11 0 22,-6 2 34,-8-1 0,-10 1 415,-8 4-35,-13 4 237,-4 7-281,-3 8 168,0 17-269,3 11 12,6 20-123,8 5-158,12-1-22,6-3 101,11-8-224,12-9 123,11-8-12,13-12-357,5-7-248,2-5-1052,-1-5-1782,-5-9-2757,-4-9 6208,-9-13 0,-13 16 0,-6-1 0</inkml:trace>
  <inkml:trace contextRef="#ctx0" brushRef="#br2" timeOffset="380467">27940 17486 19975,'6'-13'4516,"0"4"-4147,-3 66-201,0-15-157,-1 2 1,0 2 55,2 8-11,-3-8-56,1-13 33,-2-12-10,2-10 246,-2-6-202,0-4-10,1-9 21,2-12-100,4-18 44,6-18-44,6-9-1,4 2-45,8 10 68,0 14 0,4 20 270,-1 9-69,1 19 203,0 19-360,-5 20-32,-2 19 66,-7 3-156,-4-6 78,-6-10-381,-4-15-101,-4-15-1177,-2-11-2789,-1-8-5383,-1-5 9179,-5-15 0,3 11 1,-3-10-1</inkml:trace>
  <inkml:trace contextRef="#ctx0" brushRef="#br3" timeOffset="392700">13732 17254 21387,'0'-4'3910,"0"1"-3540,0 3-370,-61 38 0,28-13-51,-8 1 1,1 1 39,7 1-348,10-8 281,7-6-1547,10-8-369,3-3-1054,3-3-201,0-8-1177,6-6 4426,4-11 0,-1 10 0,-1 2 0</inkml:trace>
  <inkml:trace contextRef="#ctx0" brushRef="#br3" timeOffset="392884">13565 17301 12255,'7'-3'7731,"-2"1"-5860,-5 2-67,0 0-1254,65 12-416,-25-1 101,7 0 0,2 0-190,7 6 90,-2-2-68,-3-4-134,-7-1 33,-5-3-11,-7-2-448,-4-3-627,-7-2-695,-3 0-1816,-7 0-4123,-2 0 7754,-6-2 0,-1 1 0,-2-1 0</inkml:trace>
  <inkml:trace contextRef="#ctx0" brushRef="#br3" timeOffset="396425">27333 19556 17902,'-12'0'2219,"3"0"-1805,9 0-403,0 0-22,60 0-34,-15 0-269,2 0 1,2 0-808,16-1-907,-7-3-1524,-11 0-3383,-14 0 6935,-14 2 0,-11 2 0,-6 0 0</inkml:trace>
  <inkml:trace contextRef="#ctx0" brushRef="#br3" timeOffset="396792">27397 19616 21320,'-3'49'343,"0"-1"1,1-3-1,0-6-287,2-4-11,0-6 56,0-2-169,4-6 80,6-4-24,8-4-10,10-5-23,8-3-11,8-2-549,5-3-482,-1 0-672,-4 0-1120,-9-3-3575,-11 2 6454,-11-4 0,-8 3 0,-5 0 0</inkml:trace>
  <inkml:trace contextRef="#ctx0" brushRef="#br3" timeOffset="396977">27394 19840 19572,'52'-5'-2469,"0"0"0,-5 0 0,-5 0 2469,0-2 0,-20 2 0,-6 3 0</inkml:trace>
  <inkml:trace contextRef="#ctx0" brushRef="#br3" timeOffset="397385">27561 19940 23112,'-10'48'52,"-1"-1"1,1-3-1,0-7-52,-4-9-112,-4-3 67,-6-2-89,-5-5 67,-2-5 22,-2-5 0,2-6 90,4-1 33,6-1-44,8 0-56,6 0 22,5 0 0,2 0 156,12 0-66,10-1 235,21 1-292,13-1 68,8 1-45,7 0-112,-5 1 0,-3 1-392,-8 2-3810,6 0-101,-20-2 4359,1-1 0,-28-1 0,-6 0 0</inkml:trace>
  <inkml:trace contextRef="#ctx0" brushRef="#br3" timeOffset="397717">27933 19543 20905,'45'-13'919,"1"-1"0,29-2-404,-50 32-246,-6 11-135,-6 11-134,-5 5-403,-5-1-1009,-2-1-1692,-1-5-2980,-3-5 6084,-7-6 0,4-12 0,-3-4 0</inkml:trace>
  <inkml:trace contextRef="#ctx0" brushRef="#br3" timeOffset="397901">27879 19750 20546,'-2'-4'1916,"1"1"-1770,1 3-67,60-3-79,-20 1-202,4-1 0,1 0-1333,6-2-851,-10 1-2119,-10 1 4505,-16 2 0,-8 1 0,-7 0 0</inkml:trace>
  <inkml:trace contextRef="#ctx0" brushRef="#br3" timeOffset="398094">27752 19952 24076,'74'-5'343,"1"0"1,-5 0 0,-4-1-328,-22 0 1,-3-1-50,34-5-785,-13 3-964,-17 3-1949,-17 1-2163,-14 4 5894,-8 0 0,-6 1 0,0 0 0</inkml:trace>
  <inkml:trace contextRef="#ctx0" brushRef="#br3" timeOffset="398375">27949 19930 20255,'-9'0'3855,"2"0"-3172,7 0-369,-7 65-1,5-33-122,-6 51-179,8-52-12,14-6 100,9-7-122,23-8 100,15-5-33,12-4-264,6-1 174,-5-3 34,-8 1-348,-16-2-526,-16 3-3507,-14 1-1289,-12 0 5681,-6 0 0,-3 0 0,0 0 0</inkml:trace>
  <inkml:trace contextRef="#ctx0" brushRef="#br3" timeOffset="398725">28530 19478 19314,'38'-8'1255,"-2"1"-1222,-7 0-66,-8-1-897,-6 3-1155,-9 1-2430,-3 2 4515,-11 1 0,6 1 0,-6 0 0</inkml:trace>
  <inkml:trace contextRef="#ctx0" brushRef="#br3" timeOffset="399033">28377 19672 20916,'47'8'106,"-1"1"1,26 14-331,-61 5-404,-8 12 136,-11 8 391,-1-3 56,-1-8-45,4-14 90,20-10 79,10-8 44,21-8-89,9-12-68,3-9 68,-4-10-34,-10 1 302,-14 5 1782,-14 2-1557,-23 10-57,-12 4-414,-16 8-56,-8 3-481,-4 1-562,-1 0-3987,-13 1-3923,22-1 8953,-2 1 0,31-1 0,7 0 0</inkml:trace>
  <inkml:trace contextRef="#ctx0" brushRef="#br3" timeOffset="399252">28815 19458 22384,'2'-1'2812,"0"0"-2666,7 75-135,-2-12-618,0 1 0,1 4 551,-2-19 0,-1-2-84,1-1 0,-1-2-453,5 35-387,-2-14-634,-2-10-976,-4-12-1242,0-11-3597,-2-12 7429,0-9 0,0-7 0,0-3 0</inkml:trace>
  <inkml:trace contextRef="#ctx0" brushRef="#br3" timeOffset="399392">28876 19901 23762,'57'-29'-1173,"0"0"0,-10 5 1,-6 4-4901,2 6 6073,-21 8 0,-11 5 0,-4 0 0</inkml:trace>
  <inkml:trace contextRef="#ctx0" brushRef="#br3" timeOffset="399667">29184 19504 23650,'-7'56'-15,"0"-1"0,5-4 0,6-8-74,19-4-315,15-10-649,7-11-617,2-9-514,-2-7-1727,-4-9 3911,-11-8 0,-13 4 0,-9-2 0</inkml:trace>
  <inkml:trace contextRef="#ctx0" brushRef="#br3" timeOffset="399884">29450 19371 24759,'-4'77'101,"0"0"0,0-4 0,2-5-101,1-21 0,2-3-23,3 39-537,3-12-235,4-11-337,1-14-930,-3-11 146,-2-9-986,-2-11-2544,-3-7 5446,-1-6 0,-1-2 0,0 0 0</inkml:trace>
  <inkml:trace contextRef="#ctx0" brushRef="#br3" timeOffset="400109">29448 19872 20098,'20'-50'784,"1"0"0,-2 4 1,2 10-415,6 25-79,1 3-257,0 3-34,0 2-11,3 0-45,-1 2-740,4-3-1198,-1 1-774,-3-6-4672,-5 1 7440,-6-3 0,-10 4 0,-3 2 0</inkml:trace>
  <inkml:trace contextRef="#ctx0" brushRef="#br3" timeOffset="400734">29807 19478 16983,'-5'-6'2364,"1"2"-1725,4 4-213,0 0 280,54-26-381,-27 20-68,41-20-145,-46 26 79,-9 5-57,-6 9-134,-5 12-157,-12 13-470,-9 6 212,-12 0 359,-7-5 56,4-9 23,7-12 145,12-9-168,9-7 0,11-3 213,13 0-79,15 0 314,11 0-145,4 4 112,-3 6-34,-7 6 246,-9 9-134,-14 6-201,-7 8-203,-17 5-55,-13 2-68,-18 1-212,-14-5 66,-8-3 180,-3-6-22,3-8 55,5-7 57,10-9-90,23-4-67,8-3 67,27-2 34,14-1-12,20-3 169,18-3-113,9-4-270,7 1 226,0 1-68,-3 0 34,-6 3-33,-11 0-79,-10 0-594,-11 1-123,-11-1-1883,-9 1-2364,-9-1 5076,-5 0 0,-4 2 0,0 1 0</inkml:trace>
  <inkml:trace contextRef="#ctx0" brushRef="#br3" timeOffset="405604">31160 19519 16692,'-15'-4'4975,"4"1"-4090,11 3-425,-59 11-147,30 5-145,-44 16 157,49 4-247,8 1-66,8-1 55,5-6-134,16-5-12,5-8-10,18-9-147,4-3-55,1-15 235,1-10-190,-8-12 212,-6-8 68,-9 0 44,-9 6-67,-6 5-11,-8 8 0,-10 6-268,-7 7-629,-10 4-3227,-16 10-1556,13 7 5680,-7 3 0,27-3 0,6-5 0</inkml:trace>
  <inkml:trace contextRef="#ctx0" brushRef="#br3" timeOffset="405847">31301 19315 19493,'4'-2'4515,"-1"1"-3988,-1 62-280,-1-4-833,1-1 0,0 2 586,-1-10 0,0-3-6,1 0 1,1-1 53,1 36-586,1-14-638,-2-13-413,-1-13-1100,-2-12-1849,0-10 4538,0-10 0,0-4 0,0-4 0</inkml:trace>
  <inkml:trace contextRef="#ctx0" brushRef="#br3" timeOffset="406213">30974 19755 23292,'-7'57'377,"0"1"0,1-6 0,1-4-377,0 4 12,3-11-24,1-11-77,1-10 55,7-8 68,10-6-1,15-3 1,13-3-68,10 0 79,4-2-112,1 0-112,-5-3-964,-9 2-919,-9 1-1076,-9 1-2822,-7-1 5960,-5-1 0,-9 1 0,-3 0 0</inkml:trace>
  <inkml:trace contextRef="#ctx0" brushRef="#br3" timeOffset="406447">31470 19390 23247,'43'-7'605,"0"1"0,25-4-482,-59 21-123,-5 8-448,-6 13-1053,-10 6-2388,-8-2-4010,-7-5 7899,-1-11 0,14-10 0,4-6 0</inkml:trace>
  <inkml:trace contextRef="#ctx0" brushRef="#br3" timeOffset="406597">31606 19419 19919,'14'-2'4359,"-4"-1"-4169,55 2-145,-30 2-45,8 0 0,0 2-460,-6 5-929,-6 3-2197,-10 4-3181,-9-3 6767,-7 5 0,-5-8 0,0-2 0</inkml:trace>
  <inkml:trace contextRef="#ctx0" brushRef="#br3" timeOffset="406763">31395 19721 22944,'69'-2'407,"-1"0"0,-3-1 1,-6-1-419,15-6-1424,-9 2-1803,-12 3-3530,-15 3 6768,-18 2 0,-10 0 0,-9 0 0</inkml:trace>
  <inkml:trace contextRef="#ctx0" brushRef="#br3" timeOffset="407030">31529 20018 24115,'46'35'89,"1"1"1,-2-4-1,-2-9-55,21-20 81,-9-14-115,-11-4 31,-16-10-20,-14-3 167,-7-1-133,-16-1 29,-8 0-29,-16 4-90,-10 6-156,-7 8 22,-4 8-348,2 3-246,3 5-1188,10 1-1401,11 5-4571,13-2 7933,7-4 0,7-1 0,1-3 0</inkml:trace>
  <inkml:trace contextRef="#ctx0" brushRef="#br3" timeOffset="407305">32298 19191 23363,'-39'58'-1203,"1"0"1,3-5-1,4-7-3099,4-5 4371,7-13 1,9-12 0,5-10 0</inkml:trace>
  <inkml:trace contextRef="#ctx0" brushRef="#br3" timeOffset="407455">32197 19344 22687,'54'16'-400,"0"0"0,-3-1 1,-7-2-2111,-2-5-1333,-9-2 3843,-11-1 0,-11-4 0,-7 2 0</inkml:trace>
  <inkml:trace contextRef="#ctx0" brushRef="#br3" timeOffset="407680">31837 19592 23964,'62'1'160,"-1"-1"1,1 1 0,-2 0-217,-11-2 0,-2-1-310,1-1 0,0-2-127,-3-1 0,-1-2-1737,31-10-863,-14-3-3488,-19 1 6581,-15 1 0,-14 7 0,-9 5 0</inkml:trace>
  <inkml:trace contextRef="#ctx0" brushRef="#br3" timeOffset="407913">32218 19590 22597,'-1'9'3115,"0"66"-2891,4-24-985,0 2 0,1 3 772,6 17 67,4-4 361,-2-11-518,1-8-212,-2-11-358,0-9-897,-4-8-1894,-1-10-2409,-3-5 6063,1-6 1,-3-1 0,0 0 0</inkml:trace>
  <inkml:trace contextRef="#ctx0" brushRef="#br3" timeOffset="408280">32625 19247 18608,'-11'0'2319,"3"0"-2319,8 0-235,0 0 67,-14 0 168,14 0 101,-7 0-68,18 0 57,4 0-34,1 0-11,1 0-45,1 0-359,-1-1-817,2-3-830,-5 0-2633,-4-2 4639,-5 2 0,-4 2 0,-1 1 0</inkml:trace>
  <inkml:trace contextRef="#ctx0" brushRef="#br3" timeOffset="408604">32606 19247 21120,'10'66'183,"0"0"0,-6-3 0,-6-7-138,-15-4 142,-9-3-332,11-8 141,6-11-52,23-12 21,9-9 102,17-7-27,6-14 27,-2-5-67,-7-11 33,-7 0 91,-13 2 234,-7 5-179,-7 3 46,-15 6-191,-6 2-68,-18 7-11,-6 0-348,-8 3-592,2 0-2747,-5 0-1287,26 0 5019,3-1 0,23 1 0,1-1 0</inkml:trace>
  <inkml:trace contextRef="#ctx0" brushRef="#br3" timeOffset="408754">32902 19286 24972,'6'58'93,"-1"0"1,0-3-1,-2-4-1112,-2 20-875,-1-6-2117,2-8-2679,-2-11 6690,0-11 0,0-17 0,0-9 0</inkml:trace>
  <inkml:trace contextRef="#ctx0" brushRef="#br3" timeOffset="409038">32919 19565 20591,'31'-41'127,"1"-1"0,-3 4 0,-2 6-161,2 13-873,-3 0-102,-1-1-324,-7 1 493,-3-12 840,-9 9 717,-2-6 459,-4 14 539,0 7 1276,0 4-2318,-3 31 167,-1 10-465,1 18 1,0 5-348,1-15 0,0 0-173,1 17 0,0-1 101,2 14 44,5-14-45,-1-16-538,3-13-425,-4-11-1614,-2-10 2622,-19-6 0,13-4 0,-13-2 0</inkml:trace>
  <inkml:trace contextRef="#ctx0" brushRef="#br3" timeOffset="409313">32679 20025 23740,'15'44'571,"0"1"1,26 25-438,20-54-67,10-10-134,0-11 78,-5-12-44,-11-9 33,-16-9 0,-18-1 123,-11 2-112,-18-2 336,-14 2-224,-17 4 158,-18 9-169,-11 9-78,-7 11-34,22 12 0,-1 5 0,-19 5-129,28-2 0,4 2-230,5 2-1086,11-2-2152,12-3-6234,3-2 9762,6 1 0,1-9 0,2-1 0</inkml:trace>
  <inkml:trace contextRef="#ctx0" brushRef="#br3" timeOffset="451592">13575 17405 14305,'0'6'2398,"0"-2"1132,0-4-2993,-5 57 35,3-22-443,0 7 0,1 2 229,7 12-212,4 6 78,5 9-406,5 3 373,8 3 44,-12-37 1,3-1-208,3 2 0,1 1 117,2 1 1,0 2-507,3 3 1,-1 0 416,1 4 0,0 1-28,1 1 0,-1 2-34,-1 0 1,1 1 5,0 0 0,0-1 0,0 0 0,1 0 28,0-2 0,2-1 0,0-2 0,1-1 28,0-2 0,3 1-23,15 16 1,2 0 5,-12-13 0,0-1-340,-6-7 0,2 2 0,-3-3 312,4 7 1,-2-1-12,0 0 0,0 0 0,0 0 0,0-1-253,-2-2 1,1 0 235,-1-3 0,0-2 90,-2-1 0,1-1-79,0-1 1,2-1 50,-1-1 0,2-1-34,0 0 0,2 0-6,0-1 1,0-2 0,0 0 0,0-1-34,0-1 1,1-1 27,-1-1 0,0-2 0,2 0 0,1 0 39,-1-3 1,2 0-80,0 0 1,3-1 72,18 4 1,2-1 11,-14-6 0,0-1-56,16 4 0,0-2 27,-18-6 1,-2-2-28,4 1 0,-1-1 11,-1 0 0,1 0 223,-1 0 1,0 0-247,-1-1 1,0 0 100,-1 1 1,0-1-118,1 0 0,0-2 83,0 0 1,3 0 16,25 2 1,2-1-17,-17-3 0,1 0-163,21 3 1,1-1 139,-21-4 1,-2 1-23,3-1 0,0 1 11,3-1 0,0-1-34,-2 0 1,1 0 72,2-2 1,-1 1-102,-1-2 1,1 1 100,0-1 1,0 1-96,1-1 1,-1 0 88,1 0 1,-1-1-68,1 1 1,-1-1 28,0 0 0,1 0-6,-1 0 0,1 0 0,0 0 0,0 0 44,-1 1 1,3-2-27,-5 0 1,5 0 0,-3-1-30,11-1 0,0 0-200,-11-1 0,4 0 1,-5-1 210,5-2 0,-3-1 17,1-1 0,0 0-17,0-1 0,0 0 0,0 0 0,1-1 5,0 0 1,0-1-98,1 1 0,-1-1 142,1-1 1,0 0-63,0 1 1,1-1 44,0-1 1,0 0-51,3-1 1,-1 0-541,1 0 0,0-1 523,3-1 0,0-1 17,1 1 1,0 1-133,0-2 0,0 0 138,0 0 0,0 1 39,-2-1 0,1-1-112,-2 1 0,0 0 162,-1-1 1,0 0-130,0-1 1,-1 1 100,0-1 1,0-1-74,0 0 1,1-1 50,0 0 0,1-1-34,2-1 1,0-1 5,-24 8 0,0-1 0,0 1 0,0-1 0,1 1 0,0-1-27,0 0 1,0-1 0,-1 1 37,27-9 1,-2 1-46,-1 0 1,-1 0 66,0 1 1,-1 1-68,0 0 1,0 1 66,0-1 1,1-1-57,2 0 1,-1-1 25,-24 8 1,-1 0 0,1-1-4,0 0 0,1-2 0,-1 1 0,2-1 0,-1 1 0,0-2 30,0 1 0,-1-1 0,1 0-75,-1 0 0,0 1 0,0-1 90,22-8 0,4-2-49,-12 5 0,4-2 1,-4 1-48,10-4 1,0-1 38,-14 6 1,2-1 0,-4 1 0,0-2 0,-3 1-12,-3 0 1,-2-1 22,-5 2 0,-1 0 255,-4 1 0,-2 0-205,-5 2 1,-1 0-141,25-19 224,-6 3 423,-9 4-490,-5 6-123,-7 3 1807,-8 7-1751,-8 6 1332,-6 4-1242,-6 6 174,-2 1-141,-2 2-212,0 0 178,1 0-178,2-2 145,-1 1-123,1-1 67,-2 2 67,-1 0-67,2 1-101,-2 0 79,1-1-23,1-1-157,0 0 68,1 0 89,0-2-313,3 1 279,-2 0-369,3 0-617,-2 2 12,-2 0-1356,-1 1 978,-3 0 1,0 0-1</inkml:trace>
  <inkml:trace contextRef="#ctx0" brushRef="#br3" timeOffset="453000">20381 16656 17375,'8'-4'2611,"-2"1"-1490,-6 3 537,0 0-1232,19 74 123,-5-27-465,1 9 0,2 2-397,8 13 448,3 7-12,-11-38 0,2 0-78,-1 1 0,2 0 5,3 1 0,2-2 12,1 1 0,2-1-23,1 2 0,1 0 56,2-2 0,2 3 6,11 17 0,1 1-68,-11-15 1,-1 1-6,8 12 0,-1 0 0,-15-20 1,-1-2-13,-1 1 1,0 0-11,-1-2 0,1 0-150,1 1 0,0-2 172,1 1 0,0-1 16,2-1 1,1 0-23,0-1 1,1 0 38,0-2 1,3 1-45,12 10 0,2-1-57,-11-9 1,0-2 50,10 10 1,1-3-12,17 13 0,-31-25 0,1 0 5,0-1 1,1 0-51,0-1 0,2 0 90,16 8 0,1 0 0,-14-8 0,1-1-68,13 7 1,0-1 61,-14-10 0,-2-1-67,2 1 0,1-2 28,1 1 0,1-1 0,0 0 0,1-1 0,-1-1 0,1 0 28,0-1 0,-1-1-56,0 0 0,0-2 67,-2 0 1,2-2-40,19 4 0,2-2-56,-14-3 0,1-1-241,18 2 0,0-1 263,-17-1 1,-2-1 16,0-1 0,0 1 17,-2 0 0,0 0-42,-3 1 1,3-1-43,19 1 0,1-1 84,-16 0 0,1-2 34,16 1 0,0-2-12,-19-1 0,-3-1-78,0 0 0,1 0 67,0 0 1,0 0-12,-1 0 0,0 0 0,1 0 0,-1 0 11,-1 0 0,0 0-50,0 0 0,0 0 78,-2 0 0,3 0-39,18 0 0,1 0-51,-15 0 1,0 0 16,14 0 1,0 0 21,-18 0 1,-3-1-45,-1-1 0,1-1 33,-2 0 1,-1-1 258,41-8-292,-23 2 0,1 1 67,-14 1 1,1 0 130,13-2 0,-1 1-411,23-6 168,-7 2-257,-5-2 223,-5-1 79,-4-2-78,1-2 123,-1-2-23,5-1 0,-20 6 0,0 1-22,24-10-34,-25 10 1,-2-1-56,13-6-295,-2-1-64,-3-1 654,-1 1-1696,15-11 269,-22 11-202,4-7-1793,-33 12 3373,-7 3 0,-7 7 0,0 2 0</inkml:trace>
  <inkml:trace contextRef="#ctx0" brushRef="#br3" timeOffset="454071">20402 16727 15448,'3'-4'6174,"-1"0"-3709,-2 4-2274,-17 34-158,2-1 79,-14 33-112,6-11 0,5-3-67,4-5-45,3-12-90,7-8-739,1-12-213,3-7-773,0-5 425,0-5-246,0-12-560,0-8 582,2-17 1726,1-5 157,0-2 1221,1 6 751,0 6-627,1 10-314,3 9-68,6 9 158,7 2-360,13 4-324,12 8-78,13 4-494,7 8-180,9 2 247,0-4-178,0-4-500,-28-10 1,-1-1-2818,17 1-4404,4-5 7810,-40-6 0,-14 5 0,-8-5 0</inkml:trace>
  <inkml:trace contextRef="#ctx0" brushRef="#br3" timeOffset="457350">26120 16138 17946,'0'-13'3721,"0"2"-2836,0 11 112,0 0-706,-32-5 136,17 4-327,-25-1 337,20 8-325,-2 5 135,-8 5-180,-5 5 112,-4 1-134,-4 2-12,1 0-33,3 1 112,2-1-44,3 0-12,4 1 0,1 0 0,3 1 68,1 1-124,-1 0 78,1 4-78,-3 1 45,0 2-112,0 0 167,-8 13 24,10-9-136,-6 13 57,10-11 11,-1 4-45,-1 2-11,0 3 67,5-11 1,1 1-102,-10 18 101,11-17 1,0-1-158,-4 9 202,5 1-202,4-3 169,2 1-79,2 2 0,1 1 11,1 1-67,0 1 134,3 27 57,0-19-158,2 20 91,1-27-68,2 0 11,6-2-11,5 1 0,5 1 45,2-2-90,4 1 168,-1-3-224,2 1 191,-1-1-180,-1 0 90,1-2-11,-2-3 11,3-3 0,0-1-90,1 0 146,15 16 90,-7-14-269,10 12 246,-10-22-224,2-2 101,2-2 0,1-3 0,4-1 45,-2-2-112,0-2 190,1 0-201,-1-2 156,3-2-134,-1 0 101,2-2-56,0 2 11,-2-4 0,3 1-101,-2-1 146,22 5 89,-15-5-235,15 3 202,-20-6-191,-1 0 113,-1-1-34,0 1 11,-2-1 0,0-1-23,-1 0 135,1-2-190,0 0 156,3-1-156,2-3 145,2 0-112,2-1 45,0 0 0,-1 1-78,-3 0 78,19 2 101,-19-2-180,16 2 158,-20-2-158,1-1 34,2 0 23,-1 0 22,2 0 0,-1 0-56,0 0 168,1 0-213,-2 0 202,2 0-202,2-4 168,3-2-123,1-4 56,-1 0-44,-1 0 10,-4-2-89,19-5 246,-17 4-201,14-5 156,-19 4-156,0 0 122,1-3-88,-1 2 21,19-9-10,-18 6-12,12-6-34,-24 6 91,1-2-68,-3-1 67,-1-3-90,0-1 79,-1-5 0,1-1 0,1-4 23,13-19 89,-9 9-168,9-13 157,-12 14-202,0-2 134,-1-3-44,-2-2 11,-3 0 0,-3-2-45,-1 1 169,-6 0-203,0-3 214,-5-1-214,1-2 180,-3-3-202,1-3 101,1-4 0,1-1-22,3-2 33,-4 26 0,-1 0 90,6-23-45,1-13-11,-8 27-56,-2 0 78,-1-3-67,0 0 11,-1-2-11,-1 3 101,0 0 0,-3 3-1,-1 0-9,0 1-24,-5 1-22,-3 0-45,-6-2 0,-4 0 0,-3-2-34,1 2 157,-5 1-89,2-1 44,-3 2-22,-2 2 23,-2 2-113,-3 2 90,-3 3-56,-1 0 0,-1 2 0,1 2-34,2 1 202,-2 2-268,0 3 223,0 3-190,-3 2 145,-1 1-134,-3 1 56,-6-1 0,-5 0-22,-3-2 50,16 11 0,0 0 95,-19-7-179,-11-1 134,32 15-156,9 1 78,4 5 0,5-1-135,5 4-324,3-1-45,2 2-605,3 3-539,3 9-3752,2 9 5400,3 12 0,1-13 0,0-4 0</inkml:trace>
  <inkml:trace contextRef="#ctx0" brushRef="#br4" timeOffset="484107">26722 6686 21107,'-11'0'1591,"3"0"-1591,8 0-146,0 0-1243,36 17-998,-17-11-3025,28 15 5412,-31-14 0,-7-3 0,-4-1 0</inkml:trace>
  <inkml:trace contextRef="#ctx0" brushRef="#br4" timeOffset="484282">26719 6924 21969,'-6'4'1838,"1"-1"-1805,5-3-33,0 0-156,18 10-819,-1-6-1479,14 7-2006,-7-10 4460,-6 0 0,-6-1 0,-5 0 0</inkml:trace>
  <inkml:trace contextRef="#ctx0" brushRef="#br3" timeOffset="490786">27778 6544 20210,'-27'44'638,"0"-1"1,0-2 0,1-7-527,-11-2-112,-1-4 0,-1-4-358,5-5-292,3-7-1087,8-6-157,3-4-1512,11-3-774,2-8 4180,6-6 0,1 3 0,0 0 0</inkml:trace>
  <inkml:trace contextRef="#ctx0" brushRef="#br3" timeOffset="490911">27604 6729 20003,'35'44'108,"1"0"0,-4-5 1,-6-5-1129,-13-11-1184,-6-6-2917,-2-3 5123,-4-7 0,-1-3 0,0-3 1</inkml:trace>
  <inkml:trace contextRef="#ctx0" brushRef="#br3" timeOffset="491062">27724 6788 16871,'1'-8'3037,"0"1"-2970,-1 7-67,62-13-258,-32 6-761,45-12-1133,-48 10-2240,-9-3 4392,-4 0 0,-8 4 0,-3 3 0</inkml:trace>
  <inkml:trace contextRef="#ctx0" brushRef="#br3" timeOffset="491287">27963 6428 20770,'0'-6'3138,"0"2"-2634,3 69-302,1-13-107,-1 3 0,1 2-1015,4 26 953,-5-41 1,0-1-34,1 38-149,0-9-266,-3-6-717,0-11-784,-1-9-1770,0-11-3553,-2-13 7239,-2-9 0,1-6 0,0-5 0</inkml:trace>
  <inkml:trace contextRef="#ctx0" brushRef="#br3" timeOffset="491807">28147 6486 21801,'-1'51'317,"1"0"1,-1-4 0,1-2-296,0 10 57,5-7-46,4-5-55,6-11 22,3-6 0,-3-10-11,0-3 11,-3-8-45,1-2 90,-3-4 89,3-13-123,0-10-22,1-19 0,-2-10-235,-1-6-170,-4-3-480,-3 4-672,-2 8-763,-2 13-2790,-9 16 5121,-5 10 0,2 9 0,0 2 0</inkml:trace>
  <inkml:trace contextRef="#ctx0" brushRef="#br3" timeOffset="491956">28055 6676 21409,'53'0'-882,"1"-1"1,-5 0 0,-5-3-3086,4-7-4134,-9-5 8101,-9 1 0,-15 6 0,-6 3 0</inkml:trace>
  <inkml:trace contextRef="#ctx0" brushRef="#br3" timeOffset="492154">28462 6437 23672,'3'65'343,"0"0"1,-1-1 0,1-1-243,0-12 0,0-2-942,-1 2 0,0-2 824,0-4 1,0-2 16,1 36 313,0-16-1075,0-11-67,-1-13-1950,1-14-313,-2-12 3092,0-21 0,0 5 0,-1-8 0</inkml:trace>
  <inkml:trace contextRef="#ctx0" brushRef="#br3" timeOffset="492412">28671 6389 23370,'11'42'11,"0"-1"0,13 29 12,6-51-102,-2-7-301,-5-7-562,-7-4-1826,-7-1-1938,-4-4 4706,-4-2 0,-1 1 0,0 0 0</inkml:trace>
  <inkml:trace contextRef="#ctx0" brushRef="#br3" timeOffset="492587">28580 6693 22586,'56'10'212,"1"0"1,-3-1 0,-3-3-829,20-5-1222,-7-1-335,-11 0-1413,-15-3-694,-18 1 4280,-10-3 0,-9 3 0,-1 0 0</inkml:trace>
  <inkml:trace contextRef="#ctx0" brushRef="#br3" timeOffset="492745">28791 6742 14271,'-44'34'2218,"-1"0"1,6-2 0,7 0-1054,13 18-402,10-5-315,23-1 134,11-6-256,21-6-13,14-6-302,6-9-22,2-6-45,-6-6-448,-9-4-1110,-13-1-2531,-14-2 4145,-14-6 0,-6 4 0,-6-4 0</inkml:trace>
  <inkml:trace contextRef="#ctx0" brushRef="#br3" timeOffset="494145">29857 6372 16333,'0'-8'4493,"0"1"-3775,0 7 88,0 0-312,-2 8 446,1 17-469,-1 21-23,2 25-626,0 11 239,0-38 1,0-1-51,0 0 0,0-2-33,0 35-168,0-9-326,1-11-1647,0-3 147,1-22-259,-1-6-167,-1-21-1909,0-9 4351,0-10 0,0 6 0,0-5 0</inkml:trace>
  <inkml:trace contextRef="#ctx0" brushRef="#br3" timeOffset="494430">29570 6416 22305,'67'-28'875,"-1"6"-875,-13 18 0,6 2-168,-14 1 0,1 1-1043,20-4-1052,17 0-1088,-40-2-5231,-10 2 8582,-13 2 0,-9 1 0,-8 1 0</inkml:trace>
  <inkml:trace contextRef="#ctx0" brushRef="#br3" timeOffset="494796">30151 6644 22888,'-19'57'71,"1"0"0,1-5 0,6-5-194,9-3 22,14-6-482,9-9-156,15-10-169,5-10 326,0-7 358,-4-15 224,-6-9 100,-10-14 24,-8-6 279,-8-2 213,-4 4 101,-6 4-314,-8 9-246,-8 9-515,-25 9-281,8 8-940,-9 10-674,21 4-4514,7 5 6767,11-3 0,3-6 0,5-5 0</inkml:trace>
  <inkml:trace contextRef="#ctx0" brushRef="#br3" timeOffset="495397">30482 6362 22855,'-10'61'149,"0"-1"0,1-2 1,3-2-106,4-11 1,2-1-45,0 37 0,0-10-313,1-12-180,2-13-628,0-11-1019,0-11-135,0-10-2195,-2-7 4470,1-7 0,-1-1 0,0 0 0</inkml:trace>
  <inkml:trace contextRef="#ctx0" brushRef="#br3" timeOffset="495646">30703 6525 18787,'3'-13'4146,"-1"2"-3866,-2 11-257,-54 38 223,27-9-229,-8 0 0,2 3 16,13 9-33,9-3 0,6-4-11,5-5-11,12-4-34,7-5-426,12-5-336,1-7-1434,-1-4-1020,-5-3-6559,-4-3 9666,-9-7 1,-7 5 0,-3-3 0</inkml:trace>
  <inkml:trace contextRef="#ctx0" brushRef="#br3" timeOffset="495955">30722 6780 16647,'15'0'3059,"-4"0"-2947,52-4-56,-29-6-84,8 4 0,-1-3-17,-6-11 45,-11 0 0,-11 1 213,-6-2 56,-10 2 616,-12-3-45,-9 3 315,-40 4-886,12 9 257,-21 17-357,30 13 223,10 16-280,15 6 56,10-1-146,21 12-22,7-18-112,14 2-168,2-23-818,2-9-785,-1-5-1613,0-5-2790,-3-12 5438,-3-6 0,-13 3 0,-7 2 0</inkml:trace>
  <inkml:trace contextRef="#ctx0" brushRef="#br3" timeOffset="496222">31075 6722 22888,'3'44'162,"0"1"1,3 27-118,-4-52 45,0-9-90,1-6 123,1-6-134,2-14 100,6-12-145,4-17 56,7-8-11,17-10 112,-9 26 89,11 4 45,-17 38 214,-1 20-281,0 15-67,-3 14-68,-2 0-44,-4-6 11,-4-9-437,-4-12-302,-4-10-752,-2-9-1982,-1-6-2835,0-3 6308,-2-5 0,2 3 0,-2-3 0</inkml:trace>
  <inkml:trace contextRef="#ctx0" brushRef="#br3" timeOffset="496562">31623 6330 23740,'25'43'-124,"-1"0"1,-1-4 0,3-10-101,19-18 90,-5-5 134,-11-7 22,-8-8 157,-10-4 23,-7-10-23,-3-1 135,-8-1-292,-6 2-22,-13 3-56,-8 4-325,-8 9-639,-5 2-1579,-4 12-1950,-2 10 4549,2 8 0,22-6 0,8-4 0</inkml:trace>
  <inkml:trace contextRef="#ctx0" brushRef="#br3" timeOffset="496746">31383 6588 21996,'61'-2'71,"-1"-1"0,-2 1 0,-5 0-351,15-1-930,-5 1-975,-11-1-932,-11 1-3348,-14 0 6465,-11 1 1,-9 1 0,-5 0 0</inkml:trace>
  <inkml:trace contextRef="#ctx0" brushRef="#br3" timeOffset="497170">31566 6756 17666,'-5'3'2544,"1"-1"-2443,76-13-67,-32 6-34,9-1 0,1 1-12,-4 3 1,-5 2 11,-6 0-67,-8 5 134,-8 3 314,-8 6 0,-7 1 101,-3 0-426,-6 3 101,-11-1-124,-12 3 46,-13 0 10,-6 1-66,-2 2 369,3 0-145,8-1 167,9-2-156,11-4 11,9-5-258,6-1 0,13 0 68,9 0-57,13 0 56,27-4-78,-13-3-78,17-3-247,-21-5-403,-1-4-381,-6-6-953,-4-2-2129,-6-2 4191,-4-4 0,-10 10 0,-4 1 0</inkml:trace>
  <inkml:trace contextRef="#ctx0" brushRef="#br3" timeOffset="497578">32385 6377 19291,'-4'0'3261,"69"-4"-3115,-17-1-146,5 1 0,1 0-583,11-5-840,-13 1 157,-17 4 739,-19 0 314,-19 4 34,-21 0 179,-23 7 280,-16 4 392,-8 10 987,3 4-629,12 2-413,15 2-494,21 1 124,11 0-214,28 1 46,11-4-79,23-5-146,5-9-504,3-6-1176,-6-4-594,-7-3-3676,-13-6 6096,-13-3 0,-12 2 0,-7-1 0</inkml:trace>
  <inkml:trace contextRef="#ctx0" brushRef="#br3" timeOffset="497720">32627 6440 22417,'5'81'-4538,"1"-13"-941,5-51 5479,-3-5 0,-5-7 0,-1-3 0</inkml:trace>
  <inkml:trace contextRef="#ctx0" brushRef="#br3" timeOffset="497928">32754 6306 20277,'0'-8'3239,"0"2"-2702,0 6-503,9 77-22,-3-18-900,-1 2 0,1 2 685,2 20-513,-4-10 161,2-7-1372,-4-14-146,1-9-1177,-2-11-2341,-1-8 5591,0-9 0,0-7 0,0-5 0</inkml:trace>
  <inkml:trace contextRef="#ctx0" brushRef="#br3" timeOffset="498121">32775 6766 22372,'29'-76'953,"-1"14"-785,-2 54-134,0 2-68,-1 1-952,2 2-1949,1-1-3183,0 0 6118,-2-1 0,-12 2 0,-5 1 0</inkml:trace>
  <inkml:trace contextRef="#ctx0" brushRef="#br3" timeOffset="498696">32987 6348 18261,'0'-6'3910,"0"2"-3585,0 4-381,53-14 78,-32 12-112,38 0-10,-50 20 100,-5 11-224,-11 4 156,-7 0 35,-10-1 33,0-7 0,4-6-112,10-9-191,5-4 303,13-4 45,8 2 56,15 3 347,8 4-168,5 6 158,-3 6 32,-6 4-123,-10 6 23,-12 2-291,-8 3 167,-18 1-190,-10-1-56,-18-2 0,-15-3-56,-4-2-45,-4-6 101,7-3 0,13-7 0,15-4 0,23-6-11,23 0 45,23 0 33,19 0 0,12-1-44,2-1-40,-22-2 0,0 0-5,22 0-853,9-1-1041,-44 0-3137,-15 0 5053,-13-8 0,-5 6 0,-5-5 0</inkml:trace>
  <inkml:trace contextRef="#ctx0" brushRef="#br3" timeOffset="499270">34186 6214 18642,'-5'-4'3955,"1"0"-3596,4 4-79,0 0-112,59-7-146,-34 5 236,42-1-102,-55 18 293,-6 11-326,-14 15-78,-13 6-45,-15 3-650,-13-3-1501,14-22 0,-1-4-1211,-12 3 3362,-3-4 0,37-20 0,9 0 0</inkml:trace>
  <inkml:trace contextRef="#ctx0" brushRef="#br3" timeOffset="499404">34290 6369 23292,'20'52'-684,"-1"-1"1,-1-3-1,-5-4-2587,-13 9-3083,0-7 6354,-9-8 0,7-18 0,-8-7 0</inkml:trace>
  <inkml:trace contextRef="#ctx0" brushRef="#br3" timeOffset="499546">34332 6455 21062,'50'-7'-460,"-1"1"1,-3 0 0,-6 2-3082,-8 1-6286,-6-1 9827,-9-3 0,-9 4 0,-5-1 0</inkml:trace>
  <inkml:trace contextRef="#ctx0" brushRef="#br3" timeOffset="499750">34610 6136 22844,'0'80'474,"1"1"0,0-2 1,-1-5-459,1-17 1,-1-4-472,1 2 1,1-1 454,0-4 0,0-2-78,2-4 0,-1-2-416,5 25-306,-1-12-1207,-3-17-1392,-1-11-4221,-2-13 7620,-1-8 0,0-6 0,0 0 0</inkml:trace>
  <inkml:trace contextRef="#ctx0" brushRef="#br3" timeOffset="500046">34734 6289 19617,'7'-7'4022,"55"-9"-3742,-29 12-44,41-7-169,-45 10 246,-12 8-133,-10 9-68,-29 35-1065,-7-7-352,3-11 0,-4-1-4948,-27 8 6253,4-6 0,21-15 0,12-8 0</inkml:trace>
  <inkml:trace contextRef="#ctx0" brushRef="#br3" timeOffset="500187">34840 6403 19930,'13'0'3910,"-2"0"-3730,44 16-180,-25-4-303,43 14-1042,-44-8-2128,-4-3-2701,-6-5 6174,-6-6 0,-6-2 0,-4-2 0</inkml:trace>
  <inkml:trace contextRef="#ctx0" brushRef="#br3" timeOffset="500378">35148 6136 24894,'3'73'22,"0"0"1,-1-4-1,0-7-134,-2 11-807,0-7-605,0-11-1479,0-10-605,-2-13-2588,-1-15 6196,-3-9 0,3-7 0,0-1 0</inkml:trace>
  <inkml:trace contextRef="#ctx0" brushRef="#br3" timeOffset="500570">35106 6403 24345,'47'-4'48,"0"-1"1,-3 0 0,-5 1-72,-4 2-582,0-2-515,-5-1-2085,-5 0-2879,-7 3 6084,-9 0 0,-4 2 0,-5 0 0</inkml:trace>
  <inkml:trace contextRef="#ctx0" brushRef="#br3" timeOffset="500987">34887 6659 18518,'-10'7'4886,"2"-2"-4203,8-5-436,-30 61-23,22-30-213,-8 8 0,2 1-33,13-8 67,12-4-101,8-4 0,15-8 44,8-8-301,4-5-46,-1-6 23,0-9-67,-8-6 391,-5-8 24,-9-2 111,-11-2-101,-7 0 314,-8 2-56,-13 0 191,-8 7-191,-15 6-168,-6 8 79,1 5-124,1 2-134,9 0 22,6 4-157,8 5-661,3 4-470,5 2-2107,-1 0-4527,5-3 7967,0-1 0,4-6 0,2-1 0</inkml:trace>
  <inkml:trace contextRef="#ctx0" brushRef="#br3" timeOffset="507557">35781 6819 21779,'-8'47'-639,"1"0"0,-6 29-1657,8-57-976,1-10-3272,2-5 6544,1-18 0,1 11 0,0-11 0</inkml:trace>
  <inkml:trace contextRef="#ctx0" brushRef="#br3" timeOffset="508032">36442 6112 22328,'-34'73'-829,"18"-16"470,58-51 124,2-4 235,-3-5 44,-8-8 226,-10-3 491,-10-6-166,-6 0 10,-5 0-381,-2 1 112,-8 0-258,-3 3-156,-10 3-113,-1 4-1288,-15 4-179,6 3-672,-6 0-3004,9 12 5334,1 5 0,11-3 0,2 0 0</inkml:trace>
  <inkml:trace contextRef="#ctx0" brushRef="#br3" timeOffset="508242">36063 6391 19426,'-6'4'2767,"0"0"-2206,6-4-102,0 0-212,57 1-225,-13-1 23,3 1 0,4-1-45,24 0 0,2-1-583,0-5-325,-10-2-1400,-11-4-135,-14 2-2419,-16 2 4862,-12 4 0,-9 2 0,-5 2 0</inkml:trace>
  <inkml:trace contextRef="#ctx0" brushRef="#br3" timeOffset="508434">36390 6386 22788,'-3'61'190,"0"0"0,0-3 1,0-5-191,3 11-515,0-5-315,4-12-727,-1-9-79,3-11-661,-1-11-1972,-3-8 4269,0-6 0,-2-2 0,0 0 0</inkml:trace>
  <inkml:trace contextRef="#ctx0" brushRef="#br3" timeOffset="508634">36550 6403 19941,'5'-12'3552,"4"76"-3451,-6-5-56,1 2 0,1 1-29,-1-18 1,1-3-50,8 34-449,3-12-392,-1-12-1154,-3-13-662,-2-12-2822,-6-13 5512,-1-8 0,-3-3 0,0-2 0</inkml:trace>
  <inkml:trace contextRef="#ctx0" brushRef="#br3" timeOffset="509057">36771 6275 18966,'-9'-2'1726,"2"1"-1547,7 1 1,0 0-169,61-15 34,-30 7-90,49-11 90,-53 14-45,-6 2 246,-10 2 471,-6 1-44,-4 2-416,-2 11-133,-10 8-124,-7 13-415,-13 5-1468,-4 1-1030,-2-5-3720,3-4 6633,3-9 0,15-9 0,4-8 0</inkml:trace>
  <inkml:trace contextRef="#ctx0" brushRef="#br3" timeOffset="509216">36844 6377 19258,'4'-2'3462,"-1"1"-3170,-3 1-427,62 48-952,-32-23 28,10 5 1,0 0-1901,-11-7-2643,-5-8 5602,-8-7 0,-8-4 0,-5-4 0</inkml:trace>
  <inkml:trace contextRef="#ctx0" brushRef="#br3" timeOffset="509474">37089 6019 24211,'12'68'485,"0"-1"1,0 2-1,-2-1-463,-4-10 1,-2 2-1099,3 23 0,0 0 1020,-3-25 0,0-1-213,1 13 0,0-5-683,1 2-1289,-4-18-1655,0-19-4754,-2-14 8650,0-14 0,0-3 0,0-2 0</inkml:trace>
  <inkml:trace contextRef="#ctx0" brushRef="#br3" timeOffset="509767">37333 6167 18642,'0'-4'2139,"0"1"-2239,0 3-1424,55-8-2364,-35 4 3888,38-5 0,-51 8 0,-6 1 0</inkml:trace>
  <inkml:trace contextRef="#ctx0" brushRef="#br3" timeOffset="510101">37333 6160 18653,'36'60'231,"0"0"1,-3-3 0,-13-7-165,-31-7 657,-4-2-724,1-4 112,6-12-190,17-7 18,14-11-298,16-3 354,10-11-18,-2-4 44,-6-8 157,-9-1 224,-12 4 640,-9 6-114,-8 3-581,-7 3-68,-9-1-179,-11 2-101,-8 1-56,-8 1-179,1 1-964,0 0-751,5-2-986,6-1-3955,10-4 6891,8-3 0,6 4 0,4 0 0</inkml:trace>
  <inkml:trace contextRef="#ctx0" brushRef="#br3" timeOffset="510308">37641 6085 21555,'3'-3'3417,"-1"1"-2879,10 67-269,-3 0-1289,-1-4 1,1 4 1013,-3-10 1,-1-2-29,0-2 1,0-1-158,-1-4 0,0-2-199,3 31-1145,-1-15-357,-3-16-1100,-1-12-1041,-2-16-696,0-9 4999,0-12 0,0 3 1,0-4-1</inkml:trace>
  <inkml:trace contextRef="#ctx0" brushRef="#br3" timeOffset="510442">37707 6513 23426,'43'-28'-411,"0"-1"0,-3 2 0,-5 8-3532,-1 17-5888,-4-1 9490,-3-3 0,-13 3 0,-5-2 0</inkml:trace>
  <inkml:trace contextRef="#ctx0" brushRef="#br3" timeOffset="510750">37858 6231 21801,'-12'-6'2522,"3"2"-2287,9 4-202,0 0-33,62-22 34,-23 13-62,4-5 0,1 2-118,-4 5 102,-12 4 88,-14 2 158,-9 11 112,-9 8-113,-13 17-201,-10 6-213,-15 5-1266,-6-3-3092,-2-1-5260,2-7 9563,8-8 0,18-12 0,9-8 0</inkml:trace>
  <inkml:trace contextRef="#ctx0" brushRef="#br3" timeOffset="510908">37961 6270 23651,'62'30'-168,"-1"0"0,-4-2 0,-6-1-1076,1 10-1725,-8-5-687,-13-4-3964,-10-10 7639,-11-7 1,-6-7 0,-4-4 0</inkml:trace>
  <inkml:trace contextRef="#ctx0" brushRef="#br3" timeOffset="511116">38344 5900 25665,'0'70'215,"-1"-1"0,1 1 0,0-2 0,1 0 0,0-2-204,2 15 0,0-3-1325,1-3 0,0-1 1286,-2-8 0,1-2-79,-1-10 1,0-2 210,-1-9 1,-1-2-767,1 22-985,-1-20-2311,0-17 3958,-4-13 0,3-10 0,-3-3 0</inkml:trace>
  <inkml:trace contextRef="#ctx0" brushRef="#br3" timeOffset="511516">39356 6248 24804,'30'37'-475,"1"1"1,-2-3 0,2-10-423,21-27 517,-6-12 380,-8-8 235,-16-8 449,-10-3 392,-18-12-696,-27 9-380,-1 4-145,-21 17-158,16 14-694,2 4-673,5 7-2274,6 4-4695,6 3 8639,8-4 0,5-5 0,5-5 0</inkml:trace>
  <inkml:trace contextRef="#ctx0" brushRef="#br3" timeOffset="511733">39723 5883 22036,'5'0'3227,"6"64"-2924,-5-3-713,1-3 0,0 2 393,-2-12 1,0-3-136,0-2 1,1-3-286,5 26 8,0-14-300,-3-16 120,-1-11-433,-5-12-504,1-7-998,-3-10-3194,-3-12 5738,-3-12 0,2 7 0,-2 1 0</inkml:trace>
  <inkml:trace contextRef="#ctx0" brushRef="#br3" timeOffset="511866">39765 6228 22631,'44'1'50,"0"-1"1,32 1-713,-36 3-1769,-9-2-1177,-9 2 3608,-11-2 0,-6 0 0,-5-1 0</inkml:trace>
  <inkml:trace contextRef="#ctx0" brushRef="#br3" timeOffset="512200">39356 6428 23706,'-11'55'295,"1"-1"0,-1-5 0,5-5-295,16-2-33,7-9 22,14-8-45,11-10-191,4-8-246,3-5-616,-2-4-550,-5-7-4761,-1-9 6420,-18 2 0,-5 0 0,-14 11 0</inkml:trace>
  <inkml:trace contextRef="#ctx0" brushRef="#br3" timeOffset="512724">39676 6408 20121,'5'10'2016,"-1"1"-1814,-4 2-202,0 1-168,-1 3-448,-4 0-337,-3-1-246,-4 0 281,0-4 301,2-3 483,0-1 89,5-3 90,2-1-1,3 0 383,0 2-69,2 2-55,4 2-12,4 5 113,4 0-315,0 2-78,2-3 57,0 1-136,0-5 68,4-3-11,-1-3 22,5-3 124,-5-5 201,-1-5 179,-6-5 202,-5-5-45,-3 1 12,-4 3 347,-5-2-661,-4 3-370,-1 1-146,-5 4-11,4 7-605,-1-2-336,-1 4-1232,0-1-673,0 0-4785,2 0 7788,0-2 0,6 2 0,1 0 0</inkml:trace>
  <inkml:trace contextRef="#ctx0" brushRef="#br3" timeOffset="513099">40087 5949 24446,'11'44'89,"0"1"1,21 29-90,15-56 0,9-7 0,-3-5-583,-5-5-649,-12-2-1984,-13-1-2196,-12 0 5412,-9 0 0,-3 2 0,-1 0 0</inkml:trace>
  <inkml:trace contextRef="#ctx0" brushRef="#br3" timeOffset="513416">39876 6355 19358,'-2'8'4516,"76"6"-4280,-10-12-1489,2 2 0,3-1 1202,-19-2 0,-1-2-559,-2-1 0,-2-1-245,24-4-1006,-23-1 1805,-25 2 463,-16 4 109,-24 1 391,-15 8-223,-26 7 268,-10 12-298,-5 9 400,7 2 741,18 1-1425,22-1-191,15-2-22,25-3-101,15-2-56,20-8 0,14-6-101,4-9 68,-3-5-2993,9-12-1153,-28-5-5652,0-11 9608,-31-4 0,-7 15 0,-4-1 0</inkml:trace>
  <inkml:trace contextRef="#ctx0" brushRef="#br3" timeOffset="513716">40435 6260 22911,'0'-12'2005,"61"-15"-2005,-21 14-84,3-2 0,1 0-509,1-4-13,-14 0 438,-15 6 168,-9 5 79,-18 3 279,-13 3-168,-18 11 651,-29 32-415,24-4-415,-1 25 67,36-19-78,19-3-56,12-2-22,10-9-460,10-8-112,-2-9-795,-3-7-1379,-5-4-7007,-1-24 9795,-9-2 1,-5-3 0,-9 9 0</inkml:trace>
  <inkml:trace contextRef="#ctx0" brushRef="#br3" timeOffset="513924">40767 5844 25992,'13'78'381,"0"1"0,-1-2 0,-2-1-370,-3-9 1,-1-1-736,0-1 1,0 0 723,-1-3 0,1-2-68,-1-4 1,0-1-124,-1-5 1,-1-2 174,1-5 0,-1-2-488,0 29-325,-1-16-448,-2-16-1793,0-14-269,-1-13-3609,-5-10 7139,-2-20 0,1 11 1,1-10-1</inkml:trace>
  <inkml:trace contextRef="#ctx0" brushRef="#br3" timeOffset="514116">40812 6379 17846,'0'-13'4470,"0"2"-4010,0 11-157,0 0-124,60-38-145,-17 23-12,3-7 0,3 2-22,12 11-100,-3 5-472,-5 1-705,-6 3-1188,-8-1-2432,-6 1 4897,-9 0 0,-11 0 0,-5 0 0</inkml:trace>
  <inkml:trace contextRef="#ctx0" brushRef="#br0" timeOffset="523498">2749 20519 22294,'50'-11'-258,"0"0"1,-3 0-1,-2 0-1019,12-8-482,-5-1-494,-10 3 2253,-10-1 0,-16 10 0,-7 0 0</inkml:trace>
  <inkml:trace contextRef="#ctx0" brushRef="#br0" timeOffset="523749">2909 20327 24748,'31'43'22,"-1"0"1,-2-3-1,-1-4-1422,17 2-147,-16-14-1321,3 0-1076,-20-17 3944,-5-3 0,-4-3 0,-2-1 0</inkml:trace>
  <inkml:trace contextRef="#ctx0" brushRef="#br0" timeOffset="523926">3055 20295 21947,'-9'0'3507,"-12"61"-3193,11-20-292,0 4 1,-1 2-23,-2 5-326,-2-6-379,1-10-1727,-4-11-3125,0-11 5557,-2-7 0,10-6 0,0-1 0</inkml:trace>
  <inkml:trace contextRef="#ctx0" brushRef="#br0" timeOffset="525969">4207 19959 24008,'17'59'-1967,"-1"-1"1,-4 13 0,15-24 0,-26-43 0</inkml:trace>
  <inkml:trace contextRef="#ctx0" brushRef="#br0" timeOffset="526311">4259 20018 18765,'0'-6'3193,"0"2"-2711,0 4-482,55-15 22,-23 11-22,44-11-45,-40 19-649,-1 12 347,-17 0-46,-3 11-44,-21-5-560,-14 2 482,-12 4-169,-12-2 561,-2-4 123,6-4 571,9-9 136,13-3-629,9-5 146,7-1 358,11 0 237,10-6-551,14-2-156,8-8-112,2-1-459,-4 3-1323,-6 3-2565,-10 6 4347,-11 2 0,-5 3 0,-7 0 0</inkml:trace>
  <inkml:trace contextRef="#ctx0" brushRef="#br0" timeOffset="526528">3965 20363 20513,'-5'0'3215,"1"0"-2374,4 0-707,61-10 23,-13-1-140,3 1 0,3 0-321,20-9 237,-1 1-740,-8 3-617,-10 2-1444,-11 3-1143,-11 4 4011,-12 3 0,-9 2 0,-8 1 0</inkml:trace>
  <inkml:trace contextRef="#ctx0" brushRef="#br0" timeOffset="526754">4344 20288 25690,'4'63'179,"-1"-1"0,1 1 0,1-4-151,2-14 0,0-1-228,1 0 1,0 1 87,6 35 112,0-11-235,-2-14-270,-3-13-1154,-1-14-8172,-1-13 9702,-3-16 0,-1 1 0,-3-8 0</inkml:trace>
  <inkml:trace contextRef="#ctx0" brushRef="#br0" timeOffset="527112">4671 20054 21353,'-4'-1'2746,"1"0"-2018,3 1-516,37-3-212,-21 2 213,26 10-213,-35 14 123,-3 20-123,-14 11-515,-8 3-1199,-12 1-1782,-3-11-2891,2-14 6387,11-17 0,8-9 0,8-7 0</inkml:trace>
  <inkml:trace contextRef="#ctx0" brushRef="#br0" timeOffset="527270">4746 20103 19986,'8'-4'3888,"-2"1"-3619,-6 3-269,71-2 0,-34 2-476,8-1 0,0 0-1463,-12 1-1624,-11-1-2073,-11 1 5636,-7 0 0,-4 0 0,0 0 0</inkml:trace>
  <inkml:trace contextRef="#ctx0" brushRef="#br0" timeOffset="527429">4741 20256 23616,'58'-9'-699,"-1"-1"1,-4 2 0,-8-4-2495,-4-17-2824,-10 0 6017,-11-2 0,-9 14 0,-7 4 0</inkml:trace>
  <inkml:trace contextRef="#ctx0" brushRef="#br0" timeOffset="527578">5066 19955 18899,'0'-5'4807,"0"2"-4291,0 3-180,3 73-235,3-30-79,-2 6 0,1 2-22,4-1-190,-3-8-673,-3-5-1838,-2-7-2329,-1-5 5030,-1-3 0,1-10 0,-1-3 0</inkml:trace>
  <inkml:trace contextRef="#ctx0" brushRef="#br0" timeOffset="527820">4720 20553 20569,'-8'0'3843,"2"0"-3451,71-26-56,-20 6-336,4 1 0,1 0 56,7-3-22,-9 9-68,-14 6-470,-12 6-348,-13 6-234,-5 8-1379,-17 8-225,-13 10-2430,-19 2 5120,-13-3 0,25-12 0,4-6 0</inkml:trace>
  <inkml:trace contextRef="#ctx0" brushRef="#br0" timeOffset="528087">4706 20553 21241,'63'19'553,"0"0"0,-4-3 0,-5-9-553,10-28 0,-9-2-438,-12 3-335,-16 8 460,-15 6 313,-34 8 235,-48 31-191,32-17 1,-2 1-168,-12 12 0,0 2 806,-13 14-122,18-4-80,22-9-369,18-7-56,30-8 90,16-8-79,25-4-44,10-4-305,2-10 170,-3-3-1199,-9-11-2263,-11-1-4694,-11-2 8268,-13 2 0,-13 11 0,-8 3 0</inkml:trace>
  <inkml:trace contextRef="#ctx0" brushRef="#br0" timeOffset="528370">5531 19920 25858,'-54'52'-363,"0"0"1,3-5 0,5-4-1386,-7 3-1210,10-11 11,17-16-2701,12-8 5648,12-17 0,2 4 0,2-5 0</inkml:trace>
  <inkml:trace contextRef="#ctx0" brushRef="#br0" timeOffset="528486">5414 20083 24983,'33'52'-594,"-1"-1"0,-1-3 1,-10-5-3631,-21 2 4224,-16 4 0,12-23 0,-13-1 0</inkml:trace>
  <inkml:trace contextRef="#ctx0" brushRef="#br0" timeOffset="528636">5468 20149 23773,'53'-2'-441,"-1"1"0,-3-1 1,-8-1-2148,-8-5-639,-8-2-2275,-8-6 5502,-8-5 0,-4 8 0,-4 2 0</inkml:trace>
  <inkml:trace contextRef="#ctx0" brushRef="#br0" timeOffset="528795">5753 19923 25891,'10'61'179,"0"0"0,0-4 1,0-2-180,6 22-22,-2-8-415,-2-8-303,-5-14-930,-3-9-2229,-3-13-2342,-1-8 6241,-10-9 0,8-5 0,-8-3 0</inkml:trace>
  <inkml:trace contextRef="#ctx0" brushRef="#br0" timeOffset="529046">5517 20541 23524,'0'55'373,"0"1"1,3-6-1,9-9-339,33-14-34,12-14-23,3-7 1,-3-19-269,-10-4 257,-12-16 30,-15-2 4,-10-1 103,-9 1 54,-15 2-133,-10 3 99,-16 8 26,-8 9-138,-2 6 45,-1 10-56,4 11-425,7 8-774,9 7-2196,10-3-5972,12-4 9367,4-11 0,5-4 0,0-6 0</inkml:trace>
  <inkml:trace contextRef="#ctx0" brushRef="#br0" timeOffset="529786">6348 20127 21992,'42'-6'-1967,"0"0"1,24-4 0,-57 10 0,-6 0 0</inkml:trace>
  <inkml:trace contextRef="#ctx0" brushRef="#br0" timeOffset="529928">6406 20315 22294,'81'12'-1513,"-15"-3"0,-54-9 1,-6 0-1</inkml:trace>
  <inkml:trace contextRef="#ctx0" brushRef="#br1" timeOffset="539886">7152 19957 21185,'4'-5'4067,"-1"0"-3607,-3 5 335,0 0-481,7 89 79,-5-29-755,2 7 1,-1 3 372,-2-27 0,-2-2-11,1 42-34,0-7-437,0-8-145,0-11-595,0-11-5220,0-11 369,0-17 6062,0-8 0,0-10 0,0-1 0</inkml:trace>
  <inkml:trace contextRef="#ctx0" brushRef="#br1" timeOffset="540036">7150 20402 22888,'52'-14'-747,"1"0"0,-5 0 0,-6 4-2637,-7 6-4504,-5-1 7888,-9-1 0,-9 3 0,-7 0 0</inkml:trace>
  <inkml:trace contextRef="#ctx0" brushRef="#br1" timeOffset="540237">7432 20049 21320,'-7'-9'3462,"2"1"-3311,4 43 0,4 19 140,5 15-1075,-3 1 1,1 4 777,2-23 1,1-4 5,-1-3 0,0 0 195,7 32-979,-3-12-695,-3-12-1267,-4-13-1949,-2-14 4695,-2-13 0,-1-6 0,0-6 0</inkml:trace>
  <inkml:trace contextRef="#ctx0" brushRef="#br1" timeOffset="540557">7787 20042 25443,'-8'60'104,"0"1"1,0-3 0,2-1-77,4-10 0,0-2-28,0-2 0,1-1 0,0 32-415,1-12-560,0-13-582,0-12-1827,0-12-1950,0-10 5334,0-9 0,0-3 0,0-3 0</inkml:trace>
  <inkml:trace contextRef="#ctx0" brushRef="#br1" timeOffset="541003">7730 20125 24414,'12'72'33,"1"0"1,-3-6 0,1-6-56,7 6-8,-3-10-15,0-14-129,-4-11 17,-1-11-98,-1-7-137,-3-7 300,2-4 24,0-4-66,2-12 134,4-12-78,1-18-303,4-12 89,1-9 90,0-4-23,0-1 213,-3 3 68,-1 9 146,-3 12 79,-2 15 245,-4 12-67,-3 10 46,-3 7-270,1 1 248,2 5-91,3 17 12,5 16-68,4 23-274,-4-9 0,0 1 27,8 28-273,-9-29 1,-1-2 262,2 7-158,-3-7-167,-1-9-158,-4-7-391,1-5-864,-5-10-1590,1-6-2454,-1-7 5777,0-4 1,0-1 0,0 0 0</inkml:trace>
  <inkml:trace contextRef="#ctx0" brushRef="#br1" timeOffset="541420">8434 20730 19673,'-7'6'2106,"2"-2"-2061,5-4-45,0 0 0,-3-76 100,2 28-83,-1-8 0,1-4-183,1-12 177,0-5 12,0 1 77,5 5-77,4 7 89,6 10 56,2 9-101,-1 13 393,0 9-247,-2 10 111,2 8 102,3 10 558,3 18-681,3 17-158,0 20-145,-2 9 0,-3 0-11,-2-1-202,-6-7-123,-2-6-672,-6-4-214,-1-7-940,-3-4-740,0-7-3418,0-8 6320,-4-10 0,3-8 0,-3-4 0</inkml:trace>
  <inkml:trace contextRef="#ctx0" brushRef="#br1" timeOffset="541628">8396 20458 20961,'-3'-3'2454,"1"1"-1513,2 2-806,56-27-79,-22 17-6,6-5 0,0 1-150,2 11-214,-5 2-863,-7 1-2038,-5 0-3285,-5 0 6500,-6 0 0,-5 0 0,-5 0 0</inkml:trace>
  <inkml:trace contextRef="#ctx0" brushRef="#br1" timeOffset="541961">9193 19981 25275,'-55'33'272,"0"0"1,3 1 0,6 3-262,19 1 0,5 2-283,1 2 1,3 0 276,4 1 1,2-1-17,0 37-12,10-10-44,19-11 90,11-15-370,20-12-752,7-16-1433,5-8-1928,0-18 4460,-2-10 0,-26 6 0,-9-3 0</inkml:trace>
  <inkml:trace contextRef="#ctx0" brushRef="#br1" timeOffset="542487">9537 19901 19034,'-2'-3'5300,"1"1"-4751,1 2-426,-3 81-34,2-28-89,0 5 0,-1 1 79,2 5-158,7-10 113,6-10-68,7-10-44,6-12 67,-3-9-157,-1-7 157,-5-5-90,-2-1 101,-2-6 11,-3-7 79,2-9-12,-3-8-44,1-7 22,-3-6-12,-2-5-88,-3-4-281,-1 0-908,-1 2-1445,-1 8-3025,-11 13 5703,-6 13 0,2 11 0,2 5 0</inkml:trace>
  <inkml:trace contextRef="#ctx0" brushRef="#br1" timeOffset="542611">9548 20134 17129,'50'-29'-1412,"-1"0"0,21-12 0,-55 31 0</inkml:trace>
  <inkml:trace contextRef="#ctx0" brushRef="#br1" timeOffset="542770">9812 19959 23650,'17'66'-60,"0"-1"0,-1-4 1,-3-7-1219,-1 4-1265,-2-8 44,-3-13-952,-4-10-135,0-13 3586,-2-8 0,-1-6 0,0 0 0</inkml:trace>
  <inkml:trace contextRef="#ctx0" brushRef="#br1" timeOffset="542936">9887 20151 22676,'44'-6'252,"1"0"0,33-3-252,-35 9-572,-8 0-1546,-7 0-1277,-10 0-4930,-7 0 8325,-7 2 0,-4-2 0,0 2 0</inkml:trace>
  <inkml:trace contextRef="#ctx0" brushRef="#br1" timeOffset="543211">9610 20555 24905,'51'37'26,"0"-1"0,-3-3 0,-1-10 86,18-23-212,-5-13 167,-7-9-134,-12-12 134,-16-4 22,-12-2-44,-12 2 78,-16-1-111,-13 8-12,-15 7 0,-10 12-224,-2 6-56,0 18-370,6 4-695,11 10-2431,13-1-5099,12-8 8875,9-7 0,4-6 0,0-4 0</inkml:trace>
  <inkml:trace contextRef="#ctx0" brushRef="#br1" timeOffset="543437">10426 19874 25757,'-44'44'-803,"1"0"0,2-4 0,4-1-2828,-2 12-2341,3-6 5972,5-9 0,13-16 0,8-10 0</inkml:trace>
  <inkml:trace contextRef="#ctx0" brushRef="#br1" timeOffset="543588">10252 20062 23504,'53'8'112,"1"-1"0,-4 1 0,-6-1-828,-2 4-1627,-3-2-1656,-9-6-4741,-9-1 8740,-8-3 0,-9 1 0,-2-1 0</inkml:trace>
  <inkml:trace contextRef="#ctx0" brushRef="#br1" timeOffset="543756">10600 19762 24726,'-1'67'156,"0"0"1,1-6 0,0-5-325,5 8-392,0-10-964,1-10-1837,-2-9-3206,-3-11 6567,-1-11 0,0-7 0,0-5 0</inkml:trace>
  <inkml:trace contextRef="#ctx0" brushRef="#br1" timeOffset="544111">9993 20387 24905,'47'-4'156,"0"0"1,-1-1 0,-2 0-157,20 0-33,1-3 10,-4 1-402,-5-3 134,-7 1-202,-9 1 347,-7 4 11,-10 1 124,-6 3 22,-5 15 213,-4 11-78,-4 22-34,-2 12 0,-2 5-44,0 3-136,0-6-178,0-2-751,0-13-1682,0-8-1511,0-10 4190,0-13 0,0-6 0,0-8 0</inkml:trace>
  <inkml:trace contextRef="#ctx0" brushRef="#br1" timeOffset="546609">4765 21866 15538,'-1'-2'4179,"0"-1"-3059,1 3-649,-2 84-1242,2-19 872,1 4 0,0 5 72,1-21 1,0-1-157,2 1 0,-1-1 50,0-1 0,-1-2-2,1-5 0,-1 0-54,-1 32-11,0-14 266,-1-13-288,0-15-180,0-13 135,0-12 112,0-6-236,0-23 376,0-7-218,0-28 16,2 11 0,2-1 84,6-23-67,-2 24 0,1 4 23,9 0 189,-1 16-66,-1 14 470,0 15-313,0 17-112,8 38-135,-6-10-112,2 17-258,-11-32-336,-3-8-941,0-9-168,-4-6-819,3-7-1422,-1-3 4000,12-15 0,-10 10 0,7-10 0</inkml:trace>
  <inkml:trace contextRef="#ctx0" brushRef="#br1" timeOffset="546924">5221 22319 21588,'-32'53'407,"1"0"0,4-4 1,6-4-408,12 1-179,7-7-158,12-12-514,4-11 21,11-8-10,-2-6 650,-2-13-214,-8-7 124,-3-15 90,-6-7 190,-2-4 11,-2 2 1177,0 0-113,0 21-380,0 3-594,0 22 481,5 17-391,6 14-112,10 19-79,6 3-124,2-3-2778,10 0 963,-12-25-3136,7-3 5075,-14-27 0,-8 0 0,-4-4 0</inkml:trace>
  <inkml:trace contextRef="#ctx0" brushRef="#br1" timeOffset="547210">5579 22231 22687,'-42'37'384,"1"1"1,6-6-1,7-6-496,17-10 12,11-6 100,18 0-90,14 3 180,19 3-180,5 4 168,-2 2-100,-10 1 44,-12 1 292,-16 1 135,-8 0-102,-9 1-179,-11-1-146,-9-1-44,-13-5-583,-9-5-303,-4-7-1411,-4-4-909,2-5-2262,4-9 5490,10-9 0,16 5 0,10 0 0</inkml:trace>
  <inkml:trace contextRef="#ctx0" brushRef="#br1" timeOffset="547524">5689 22029 18709,'7'0'2297,"3"34"0,-2 16-1636,3 20-1745,0 1 1,0 4 1100,-4-22 0,0-2-17,0-2 0,0-2 691,4 31-725,0-18 11,-2-19 323,-3-18-445,-2-13-1,-2-7 146,3-19 1064,1-12-1322,5-23-122,5-7 234,5 4 146,4 12 0,1 21 56,0 12 381,-4 15-180,-3 11 12,-3 11-224,-6 7-45,-1 1-302,-6-7-954,-1-5-1690,-2-8-3273,0-5 6219,-8-5 0,7-4 0,-7-1 0</inkml:trace>
  <inkml:trace contextRef="#ctx0" brushRef="#br1" timeOffset="547732">6101 22450 22014,'-7'3'1770,"2"-1"-1736,5-2-23,0 0-414,75 1-987,-34-4-162,7 1 1,-1-2-4881,-12-7 6432,-12-3 0,-13 6 0,-5 3 0</inkml:trace>
  <inkml:trace contextRef="#ctx0" brushRef="#br1" timeOffset="548224">6453 21871 22978,'7'66'478,"-1"-1"0,0-2 0,1-2-456,2-11 1,0-2-630,-1-1 0,1-2 652,5 34-90,-4-11 542,-3-18-575,-2-12 204,-4-15-226,0-11 10,-1-8-392,0-3 893,0-8-658,2-14 180,6-14-314,9-14 78,11-3 34,10 6 225,6 13 32,1 18 24,-5 8 548,-9 20 101,-9 5-56,-13 16-369,-3 2 212,-6 1-213,-12-4-22,-6-5-213,-13-6-34,-6-7-190,-2-6-695,2-4-762,3-4-1949,8-1-3989,6-4 7619,8 0 0,5 0 0,4 1 0</inkml:trace>
  <inkml:trace contextRef="#ctx0" brushRef="#br1" timeOffset="548607">6983 22287 24188,'-19'44'-600,"0"1"1,-1 25-454,44-60 358,10-6 280,-1-6 415,-5-11 11,-6-7 169,-7-14-169,-6-6 57,-6-3-1,0 2 302,-3 8 505,0 12-145,0 11-1,0 7-538,0 14 270,3 13-225,4 18-89,5 8-146,3 2-34,2-9 23,-2-8-493,0-11-258,-2-8-1378,1-8-1457,-2-5-3563,3-9 7160,-1-9 0,-5 6 0,-1-4 0</inkml:trace>
  <inkml:trace contextRef="#ctx0" brushRef="#br1" timeOffset="548974">7460 22097 23908,'-46'13'397,"1"-1"1,-28 9-510,59-13 34,7 1-146,7 2 179,12 4 90,10 7-45,15 2 45,8 4-56,3 4 11,-2 0 0,-6 2-45,-10-1 90,-12-1 190,-9-1 146,-7-2 257,-16-2-335,-7-4-34,-20-5-224,-5-5-12,-6-7-33,2-4-179,3-2-67,7-7-629,9-3-346,8-9-2174,12-5-2029,4-1 5424,8-2 0,0 12 0,0 3 0</inkml:trace>
  <inkml:trace contextRef="#ctx0" brushRef="#br1" timeOffset="549407">7636 22338 23348,'47'-3'-1039,"0"0"1,-3-2 0,-5-4-755,4-18 941,-10-5 852,-13 0 291,-10 4 707,-14 4 537,-14 5-67,-11 5-348,-12 7-414,-5 5-190,-3 19 145,2 12-404,6 22 46,15 6-281,11 2-22,13-4 34,17-9-68,9-9-44,12-13 78,5-12-381,2-6-448,-1-12-728,3-11-2847,-5-11 4404,0-13 0,-19 18 0,-6 4 0</inkml:trace>
  <inkml:trace contextRef="#ctx0" brushRef="#br1" timeOffset="549865">8253 21886 24412,'3'81'347,"1"1"0,-1-6 1,2-6-371,8 8 91,-1-8-136,-2-16-66,0-11-90,-3-15-280,-3-11-370,0-10-213,-3-5-583,0-6 752,-1-12 716,-5-10 202,-8-12 79,-13-5 458,-8 6 550,-12 9-79,-1 14-313,-5 17-146,4 19 247,6 15-471,12 11-23,13 2-257,9-6-45,12-9-45,12-8 34,12-13-45,12-6-526,5-8-696,1-14-1445,-2-6-3260,-4-16 5983,-5-1 0,-16 15 0,-5 6 0</inkml:trace>
  <inkml:trace contextRef="#ctx0" brushRef="#br1" timeOffset="550132">8577 22290 22855,'52'-11'-184,"0"-1"1,-4 2 0,-3 1-2057,5 3-2097,-7 1 4337,-13 2 0,-14 1 0,-8 1 0</inkml:trace>
  <inkml:trace contextRef="#ctx0" brushRef="#br1" timeOffset="552470">9125 22049 17062,'0'-6'4314,"0"2"-3452,0 4-548,0 74-112,0-26-309,0 7 1,0 2 184,1 7 1,0 16-1,2-28-62,-2 4-16,0-32-112,-1-10-179,0-7 133,0-5-21,0-3 264,0-11-107,0-11-113,-1-17-145,1-42 269,-1 15-12,4 22 1,2 0 11,5-8-56,6 13-11,-2 20 78,0 10 246,4 57-212,-4-4-29,-5-3 1,-2 3 39,1 16-90,0-9 78,-5-17-66,2-12-12,-3-12-33,1-7 22,0-18 112,4-11-23,9-51-33,0 16 5,-5 20 1,0 2-6,7 1 101,-4 16 157,0 12 392,-3 17 246,1 39-885,-3-2-22,0 27 0,-4-23-448,0-11-841,-3-8-1154,2-12-336,-3-8 896,0-5 1,-1-3-1</inkml:trace>
  <inkml:trace contextRef="#ctx0" brushRef="#br1" timeOffset="552770">9469 22307 20893,'77'-27'516,"-13"0"-493,-46 12 122,-6-1-145,-6 0 123,-2 0-67,-4-2 23,-11-2 190,-5 2-1,-13 2 540,-18 7-327,13 18-290,-6 13-1,24 19-33,8 10-67,7 3-90,14 1-22,22 6-1,2-22-89,14-4-404,-15-25-122,1-7-1088,-3-7-985,-1-7-2230,-3-6 4941,-3-2 0,-13 7 0,-4 5 0</inkml:trace>
  <inkml:trace contextRef="#ctx0" brushRef="#br1" timeOffset="553111">10071 22015 19190,'-2'-3'3014,"1"1"-3014,-66 21 0,30 2 62,-8-3 0,2 3-51,11 13 67,13-2-44,12-4 44,11-1-43,16-2-59,14 0 24,20-1 0,3-2-33,3-2 55,-12-2-67,-10 1 90,-17-2 326,-11 1 110,-7-1-33,-14 2-358,-11-2-23,-15 1-67,-13-6-246,-2-3-214,0-5-560,7-2-4694,12-11-1031,15-6 6745,19-11 0,2 10 0,7 2 0</inkml:trace>
  <inkml:trace contextRef="#ctx0" brushRef="#br1" timeOffset="553446">10405 22056 22204,'-47'8'388,"1"0"1,3 1 0,4 3-333,-4 16-22,10-1-34,17-2-68,7-3 24,22 0 44,11 2 0,18-2 22,10 3-89,2-2 134,-3 2-78,-6-1 56,-11 0-34,-13 1 179,-9 0 225,-9 0-191,-17-1-33,-7-3-102,-18-3-44,-7-7-426,-21-2-258,20-7-605,-5-1-1265,34-6-1424,10-8-5020,5-5 8953,14-9 0,-8 13 0,8 1 0</inkml:trace>
  <inkml:trace contextRef="#ctx0" brushRef="#br1" timeOffset="553795">10616 22127 23247,'-49'37'586,"-1"1"0,6-4 1,9 0-587,16 12-67,10-9-23,17-7-246,33-13-135,1-10 247,23-20-213,-21-11 191,-8-15-180,-9-6 224,-9-4 123,-9 2 79,-6 1 225,-3 11 234,-4 9 1065,-1 14-1143,0 22-280,0 19 246,6 20-336,10 9-11,4-1 0,10-8-67,1-9-168,0-11-583,0-9-717,1-11-1445,0-5-1256,2-22 4236,0-11 0,-13 6 0,-3-1 0</inkml:trace>
  <inkml:trace contextRef="#ctx0" brushRef="#br1" timeOffset="554187">10992 22000 23936,'-29'56'291,"0"-1"1,2-4-1,8-6-369,22 4 142,12-13-322,10-13 48,11-13-205,-1-6 349,-3-12-169,-7-7 251,-7-14-274,-8-10-33,-4-10 257,-5-4 34,-3 2 67,-5 6 157,-1 14 404,-1 14-325,4 13 100,3 33 22,2 22-122,2-7 0,2 4-462,1 6 1,2 2 303,2 3 1,1 0 72,1 0 1,-1-2-46,-1-4 1,-2-2 33,-2-4 1,-1-2-18,0 32 113,-5-14-191,-12-11-56,-11-14-56,-20-11-123,-16-14-1,-11-7-357,-8-9 21,25-5 1,1-4-303,-21-5-34,30 0 1,6-3-2735,6-10-3719,16-8 7249,10-3 0,6 16 0,0 4 0</inkml:trace>
  <inkml:trace contextRef="#ctx0" brushRef="#br1" timeOffset="554536">11148 22200 24132,'47'4'-230,"1"1"0,34-1 85,-41-14 145,-13-7 11,-8-6 213,-12-2-45,-5-3 147,-9-2-181,-8 1 258,-10 4 23,-9 11-157,-5 6 34,0 22-202,0 20 145,9 27-201,9 19-104,13-37 1,3 0 92,5 35-34,15-12-23,10-17-10,14-18-57,4-14-235,3-10-269,-1-10-874,-5-12-2117,-5-11-3531,-8-9 7116,-11-4 0,-7 17 0,-7 5 0</inkml:trace>
  <inkml:trace contextRef="#ctx0" brushRef="#br1" timeOffset="554786">11625 22226 22776,'-5'4'2286,"1"0"-2241,62-4-45,-22 0-314,6-1 0,0-2-1433,1-3-2556,-7-2-5528,-12-2 9131,-11 2 1,-7 3 0,-5 2 0</inkml:trace>
  <inkml:trace contextRef="#ctx0" brushRef="#br1" timeOffset="557220">12378 22205 11112,'4'0'5580,"-1"0"-997,-3 0-3654,1-6-267,-1 0-147,-3-5 23,-5-2-291,-8-1 190,-5 0-325,-4 2-79,-5 6-33,-3 2-89,-4 15 21,-2 12 68,5 17 0,3 10 34,11 0-168,10-6 78,5-9 22,7-8-156,10-10 55,7-8-313,12-6 44,3-12-55,1-13-169,9-41 628,-16 10-33,-1-19 66,-20 34 113,-3 8 168,-4 13 257,0 8-324,0 6-247,0 14 112,-3 15-90,2 19 135,0-2 0,0 2-180,2 19 12,8 14-370,3-42-661,8-13-717,1-11 0,1-8-1804,-1-21-3071,0-13 6634,-3-22 0,-7 19 0,-4 4 0</inkml:trace>
  <inkml:trace contextRef="#ctx0" brushRef="#br1" timeOffset="557511">12385 22205 20944,'54'48'-381,"1"0"0,-5-3 0,-9-14 11,-25-28 679,0-16-947,-6-8 606,-3-18-214,-2-6 235,-4-5 126,0 0 8,-1 6 611,0 10 162,0 15 56,0 10-381,4 25 270,12 47-706,2-1-124,-5-16 0,0-1-33,8 8-438,-2-11-436,-3-14-1155,1-15 79,-4-6-1949,-2-17 3921,0-12 0,-6 8 0,-1-6 0</inkml:trace>
  <inkml:trace contextRef="#ctx0" brushRef="#br1" timeOffset="557687">12921 21896 20233,'0'-6'4997,"0"2"-4650,0 4-111,6 79-236,-1-25-258,-1 5 0,1 2 157,2 10-672,-2-8-639,0-12-1378,-3-11-851,-1-12-4752,-7-11 8393,-10-8 0,6-6 0,-5-3 0</inkml:trace>
  <inkml:trace contextRef="#ctx0" brushRef="#br1" timeOffset="557855">12665 22219 22664,'60'0'422,"1"0"0,-3-1 0,-4-1-433,14-2-336,-5-6-785,-11 1-1803,-11-2-203,-13-4-2756,-11-1 5894,-10-8 0,-4 12 0,-3-1 0</inkml:trace>
  <inkml:trace contextRef="#ctx0" brushRef="#br1" timeOffset="558171">13161 21835 23370,'-1'62'392,"1"1"0,-1-1 1,1-1-365,-1-10 0,2-1-17,-1-2 0,1-1 56,1 29-123,1-20 56,1-22 0,-1-17-179,2-12 179,1-19-123,5-16-56,4-28 44,4-17-25,-8 34 0,1 1 104,13-32 11,-1 20 45,-1 25 292,-3 24 436,-1 32-325,0 20-179,-4 21-168,-2 1 332,-2-7-512,-7-13 45,0-14-335,-4-12-763,1-10-851,-1-9-2442,-3-4-5361,-5-7 9594,-7-7 0,6 4 0,-1-3 0</inkml:trace>
  <inkml:trace contextRef="#ctx0" brushRef="#br1" timeOffset="558555">13368 22226 22687,'51'-2'48,"0"0"1,-4-2-1,-2-2-1146,14-13-314,-7-5 572,-7-4 660,-15 3 180,-14-1 359,-10 4 515,-11-1 191,-10 1-326,-9 2-122,-13 3-315,-2 9 157,-3 4-291,3 22 102,5 12-102,10 21 190,12 8-257,5-3 0,10-4-101,8-11 44,7-8-111,23-10-246,-8-10-618,11-5-525,-16-16-1816,1-11-1591,0-15-639,-4-13 5502,-2-7 0,-11 23 0,-4 5 0</inkml:trace>
  <inkml:trace contextRef="#ctx0" brushRef="#br1" timeOffset="558817">13824 22046 23090,'3'52'261,"-1"0"0,0-6 1,1-5-240,-1-1-22,0-14 12,1-13-24,1-8 24,3-8-1,13-41-11,-1 1-23,10-35 23,-6 19-22,2 13 89,-2 12 12,0 18 89,-1 10 818,4 62-874,-7-5-96,-7-4 1,-3 2-50,0 21-1,-3-13-537,-4-13-370,-1-14-1300,-1-13-2689,0-9 4930,-4-8 0,3 0 0,-3-2 0</inkml:trace>
  <inkml:trace contextRef="#ctx0" brushRef="#br1" timeOffset="559125">14222 21572 24883,'6'66'709,"1"0"1,0-1-1,1-1-703,1-7 0,1-1-482,-1-2 1,2-2 475,-2-4 0,2-1-347,10 32-169,-2-16-515,-3-15-705,-4-17-2600,-6-14 4374,-11-10 1,3-6 0,-7-2 0</inkml:trace>
  <inkml:trace contextRef="#ctx0" brushRef="#br1" timeOffset="559315">13869 22090 25252,'73'0'194,"1"-1"1,-3-2-1,-5-1-211,-17 0 1,-2-2-637,-1-2 1,-1-1-1724,32-7-2438,-13-1 4814,-19 2 0,-21 7 0,-11 2 0</inkml:trace>
  <inkml:trace contextRef="#ctx0" brushRef="#br1" timeOffset="559474">14584 21869 25409,'-2'55'63,"0"0"1,0-3-1,2-6-600,5 2-1155,1-6-2320,4-9-4861,-3-11 8873,0-10 0,-3-7 0,-2-5 0</inkml:trace>
  <inkml:trace contextRef="#ctx0" brushRef="#br1" timeOffset="559615">14668 21660 25431,'-75'23'-9831,"14"3"8555,50 10 0,5-16 0,4-4 0</inkml:trace>
  <inkml:trace contextRef="#ctx0" brushRef="#br1" timeOffset="559957">14807 21832 25779,'-34'58'-4,"-1"-1"1,2-3-1,11-5-29,22-4-371,9 0-190,6-7-1042,13-5-1266,7-12-863,7-9-3283,4-8 7048,1-18 0,-20 11 0,-6-11 0</inkml:trace>
  <inkml:trace contextRef="#ctx0" brushRef="#br1" timeOffset="579262">15146 22046 16468,'0'-29'1726,"0"6"-1323,-1 17 179,-4 2-200,-2 1 133,-4 0-22,-4 1-135,0 0-145,-5 1 56,-2 1 134,-2 3-335,-1 6 111,-1 9-123,3 10 45,-1 9-79,5 3 12,4 2 10,7-4-44,3-2 0,4-9 23,1-3-68,5-7-33,3-6 22,7-5-280,4-3 134,4-3-302,4-8-1,2-7-167,0-11 78,0-9-11,-2-3 113,-6-2 480,-4 3 12,-9 6 112,-4 8 135,-4 9 201,0 4 34,0 7-45,-2 0 112,-3 3-213,-3 0 90,-3 10-191,2 9 269,1 15-291,4 11 11,2 4-202,2 0-22,6-4 0,6-8-56,10-7 45,5-9-795,1-9-225,-1-6-348,-1-5-324,-6-7-1647,0-9-2645,-5-11 5995,-2-12 0,-5 16 0,-4 2 0</inkml:trace>
  <inkml:trace contextRef="#ctx0" brushRef="#br1" timeOffset="579646">15372 21623 23896,'-2'43'273,"0"0"0,1 2 0,1 1-268,1-3 1,1 1-345,2 2 1,-1 1 310,1-3 0,1-1-118,4 38-526,-2-34 0,1-2-550,1 14-539,4 2-268,-10-37-601,-1-11-3252,-2-6 5882,-4-5 0,3-2 0,-3 0 0</inkml:trace>
  <inkml:trace contextRef="#ctx0" brushRef="#br1" timeOffset="579896">15071 22166 21812,'49'-19'288,"1"1"0,-3 1 0,-2 2-266,19 2-44,-1 1-562,2 0-1298,-4 2-550,-4 3-2206,-9 3 4638,-8 2 0,-20 2 0,-6 0 0</inkml:trace>
  <inkml:trace contextRef="#ctx0" brushRef="#br1" timeOffset="580153">15727 21893 24491,'-4'52'63,"1"0"1,0-3-1,1-5-63,6 4-34,-1-2 23,5-6-403,-4-5-136,1-8-895,-3-7-1323,-1-7-1534,0-6 4302,-1-3 0,0-3 0,0-1 0</inkml:trace>
  <inkml:trace contextRef="#ctx0" brushRef="#br1" timeOffset="580305">15628 21784 16389,'0'0'0</inkml:trace>
  <inkml:trace contextRef="#ctx0" brushRef="#br1" timeOffset="580845">15953 22037 18216,'-10'0'4482,"3"0"-4023,7 0-201,0 0-269,-23 72 55,17-38-167,2 17 0,7-1-56,16-23-280,21-2-102,-7-19 68,0-18 45,0-9 302,-3-18 146,-6-7 89,-9-2 58,-7 2 457,-6 5-100,-9 6 113,-7 8-113,-9 9-101,-8 10-380,-5 3 167,-3 10-335,-18 24-91,19-3-536,-5 21-450,28-13-1478,7-2-1783,6-2 4483,6-6 0,-3-11 0,4-4 0</inkml:trace>
  <inkml:trace contextRef="#ctx0" brushRef="#br1" timeOffset="581386">16303 21871 18653,'-4'-5'3316,"1"0"-2430,3 5-752,3 72-100,1-28-34,-1 6 0,1 2 0,3 3 0,-1-6-56,-1-9 0,-2-10 101,-1-11-146,-1-11-146,-1-3 146,0-20 101,0-10 0,0-21 22,0-9-67,2-6 125,3 1-115,7 4 70,6 8 77,4 12-23,6 9 236,3 15-224,4 5 201,2 19 169,0 11-382,-2 15 69,-4 11-114,-3 3 12,-7 1-56,1 13-112,-9-23-359,-2 4-929,-8-29-1603,-2-9-3294,-1-4 6297,0-4 0,0-1 0,0 0 0</inkml:trace>
  <inkml:trace contextRef="#ctx0" brushRef="#br1" timeOffset="583522">4591 21779 15807,'1'-8'5737,"0"1"-4505,-1 7 1479,0 0-2452,-17-1 178,-6 10-258,-23 7 134,-10 16-223,-9 10-247,30-16 0,1 0 157,-1 3 0,1 0 17,3 3 0,2 0-118,-21 34 258,14 2-281,15 3 248,9 2-248,9 2 203,13 5-169,10-2 62,-3-39 0,5-2 0,3-1 0,3-2-95,3-2 0,3-2-152,0-2 1,4-2-623,12 4 1,1-3-1479,23 10-432,-29-18 0,-2-3 2807,3-5 0,-21-5 0,-9-5 0</inkml:trace>
  <inkml:trace contextRef="#ctx0" brushRef="#br1" timeOffset="585215">16635 21460 24099,'15'-1'896,"1"0"-560,3 1-213,2 0 22,3 0-32,0 2-68,2 4 67,0 5-67,4 5 89,0 3-134,2 4 202,0 2-202,-3 3 157,-1 1-45,-3 4 56,7 19-45,-9-8-22,6 12-34,-12-17 11,2 0-44,-3-2-1,0 3 2,-4 2-35,-1 2 0,-3 2 78,-3 2 56,-2 24-145,-2-19 78,-4 16-134,-9-27 0,-7-2-236,-11-4-403,-5-4-571,-5-5-2724,-1-6 4001,-3-6 0,21-6 0,4-5 0</inkml:trace>
  <inkml:trace contextRef="#ctx0" brushRef="#br0" timeOffset="592202">6522 24009 23896,'14'-2'-56,"1"-1"-246,5 2-1244,-3 0-1580,-1 0-3698,-5 0 6824,-3 2 0,-5-1 0,-2 1 0</inkml:trace>
  <inkml:trace contextRef="#ctx0" brushRef="#br0" timeOffset="592368">6519 24255 22900,'76'1'-5077,"-12"0"-3281,-47-1 8358,-3-1 0,-9 1 0,-2-1 0</inkml:trace>
  <inkml:trace contextRef="#ctx0" brushRef="#br0" timeOffset="592970">7488 23661 20132,'-4'0'2465,"1"0"-2039,3 0-426,65-9-56,-31 3-594,8-1 0,1-1-1883,-9 1-1500,-7 0 4033,-9 3 0,-9 3 0,-6-1 0</inkml:trace>
  <inkml:trace contextRef="#ctx0" brushRef="#br0" timeOffset="593303">7547 23693 18194,'-8'-8'4324,"2"2"-3573,6 6 247,0 0-539,-13 59-146,7-25-301,-8 48 21,10-45-33,3-6-123,1-8 89,6-2-145,6-7 157,11-1-359,9-5-45,5-4-336,0-2-303,0-2-1657,-5 0-651,-6 0-4034,-8 0 7407,-9 0 0,-5 0 0,-4 0 0</inkml:trace>
  <inkml:trace contextRef="#ctx0" brushRef="#br0" timeOffset="593487">7509 23812 21611,'54'12'-1584,"0"-1"1,-6-2-1,-6-2-6047,-6-4 7631,-11-3 0,-12 0 0,-7 0 0</inkml:trace>
  <inkml:trace contextRef="#ctx0" brushRef="#br0" timeOffset="593895">7655 23997 21430,'-2'51'324,"-1"1"1,1-5 0,0-3-359,1 2 208,-2-3-544,-1-4-308,-5-4 163,-6-5-163,-6-7-117,-8-11 803,-7-6-8,-5-6 67,-1 0-56,1-2 616,7 0 348,9-1 67,9 2-436,9 0-237,4 1-201,10 1 112,11 4-89,15 3 156,14 2-302,11-1 134,6-5-145,3 0-124,-22-3 1,0-1-830,18 1-1513,11-1-2229,-37-4 4661,-9-4 0,-13 2 0,-7 0 0</inkml:trace>
  <inkml:trace contextRef="#ctx0" brushRef="#br0" timeOffset="594253">7992 23647 23482,'49'3'7,"0"0"1,-5 2-1,-6 4-925,-11 22-1122,-8 2-469,-10 1-2500,-5-5 5009,-11 0 0,5-14 0,-5-4 0</inkml:trace>
  <inkml:trace contextRef="#ctx0" brushRef="#br0" timeOffset="594445">7860 23812 24087,'68'-4'-116,"0"-1"0,-6 0 1,-6 1-1241,2 3-1187,-12-2-920,-16 3-3663,-15 0 7126,-9 0 0,-6 0 0,0 0 0</inkml:trace>
  <inkml:trace contextRef="#ctx0" brushRef="#br0" timeOffset="594652">7789 23973 20748,'-15'8'3911,"2"-2"-3671,47-4 1,19-4-218,7 2-614,6-1 1,3-1 624,14-4-68,-7-4-616,-14-2-118,-14 0-1047,-14 0-607,-12-1-1242,-11 1 3664,-6 1 0,-5 5 0,0 1 0</inkml:trace>
  <inkml:trace contextRef="#ctx0" brushRef="#br0" timeOffset="595136">7992 23975 13555,'-13'-2'5658,"2"-1"-3877,11 3 662,0 0-1872,-1 51-21,1-19-371,-1 42-11,1-31-146,0-6 12,0-3 0,0-8 55,0-6-100,0-7 89,0-7-156,0-3-34,0-3 0,3 0 112,9 0 11,12 0 79,16 0 78,11-2-157,8 1 90,2 0-23,-2 0-156,-7 1 55,-7 0 1,-12 0-79,-7 0-750,-10 0-673,-6 0-2073,-4-1-3361,-3-4 6958,-2-4 0,-1 3 0,0 0 0</inkml:trace>
  <inkml:trace contextRef="#ctx0" brushRef="#br0" timeOffset="595495">8655 23642 24737,'-6'47'-112,"0"0"0,7 30-34,38-59-201,0-9 324,-3-5-22,-8-4 45,-9-9 180,-7-6-169,-5-12 169,-3-7-158,-3-3 157,-6 1-134,-10 4-45,-11 10-280,-13 10-583,-9 7-639,-7 16-1926,-4 11-2634,-1 18 6062,3 10 0,25-20 0,9-5 0</inkml:trace>
  <inkml:trace contextRef="#ctx0" brushRef="#br0" timeOffset="595652">8304 23968 18810,'4'8'5064,"63"4"-4526,-20-11-359,5 2 1,4 0-136,20-3-668,4-6 624,-5 0-347,-8-7-740,-13 3-1176,-15 2-927,-16 2-2669,-12 3 5859,-11 1 0,-1 2 0,-2 0 0</inkml:trace>
  <inkml:trace contextRef="#ctx0" brushRef="#br0" timeOffset="595919">8455 24041 24883,'10'49'197,"0"1"1,1-5 0,4-6-164,28-8 123,6-5-89,9-5-57,3-9-11,2-5 134,-3-5-279,-7-2 145,-8 0-427,-10 0-861,-9 0-1625,-10-1-4415,-6-4 7328,-7-3 0,-2 2 0,-1-1 0</inkml:trace>
  <inkml:trace contextRef="#ctx0" brushRef="#br0" timeOffset="604203">9619 23430 14686,'0'-10'3743,"0"1"-3194,0 9 3798,0 0-4235,0 10-101,0 2 23,0 11-68,0 0-279,0 1 22,-2 1-214,-4-1-66,-6 1-404,-6 0 23,-7 0 469,-5-2 450,-1-4-12,2-4 90,5-6 482,8-4-180,8-3 448,4-2-201,23 0-302,3 0-169,18 0-123,-4 0 56,-4 0-112,-9 0 134,-12 8-123,-5 10 113,-16 16-113,-7 12 67,-10 3-44,-2-2-1,8-13-66,9-9 10,8-10-33,18-9-22,11-3 0,17-12-461,7-6-77,-4-10 661,-5-4 11,-10 1 168,-12 2 561,-9 3-46,-6 5 0,-4 2-480,-19 1-203,-13 7-494,-7 0-189,-2 7-427,16 1-268,6 1-762,8 0-2465,7 0 4605,4 0 0,1-1 0,0 0 0</inkml:trace>
  <inkml:trace contextRef="#ctx0" brushRef="#br0" timeOffset="604401">9751 23535 19347,'2'-7'3586,"0"2"-3227,-2 5-326,7 82-33,-3-20-90,1-1 1,2 8-2653,0-12 1,3 2 0,-2-8 2631,2 23 1,2-8 0,-3-14 0,-8-45 0</inkml:trace>
  <inkml:trace contextRef="#ctx0" brushRef="#br0" timeOffset="604560">9842 23900 17711,'2'-14'3283,"-1"3"-2778,-1 11-494,60-3-11,-24 2-258,7 0 0,0-1-1355,-1 2-1334,-5 0-4325,-11 0 7272,-10 0 0,-10 0 0,-5 0 0</inkml:trace>
  <inkml:trace contextRef="#ctx0" brushRef="#br0" timeOffset="605045">9605 23985 19695,'-3'55'384,"1"-1"1,-1-3 0,2-4-217,1 7-123,0-7 89,0-13-111,0-10-23,0-10 0,6-9 179,5-3 179,12-10-302,9-6 236,8-6-248,7-2 68,3 7-78,3 7-68,-1 5 23,-4 3 0,-2 3-90,-12 2-593,-4 4-483,-9-1-974,-7-1-3642,-6-3 5793,-5-2 0,-2-1 0,-1-1 0</inkml:trace>
  <inkml:trace contextRef="#ctx0" brushRef="#br0" timeOffset="605553">10075 23545 18317,'-6'0'3383,"0"0"-2811,-4 62-146,7-18-359,-2 3 0,0 1 169,5 7-147,2-9-78,6-8-22,4-7 56,8-8-135,1-1 158,2-9-124,-1-1 89,-2-5-66,-3-4 21,-2-2 12,-4-1 56,-1 0 0,0-8 348,-1-7-315,-1-11 102,-1-8-191,-3-7-56,-2-24-135,-2 16-593,0-11-695,-5 29-1457,-4 8-3450,-8 11 6386,-7 5 0,10 6 0,1 1 0</inkml:trace>
  <inkml:trace contextRef="#ctx0" brushRef="#br0" timeOffset="605895">9993 23825 21902,'50'-12'198,"1"1"0,-3 0 0,-3 1-870,18-7-1177,-6 3-11,-8 5-1020,-9 1-190,-8 0 997,-8-3 863,-5-5 1210,-9-3 1446,-3-2 817,-4-1 717,-2 2-694,-1 4-627,0 5 212,0 5-751,0 4-470,0 2 0,-5 37-561,4 4 114,-3 36-203,4-8 0,0-4-23,0-8-67,0-10-448,1-10-3036,2-2 504,-2-18-2477,1-2 5547,-2-13 0,0-2 0,0 0 0</inkml:trace>
  <inkml:trace contextRef="#ctx0" brushRef="#br0" timeOffset="606336">10136 23958 17174,'-4'0'5053,"1"0"-4156,3 0-405,-7 69-178,5-26-180,-2 5 1,1 2-90,3-1 34,0-10 10,0-9-134,2-12 90,4-8-78,4-6 66,9-4-10,7 0 21,9-2 57,8-4-112,6-1 101,4-1-146,3 2 145,0 3-167,-2 1 123,-5 2-68,-7 0 23,-11-1 0,-9 0-33,-8-2-1,-7 2-246,-4-1-807,-1 0-1233,-2-2-2699,-4-1 5019,-5-4 0,4 5 0,-3 0 0</inkml:trace>
  <inkml:trace contextRef="#ctx0" brushRef="#br0" timeOffset="607169">11355 23516 23314,'-8'-11'1434,"1"2"-1053,6 20-101,0 12 23,1 19-236,0 15-22,0 4-45,0 0 0,0-8-67,4-8 112,2-8-157,4-11 179,2-8-134,4-9 22,3-2-169,20-6 35,-8 1-112,14-2-101,-15 0 246,-3 0 124,-6 0-56,-6 0 156,-7 0 12,-5 0-68,-1 0 146,-2 0-45,4-10-44,-1-8-79,3-17 78,1-10-179,-1-10-22,-2-4-437,-2 1-897,-2 4-1781,-3 11-3082,-9 17 6320,-11 12 0,7 12 0,-1 2 0</inkml:trace>
  <inkml:trace contextRef="#ctx0" brushRef="#br0" timeOffset="607296">11329 23761 17398,'-3'4'2745,"1"-1"-2745,2-3-414,76-30-2231,-31 10-554,7-2 0,0 0 3199,-5-1 0,-20 12 0,-11 3 0</inkml:trace>
  <inkml:trace contextRef="#ctx0" brushRef="#br0" timeOffset="607478">11757 23535 21891,'1'65'119,"1"1"1,0-5-1,1-5-332,6 13-851,1-10-415,-1-10-191,-2-10-750,-2-12-1210,-2-8-1569,-2-10 5199,-1-5 0,0-4 0,0 0 0</inkml:trace>
  <inkml:trace contextRef="#ctx0" brushRef="#br0" timeOffset="607630">11752 23807 15011,'0'-6'4874,"0"0"-4258,0 6-89,0 0-448,66-17-79,-35 12-62,11-5 0,-1 2-1394,-12 7-785,-5 1-3070,-6 0 5311,-8 3 0,-5-2 0,-5 2 0</inkml:trace>
  <inkml:trace contextRef="#ctx0" brushRef="#br0" timeOffset="608136">11449 24136 20647,'39'-28'246,"0"1"1,30-18-191,-30 35-11,-3 5-56,8 3-45,-14 5 101,1 5-45,-16 4 67,-6 2 67,-4 1 292,-4 0-303,-3 1 157,-10 2-280,-7 0 101,-37 13-112,9-10 22,-18 8 11,23-14 282,11 0-226,8-4 213,11-1-246,6-4-90,4 0 68,11 6 33,6-2-12,12 7-44,7-6 12,4-1-35,4-5 23,2-2-414,1-3-3419,15-11-716,-15-1 4549,8-12 0,-34 11 0,-6 2 0</inkml:trace>
  <inkml:trace contextRef="#ctx0" brushRef="#br0" timeOffset="608427">12168 23506 22182,'-1'-3'1490,"0"1"-1478,1 2-12,64-1-68,-40 10-716,45 5-796,-60 12-1950,-6 6-3775,-7 2 7305,-10 2 0,6-16 0,-6-5 0</inkml:trace>
  <inkml:trace contextRef="#ctx0" brushRef="#br0" timeOffset="608618">11865 23842 19527,'-4'0'4728,"1"0"-4336,35 0 0,20 0-313,4-2-63,6 1 1,2-2 6,8-4-586,-8 0-165,-12 0-507,-12 3-1745,-12 2-1256,-13 0-4784,-8 2 9020,-5 0 0,-2 0 0,0 0 0</inkml:trace>
  <inkml:trace contextRef="#ctx0" brushRef="#br0" timeOffset="609035">12049 23873 14260,'-12'0'5301,"2"0"-3789,10 0 707,0 0-1603,-12 65-101,8-26-347,-3 6 0,1 2-112,5 0 12,5-5 32,7-7-200,9-4 200,7-8-200,5-5 88,0-6 1,3-5-56,-3-3-56,2-3 112,-5-1-213,-1 0 112,-5 0 145,-6-3-33,3-6 0,-8-3 45,2-9 11,-6-2-56,-1-9 0,-1-7-90,-1-8-302,-2-4-269,-2 1-661,-1 2-1143,0 6-1759,-9 8 4224,-8 12 0,5 11 0,-2 8 0</inkml:trace>
  <inkml:trace contextRef="#ctx0" brushRef="#br0" timeOffset="609194">11990 24031 20826,'-2'7'3115,"62"-1"-3115,-15-7-51,2-3 1,2-1-1193,12-6-2208,-9-8-4718,-10 5 8169,-11 0 0,-15 8 0,-8 2 0</inkml:trace>
  <inkml:trace contextRef="#ctx0" brushRef="#br0" timeOffset="609444">12432 23586 24031,'43'-16'-1042,"1"0"0,26-7-1154,-60 20-930,-4 3-4931,-9 1 8057,-13 9 0,8-7 0,-6 7 0</inkml:trace>
  <inkml:trace contextRef="#ctx0" brushRef="#br0" timeOffset="609748">12427 23586 21740,'30'48'-34,"-1"0"1,1 0-1,8 19 1,-14-6 122,-35-4-190,-5-5 577,7-11-554,5-13 259,16-14-260,8-7 227,16-7-126,4-12 187,1-5-209,-3-11 315,-5-2-13,-8 2 527,-9 4-336,-8 3 45,-5 6-381,-5 2-157,-10 3-269,-7 2-101,-14 3-616,-5 3-1176,-3 3-1940,1 8 4102,7 1 0,15 0 0,8-4 0</inkml:trace>
  <inkml:trace contextRef="#ctx0" brushRef="#br0" timeOffset="609989">12782 23460 25331,'4'58'172,"0"0"0,0 2 0,-1 0-144,-1-4 0,-1-1-655,1 1 0,0 0 610,0-2 0,0-1-129,1-5 0,0-1-686,3 36-244,0-15-627,2-16-1356,-3-16-2387,2-15 5446,-5-11 0,0-7 0,-2-3 0</inkml:trace>
  <inkml:trace contextRef="#ctx0" brushRef="#br0" timeOffset="610148">12801 23897 19437,'0'-9'3720,"0"1"-3608,0 8-112,54-20-515,-27 12-1031,43-16-1996,-43 18-3887,-4 1 7429,-5 1 0,-9 2 0,-4 1 0</inkml:trace>
  <inkml:trace contextRef="#ctx0" brushRef="#br0" timeOffset="610740">12996 23596 22249,'2'-6'1984,"-1"2"-1984,-1 4-90,21 75-683,-11-36 56,3 9 0,0 1-874,-4-10 324,-4-10 1077,-2-7 190,-2-10 0,-1-6-942,0-4 282,0-20 122,0-4 516,0-21 22,0-1 537,4-2 315,4 4 268,8 7-302,5 11 381,5 12-191,4 6-279,3 11-169,0 9-437,-5 8 113,-7 12-203,-7 2-66,-8 3-158,-4-4 34,-11-1-156,-8-4-1,-12-8 23,-7-4 414,-10-10-100,18-3 33,2-5-56,22-1 134,9-3-100,9-1 22,9 0-56,10 0 0,0 4-224,0 0-964,-6 1-1345,-4-1-1467,-8 0 4000,-7-3 0,-3 2 0,-5 0 0</inkml:trace>
  <inkml:trace contextRef="#ctx0" brushRef="#br0" timeOffset="610915">13286 23664 20781,'0'-5'3407,"0"0"-3048,0 5-303,54-29 89,-24 15-290,44-21 122,-40 25-571,-7 5-975,-6 3-1982,-9 2-3463,-6 5 7014,-3 3 0,-3-1 0,0 0 0</inkml:trace>
  <inkml:trace contextRef="#ctx0" brushRef="#br0" timeOffset="611090">13255 23817 23583,'50'-3'-198,"-1"1"0,-4-1 0,-5-3-1124,0-11-1020,-10-3-145,-6-2-1973,-8 0 4460,-6-1 0,-6 11 0,-2 1 0</inkml:trace>
  <inkml:trace contextRef="#ctx0" brushRef="#br0" timeOffset="611273">13561 23423 25824,'-2'73'224,"0"1"0,0-5 0,1-4-224,1-20 0,0-3-22,0 36-415,0-9-68,1-13-1108,0-7-1289,0-14-2308,0-8 5210,-1-15 0,0-5 0,0-7 0</inkml:trace>
  <inkml:trace contextRef="#ctx0" brushRef="#br0" timeOffset="611890">13116 23983 20714,'0'-9'3441,"0"3"-3262,0 75-146,0-35 51,0 10 0,0 0-16,0-13 100,0-5-157,0-6 146,0-6-101,0-5-112,0-4 44,0-4-122,0-1 156,8 0-122,0 0 245,10-2-178,0-2 77,6-2-88,1-1 66,6 3-44,1-1 22,21 1-56,-10 0 44,15 2-66,-16 1-90,0 1 157,-1 0-180,-3 0 191,-3 0-78,-3 0-34,-3 0-247,-1 0-425,6 0 10,-10 0-245,4 0-864,-17 1-929,-5 1-4863,-4 2 7675,-2 2 0,0-3 0,0 0 0</inkml:trace>
  <inkml:trace contextRef="#ctx0" brushRef="#br0" timeOffset="615360">14581 23362 16894,'10'-6'6946,"-3"0"-6542,-3 6 100,-2 0-224,3 13 179,-3 10-380,-1 23 45,1 13-124,2 9 56,-1 3-157,3-6 269,-1-9-258,2-12 202,-2-13-145,2-8-12,-3-13 23,1-3-12,-1-7 23,0 0 0,0 0-147,-1 0 260,1 0-204,0 0 102,2 0-34,4 0-425,11 0 224,0 0-112,8 0 246,-4 0-359,-1 0 348,1 0-22,-6 1 78,-2-1 56,-8 1 78,-2-1-78,-6 0 224,-1 0-213,0-4 180,0-8-112,0-11-1,0-12-44,-1-7 44,-2-9-78,-1-27 0,2 16-11,0-12-123,2 30-125,0 10-301,-1 9-773,0 7-997,-1 6-1335,0 7 3665,-4 1 0,3 4 0,-1 0 0</inkml:trace>
  <inkml:trace contextRef="#ctx0" brushRef="#br0" timeOffset="615560">14652 23608 23034,'53'-19'-23,"0"1"1,-5 1 0,-5 2-1413,0-4-828,-7 6-1883,-7 2 4146,-9 6 0,-9 3 0,-6 2 0</inkml:trace>
  <inkml:trace contextRef="#ctx0" brushRef="#br0" timeOffset="615736">14795 23832 21096,'48'-21'-60,"0"0"0,-4 1 0,-3 1-1688,7-6-426,-10-1-862,-8 2-437,-10 2 3473,-8-2 0,-6 13 0,-4 0 0</inkml:trace>
  <inkml:trace contextRef="#ctx0" brushRef="#br0" timeOffset="615953">15134 23428 13016,'-1'-12'7004,"0"2"-5615,1 10 113,0 0-617,-2 10-605,1 18 45,-1 23-291,2 18-68,0 8 34,2-6-258,3-7-582,2-11-707,3-11-963,-2-11-1646,-2-10 4156,-2-8 0,-2-7 0,-1-4 0</inkml:trace>
  <inkml:trace contextRef="#ctx0" brushRef="#br0" timeOffset="616386">14753 23871 22788,'0'49'179,"0"0"0,0-4 0,0-6 146,0-5-280,0-9 123,1-8-67,7-10-34,7-2 213,13-5-268,12 0 167,10-1-67,6-4-123,0 0 11,-3-3-12,-6 5-268,-8-1 45,-8 4-135,-11-1-324,-7 1-282,-9 0-2026,-2 0-4595,-2-1 7597,-8-5 0,6 4 0,-6-4 0</inkml:trace>
  <inkml:trace contextRef="#ctx0" brushRef="#br0" timeOffset="616635">14889 23518 16692,'0'-8'4426,"0"1"-4202,0 7 78,0 0-302,60-23 0,-32 13-1355,46-16-1178,-49 19 2533,-2-1 0,-11 4 0,-3 0 0</inkml:trace>
  <inkml:trace contextRef="#ctx0" brushRef="#br0" timeOffset="617045">15278 23367 23964,'69'-28'751,"-13"5"-662,-42 33 180,-8 12-269,-3 15-123,-3 13-942,-5 4-1254,-4-3-1883,-5-4-4011,-2-12 8213,3-12 0,6-11 0,3-8 0</inkml:trace>
  <inkml:trace contextRef="#ctx0" brushRef="#br0" timeOffset="617195">15398 23423 23157,'44'-14'-499,"0"-1"1,32-9-1564,-45 20-1322,-7 0-4224,-11 4 7608,-7 4 0,-5-4 0,-1 4 0</inkml:trace>
  <inkml:trace contextRef="#ctx0" brushRef="#br0" timeOffset="617544">15379 23640 21140,'9'2'1480,"53"-4"-1480,-28-10-550,45-7-638,-38-6 124,-7-3-191,-12 0 0,-7-3-1502,-8-14 2421,-3 10 336,-3-10 808,-1 18 592,0 4 583,0 6 135,0 8 616,0 5-1995,0 26-245,0 12-192,0 32-179,0 5-3358,0 5 3134,0-8 101,3-8-313,1-12-808,2-9-840,-1-8-1557,-3-8-3295,-1-9 6813,-3-3 0,1-7 0,-1-2 0</inkml:trace>
  <inkml:trace contextRef="#ctx0" brushRef="#br0" timeOffset="617869">15332 23975 24379,'30'41'-8,"0"0"1,-1-5-1,1-10 120,23-21-280,2-7 146,-2-12-1,-7-4-156,-6-15 89,-13 2 180,-9-3-45,-10 4-11,-9-2-23,-15 4 269,-10 1-191,-15 9 494,-6 7-516,-6 7 112,-1 18-156,0 5-46,7 15-134,10 0-593,10-6-617,11-4-2645,8-8-5187,6-7 9199,2-5 0,0-4 0,0 0 0</inkml:trace>
  <inkml:trace contextRef="#ctx0" brushRef="#br0" timeOffset="624447">15386 23537 19414,'-12'43'-146,"1"-1"1,-10 30-168,12-48 178,-2-4-89,0-6-145,-1-3-931,0-5-3451,0-2 4751,3-2 0,3-1 0,2-1 0</inkml:trace>
  <inkml:trace contextRef="#ctx0" brushRef="#br0" timeOffset="626489">16479 23224 22597,'-5'-2'2431,"-1"8"-2151,1 10-235,-3 15 67,2 15 34,1 6-225,3 4 158,2-3-158,9-7 1,5-6-135,11-8-78,3-10-68,2-9 337,-1-7-23,-2-5-22,-2-13 134,-5-8 0,-5-19-33,-2-36-34,-8 13-291,-1-17-326,-4 28-560,0 10-1164,-6 10-1827,-4 10 4168,-8 11 0,8 6 0,0 4 0</inkml:trace>
  <inkml:trace contextRef="#ctx0" brushRef="#br0" timeOffset="626657">16479 23224 19628,'58'28'-1627,"0"0"0,-2 1 0,-19-12 0,-36-17 0</inkml:trace>
  <inkml:trace contextRef="#ctx0" brushRef="#br0" timeOffset="626889">16218 23717 23829,'48'-8'157,"0"-1"0,-1 1 0,-3-1-157,20-7-157,-2 1-157,-7 2-671,-8 1-80,-11 4-1097,-9 2-169,-9 2 2331,-8 3 0,-5 1 0,-3 0 0</inkml:trace>
  <inkml:trace contextRef="#ctx0" brushRef="#br0" timeOffset="627300">16665 23625 21555,'-1'4'537,"0"-2"506,1-1-942,0 5-79,0-2 146,0 10-112,0-2 34,0 4-90,-1 1 100,-2 1-156,0-1 56,-1-3-257,1-4-819,0-4-750,2-4-8005,0-2 8876,-1 0 1,1 0 0,-1 0 0</inkml:trace>
  <inkml:trace contextRef="#ctx0" brushRef="#br0" timeOffset="627749">16369 23849 18832,'-4'0'2745,"1"0"-1120,3 0-1457,57-13 78,-20 5-218,15-2 0,3 1-5,0 3-34,14 1 11,-29 5 0,-6 0-90,-9 0 168,-8 0-111,-8 1 156,-5 8-101,-5 3-44,-11 7-68,-9 2 90,-14-1-56,-10 3 124,-5 0-147,-2 1 191,4-2-134,6-1 123,10-2-101,16-8-56,5 1 56,18-6 0,11 1-68,14-2 180,12-1-224,7-3-33,1-1-1133,12-11-761,-20 0-852,2-12-3585,-25 1 6476,-9-2 0,-5 10 0,-5 2 0</inkml:trace>
  <inkml:trace contextRef="#ctx0" brushRef="#br0" timeOffset="627956">16503 23365 21129,'-1'-3'2151,"0"1"-2039,1 2-616,53 0-1726,-24 0-1053,41 0-3339,-41 0 6622,-8 0 0,-9 0 0,-5 0 0</inkml:trace>
  <inkml:trace contextRef="#ctx0" brushRef="#br0" timeOffset="628250">16731 23438 24782,'48'-9'141,"1"1"1,-5 0 0,-4 2-164,1 2 123,-7 2-90,-4 4 191,-14 11 11,-3 9-90,-10 16-111,-3 10-12,-11 3-248,-5 4-1118,-13-5-786,-2-6-7679,-9 2 9728,16-23 1,2-1-1,18-20 1</inkml:trace>
  <inkml:trace contextRef="#ctx0" brushRef="#br0" timeOffset="628441">17084 23287 24793,'13'80'78,"0"1"1,0-5-1,-3-4-224,-6-20 1,-1-3-309,1-2 0,-1-2-1036,4 32-1333,0-13-550,-1-15-2667,-1-13 6040,-2-13 0,-1-12 0,-1-7 0</inkml:trace>
  <inkml:trace contextRef="#ctx0" brushRef="#br0" timeOffset="628591">17180 23715 20457,'9'-9'2980,"-1"1"-2980,50-9-537,-26 8-2119,46-14-2297,-47 14 4953,-4 0 0,-15 4 0,-3 2 0</inkml:trace>
  <inkml:trace contextRef="#ctx0" brushRef="#br0" timeOffset="628815">17432 23270 25286,'6'46'207,"-1"-1"1,9 32 16,3-55-168,5-5-112,2-5 45,5-5-337,2-3-671,2-3-1648,-2-1-2297,-3-5 4964,-5-3 0,-11 1 0,-5 0 0</inkml:trace>
  <inkml:trace contextRef="#ctx0" brushRef="#br0" timeOffset="629024">17232 23727 23549,'5'4'2387,"62"-1"-2364,-19-6-35,3 0 1,2-2-1491,21-8 885,-6-3-907,-9 3-585,-15 2-2082,-15 5 4242,-15 2 1,-7 3 0,-6 1 0</inkml:trace>
  <inkml:trace contextRef="#ctx0" brushRef="#br0" timeOffset="629314">17406 23978 25947,'63'35'-157,"1"0"0,-6-2 0,-4-12 101,4-32-112,-12-8 90,-14-10 156,-16-1 79,-8 0-135,-10-1 158,-12 2-157,-10 1 122,-16 5 68,-9 8-190,-10 7 33,0 6 0,3 15-112,9 7-483,10 13-334,9 5-1817,9 0-4694,7-3 7384,5-5 0,3-14 0,3-6 0</inkml:trace>
  <inkml:trace contextRef="#ctx0" brushRef="#br0" timeOffset="631860">19191 23039 20871,'0'-11'3900,"0"2"-3553,0 9-90,0 0-189,-67 20 336,23 8-667,-6-2 0,-2 3 391,20 2 1,4 3-118,-1 4 1,1 2 44,3 3 0,2 2 69,4 3 1,3 4-160,3 20 1,7 1 33,6-20 0,6-1-211,3 13 0,9-5-158,36 3 9,14-17-748,8-12-819,1-12-2051,-7-10-4011,-7-6 7989,-10-5 0,-26-1 0,-8 0 0</inkml:trace>
  <inkml:trace contextRef="#ctx0" brushRef="#br0" timeOffset="632669">19657 23073 18798,'0'-11'4572,"0"2"-3978,0 9-471,0 0-123,0 25-258,-5-4-313,-4 20 22,-9-13 460,-6-3 89,-3-5 593,3-4-201,8-8-78,8-2-292,5-3-44,7-1 11,9 3-34,8 2 45,7 5-112,-5 9 22,-8 10-369,-9 12 437,-4 6 10,-8 0-77,2-8-12,-2-13-11,8-14 78,17-8 34,10-12 23,15-11 100,1-10 67,-7-8-10,-8 1 357,-14 6-122,-8 6-45,-6 6-370,-14 7-34,-6 4-33,-16 3-594,-7 2-213,-1 3-1916,-2 3-997,8 2-6044,7-2 9608,15-3 0,6-3 0,8 0 0</inkml:trace>
  <inkml:trace contextRef="#ctx0" brushRef="#br0" timeOffset="632835">19887 23124 21084,'8'-3'4056,"-2"1"-3955,1 68-101,-3-12-862,1 1 0,-1 3-527,4 21-471,1-8-1034,1-13-1834,1-16 4791,-4-15 1,-2-15 0,-4-6 0</inkml:trace>
  <inkml:trace contextRef="#ctx0" brushRef="#br0" timeOffset="632985">19955 23430 22417,'60'-17'-11,"0"-1"0,-6 2 0,-6 4-1614,-4 12-2050,-12 0-4987,-15 4 8662,-8 4 0,-8-2 0,-1 0 0</inkml:trace>
  <inkml:trace contextRef="#ctx0" brushRef="#br0" timeOffset="633285">19664 23552 18944,'0'10'4930,"0"-3"-4537,-5 66 267,3-39-570,-1 12 0,3-2 190,13-13-236,8-6 181,16-5-202,8-7 21,7-4-44,3-6-56,-2-2 0,-5-1-952,-8-1-449,-8-2-2095,-11-2-1771,-8-4 5323,-7 1 0,-4 2 0,-2 2 0</inkml:trace>
  <inkml:trace contextRef="#ctx0" brushRef="#br0" timeOffset="633544">20125 23165 25129,'47'-7'160,"1"0"1,-3 0 0,-3 3-173,12 2 80,-5 2-136,-11 3-178,-10 5-359,-13 6-795,-7 9-943,-7 4-1567,-15 3-4247,-10 2 8157,-20-2 0,18-12 0,1-5 0</inkml:trace>
  <inkml:trace contextRef="#ctx0" brushRef="#br0" timeOffset="633710">20019 23433 24267,'58'-4'265,"-1"1"0,-1 0 0,-4-1-344,22-3-89,-8 2-627,-13 3-583,-15 1-1199,-16 1-572,-12 0-2846,-7 2 5995,-15 8 0,8-5 0,-8 4 0</inkml:trace>
  <inkml:trace contextRef="#ctx0" brushRef="#br0" timeOffset="634052">20045 23664 23852,'71'-22'354,"-1"0"1,-4 3 0,-6 2-198,10 4-269,-13 6 213,-16 5-124,-18 3 46,-12 11-34,-19 22-57,-13 4-156,-18 13-235,-10-11 437,-8-4 22,0 0 235,7-6-123,13-5 179,16-7-224,12-6-11,15-2-56,15-4 23,14-2-68,15-2 157,8-2-269,3-7-67,-1-5-336,-6-7-863,-7-6-1770,-9-1-2701,-11-2 5894,-9-4 0,-9 15 0,-5 0 0</inkml:trace>
  <inkml:trace contextRef="#ctx0" brushRef="#br0" timeOffset="634246">20630 23216 25925,'44'58'-1143,"-21"2"-2230,-70-4-6241,-7 2 9614,2-4 0,21-25 0,10-8 0</inkml:trace>
  <inkml:trace contextRef="#ctx0" brushRef="#br0" timeOffset="634377">20666 23399 25275,'51'8'-766,"1"1"0,-5-1 1,-8 0-3437,-10 4-5629,-8-2 9742,-8-5 0,-6-2 1,-5-3-1</inkml:trace>
  <inkml:trace contextRef="#ctx0" brushRef="#br0" timeOffset="634569">20957 22995 26295,'-1'81'100,"0"-1"1,-1-3 0,2-4-135,0-18 1,0-4-369,0 1 1,0 0 59,0-4 0,0-1 0,0-3 0,0-3-1282,1 29-1334,0-17 2958,0-12 0,0-21 0,-1-7 0</inkml:trace>
  <inkml:trace contextRef="#ctx0" brushRef="#br0" timeOffset="634754">20957 23479 20938,'0'-8'3855,"0"2"-3138,0 6-593,0 0-124,58-32-57,-32 23-1231,46-24-2276,-49 31-5309,0 1 8873,-5 0 0,-7 1 0,-4 0 0</inkml:trace>
  <inkml:trace contextRef="#ctx0" brushRef="#br0" timeOffset="635128">21174 23180 24939,'43'-8'173,"-1"0"1,26 3-264,-60 23 90,-7 17-269,-16 10-145,-8 9 302,-13 0 56,2-6 112,7-9-157,13-11 236,6-9-225,18-7 90,15-6-67,19-3-1110,15-7-1031,4-10-974,-4-9-2050,-7-9 5232,-16-2 0,-15 15 0,-12 4 0</inkml:trace>
  <inkml:trace contextRef="#ctx0" brushRef="#br0" timeOffset="635311">21564 23158 17992,'-3'-9'6308,"1"1"-5580,2 8-302,0 0 34,-2 70-449,1-9-511,-1 0 1,1 3 499,1-14 0,-1-3-23,1 0 1,0-1-415,0 37-414,2-15-193,1-15-1196,4-18-439,-2-16-424,1-11-1211,-3-17 4314,-1-15 0,-1 9 0,-1-7 0</inkml:trace>
  <inkml:trace contextRef="#ctx0" brushRef="#br0" timeOffset="635437">21578 23603 22877,'38'-73'1726,"-2"13"-1726,7 56-606,-15 1-1982,5 2-3227,-18 0 5815,-2-4 0,-7 3 0,-1-2 0</inkml:trace>
  <inkml:trace contextRef="#ctx0" brushRef="#br0" timeOffset="636077">21792 23148 23504,'48'-13'-560,"0"0"0,29-7-23,-61 18 561,-9 2 44,-6 0 23,-15 7 0,-9 4 134,-14 8 280,-3 1 91,6-3-349,10-1-178,12-5-46,6 1 68,13 0 11,11 2 0,14 4 112,16 1-89,5 4 189,1 0-65,-3 3 9,-10 2 214,-10 3-314,-15 4 246,-8 6-358,-13 2 191,-13-1-180,-15-1 23,-14-7-1,-8-4-44,0-8 11,5-4 0,11-6 34,15-6 45,13-3-158,8-3 158,17 2 66,14 1-44,28 0 190,17 2-515,-31-4 0,1-1 229,1 1 1,0-1-17,38 0 101,-9 0-214,-13 0 124,-16 0-257,-15 0-1121,-12 0-3968,-9 0 5346,-6 0 0,-2 0 0,0 0 0</inkml:trace>
  <inkml:trace contextRef="#ctx0" brushRef="#br0" timeOffset="636653">22869 22966 25791,'-4'72'97,"-1"0"0,1-6 0,2-6-131,12 10 34,6-14 0,9-11-89,1-16 234,-1-13-89,-3-10 0,-2-10 280,-3-16-313,0-12-1,0-20-22,-2-7-190,0-6-471,-7 3-740,-2 4-773,-4 12-2700,-12 15 4874,-9 15 0,5 10 0,-2 6 0</inkml:trace>
  <inkml:trace contextRef="#ctx0" brushRef="#br0" timeOffset="636810">22881 23170 21320,'5'6'3529,"55"-25"-3350,-13 2-179,1-1 0,4-1-1433,22-4 582,-4 6-1692,-12 7-1757,-18 6 4300,-19 9 0,-11-4 0,-10 5 0</inkml:trace>
  <inkml:trace contextRef="#ctx0" brushRef="#br0" timeOffset="637110">23130 23345 22529,'62'-19'172,"-1"1"0,-6 1 0,-5 0-755,2-8-874,-13 2-470,-12-2 942,-13-1 435,-8-3 550,-5-3 67,-4-1 371,-3 0 660,-1 7 448,-3 9 280,5 9-952,1 10-134,0 20-258,0 16-45,-1 25-437,3 10-255,1 5 255,1-4-470,4-7-483,1-12-1793,2-10-1522,-2-15 4268,-3-12 0,-2-10 0,0-6 0</inkml:trace>
  <inkml:trace contextRef="#ctx0" brushRef="#br0" timeOffset="637305">23076 23552 24961,'24'56'272,"1"1"1,1-5 0,4-10-239,37-10-68,5-11-582,-7-12-505,-8-5-1221,-14-13-1781,-12-8-5708,-13-14 9328,-8-12 0,-7 19 0,-3 2 0</inkml:trace>
  <inkml:trace contextRef="#ctx0" brushRef="#br0" timeOffset="637477">23486 23100 25869,'76'28'728,"-18"9"-728,-47 19-269,-8 7-762,-11-1-1501,-2-3-3115,-8-11 5647,2-14 0,6-15 0,3-12 0</inkml:trace>
  <inkml:trace contextRef="#ctx0" brushRef="#br0" timeOffset="637619">23594 23170 22594,'53'-23'123,"0"0"0,-5 2 0,-4 6 388,-6 11-1957,-9 3-1708,-14 1-3311,-7 8 6507,-12 5 0,3-1 1,-5-2-1</inkml:trace>
  <inkml:trace contextRef="#ctx0" brushRef="#br0" timeOffset="637918">23620 23338 23986,'50'-9'-38,"1"0"1,-5 0 0,-4-2-960,4-12-471,-9-3-291,-11-1 1199,-11-5 504,-8-1 56,-5-3 380,-2-1 707,0 5 168,0 8 90,0 10-404,0 9-302,0 19 78,0 14-392,0 26 56,0 12-358,0 8 10,2-4-33,-1-5-235,2-10-785,-2-9-1546,-1-13-2095,-3-7 4661,-11-15 0,8-5 0,-6-6 0</inkml:trace>
  <inkml:trace contextRef="#ctx0" brushRef="#br0" timeOffset="638152">23638 23618 24569,'22'42'453,"0"0"1,27 24-510,9-55 79,1-9-46,-1-16-44,-9-6 67,-11-12 45,-13-2-23,-14 0 203,-6 0-203,-18 2 34,-6 3-11,-17 9-90,-9 8-67,-5 8-112,-4 11-549,6 4-594,8 3-2062,16-1-5871,11-8 9300,9-2 0,4-3 0,0 0 0</inkml:trace>
  <inkml:trace contextRef="#ctx0" brushRef="#br0" timeOffset="638335">24349 22873 25625,'-30'48'3,"1"-1"0,0 1 0,-14 20 0,3-4-507,11-21 0,1-3-500,-1 0 1,1 0-2146,1-4 1,2-3 3312,-19 18 1,22-23-1,8-15 1</inkml:trace>
  <inkml:trace contextRef="#ctx0" brushRef="#br0" timeOffset="638485">24123 23138 25252,'51'18'33,"0"0"1,-5-1 0,-6 2-1165,-8 17-1167,-5-1-3057,-7-7 5355,-6-6 0,-7-11 0,-4-5 0</inkml:trace>
  <inkml:trace contextRef="#ctx0" brushRef="#br0" timeOffset="638686">24440 22852 24412,'-5'70'1692,"6"6"-1614,3-6 1,1 6-1098,2-8 0,1 1 985,0 2 1,0 0-29,0-2 1,-1-1-102,-1-5 1,0-3-259,-1-6 1,-1-2-211,-1-8 1,0-2-3393,2 25-5808,-4-19 9616,0-20 0,-1-16 0,0-8 1</inkml:trace>
  <inkml:trace contextRef="#ctx0" brushRef="#br0" timeOffset="649326">25873 23046 15963,'9'-9'6096,"-2"1"-4908,-7 8 1770,0 0-2779,-15 26-123,-8 4-112,-20 27 11,-4-3-380,-2-3-338,7-6-738,6-8-617,8-13-1748,11-10-2800,8-9 6666,5-11 0,4 4 0,0-5 0</inkml:trace>
  <inkml:trace contextRef="#ctx0" brushRef="#br0" timeOffset="649476">25793 23214 24793,'23'57'-617,"1"-1"1,-3-5 0,-3-5-1883,-10-2-1030,-3-9-3217,-3-9 6746,-2-11 0,0-9 0,0-4 0</inkml:trace>
  <inkml:trace contextRef="#ctx0" brushRef="#br0" timeOffset="649620">25868 23333 23404,'54'-22'-232,"0"1"1,-6 0-1,-5 5-1561,-7 6-1097,-7 0-1245,-9 1 4135,-7-3 0,-9 6 0,-2-1 0</inkml:trace>
  <inkml:trace contextRef="#ctx0" brushRef="#br0" timeOffset="649827">26134 22988 25634,'-3'62'183,"-1"1"0,2-1 0,0-3-161,1-8 0,1-3-328,0 1 0,0-1 250,0-4 0,0-1 295,0 33-407,3-15-338,1-17-3539,4-15-168,-3-16-5618,0-14 9687,-4-17 1,-1 6 0,0-4 0</inkml:trace>
  <inkml:trace contextRef="#ctx0" brushRef="#br0" timeOffset="650112">26190 23102 25006,'5'58'93,"-1"-1"0,1-4 1,3-6-5,11 0-178,6-9 111,1-11-100,2-9 100,-1-11-22,-1-8 34,-1-15-34,-2-14 56,-1-16-11,-5-8-90,-5-5-571,-6 0-281,-4 4-1008,-6 8-7926,-25 13 9050,-3 15 1,-1 12 0,13 7 0</inkml:trace>
  <inkml:trace contextRef="#ctx0" brushRef="#br0" timeOffset="650249">26190 23102 23717,'78'17'-2107,"0"0"1,-16 3 0,-6-11-7725,8-38 9372,-32 9 1,-16 8 0,-7 3 0</inkml:trace>
  <inkml:trace contextRef="#ctx0" brushRef="#br0" timeOffset="650423">26604 22968 24625,'2'78'332,"-1"-1"1,1-3 0,2-4-305,1-17 0,1-2-2066,0-2 0,0 0 2038,-1-2 0,-1-2-33,3 33 611,-1-13-1699,-2-19-1000,-1-14-2698,-1-18 4819,-1-7 0,-1-7 0,0 0 0</inkml:trace>
  <inkml:trace contextRef="#ctx0" brushRef="#br0" timeOffset="650639">26804 22942 23381,'0'-6'2106,"0"2"-2106,0 4 12,13 67-57,4-36 95,-1 10 1,3-3-152,20-18 190,1-10-178,-5-6-404,-5-4-762,-12-3-2308,-8-5-4012,-7-6 7575,-15-3 0,10 6 0,-10 4 0</inkml:trace>
  <inkml:trace contextRef="#ctx0" brushRef="#br0" timeOffset="650956">26646 23297 24983,'78'-2'97,"0"0"0,-4-1 1,-6-3-563,-23 0 0,-3-2-1429,33-11-1714,-18 5-1691,-21 4 3393,-19 5 1906,-11 4 2354,-23 1 32,-12 2-829,-24 11-380,-11 10 257,-4 14-50,7 10-364,17 3-235,21 1 99,19-1-525,25-6 78,16-8-404,3-18 1,3-6 34,23 4-136,15-5-582,-37-10-1053,-8-5-2409,-8-8-5719,-6-5 9633,-6-8 0,-7 12 1,-4 2-1</inkml:trace>
  <inkml:trace contextRef="#ctx0" brushRef="#br0" timeOffset="651306">28062 23005 25297,'11'41'-28,"-1"-1"0,20 25-62,23-55-33,2-6 112,-5-7 22,-9-9 202,-10-4 0,-15-10 224,-7 1-190,-7-1-191,-12 3-56,-9 4-213,-18 6-33,-11 7-618,-11 3-794,-6 7-2682,-8 9-4197,-1 10 8537,34-6 0,3 0 0,-6 3 0,10-3 0</inkml:trace>
  <inkml:trace contextRef="#ctx0" brushRef="#br0" timeOffset="651468">27719 23250 23997,'57'-1'624,"0"0"0,0-2 0,-1-2-596,-5 0 0,-2-1-759,0-3 1,0 1 438,-5-1 1,-1 2-1065,26-7-1089,-23 3-1275,-21 5-3109,-14 1 6829,-16 4 0,3 0 0,-5 1 0</inkml:trace>
  <inkml:trace contextRef="#ctx0" brushRef="#br0" timeOffset="651618">28156 23141 18922,'-8'0'5849,"-9"56"-5301,12-9-620,-2 0 1,2 3 127,3 27-44,2-3-12,0-4-281,0-10-663,0-12-5712,3-13-2925,0-18 9581,1-13 0,-1-6 0,-2-5 0</inkml:trace>
  <inkml:trace contextRef="#ctx0" brushRef="#br0" timeOffset="651794">28257 23180 23236,'4'1'1462,"8"35"0,-1 14-1238,2 12-706,1 3 1,0 3 464,-6-24 1,-1-2-164,5 33-425,-3-11-93,-2-17-1477,-4-14-1973,-1-16 4148,-2-9 0,0-7 0,0-1 0</inkml:trace>
  <inkml:trace contextRef="#ctx0" brushRef="#br0" timeOffset="652104">28441 22978 24435,'79'-16'-1367,"-13"3"-987,-45 11-357,-9 1-1457,-5 1 4168,-11 0 0,-1 0 0</inkml:trace>
  <inkml:trace contextRef="#ctx0" brushRef="#br0" timeOffset="652448">28439 22976 21908,'51'60'-56,"0"0"0,-5-4 0,-6-12-124,-17-26 103,4-5 10,2-8 195,2-4 74,-1-6-49,-3-7 49,-5-8-43,-6-7-13,-8-1-135,-5-1 0,-7 2 192,-10 5 54,-10 9 348,-10 7-302,-6 18 324,0 11-268,3 18-1,7 10-246,8 5-56,12 0-56,4-2 56,6-5-168,3-9-179,4-7-135,4-9-358,2-4-258,-2-4-908,-4-2-1512,-3-3-5536,-2-6 8998,-1-2 0,-1-3 0,0 0 0</inkml:trace>
  <inkml:trace contextRef="#ctx0" brushRef="#br0" timeOffset="652756">28822 23165 22507,'8'0'2936,"-2"0"-2925,13 74 67,-14-30-73,5 9 1,-4 2-6,-22 4 0,-10-2 91,-23-3-204,-8-10-314,-9-6 281,-2-14-134,6-11 294,10-7-182,17-6 78,17 0 45,11-2 90,20-3 302,15-3 22,23-2-55,18 2-303,11-2-202,-38 6 1,1 0 190,38-6-235,-6 1-896,-13 1-2332,-12 1-3607,-16-1 7070,-11-1 0,-13 4 0,-6 0 0</inkml:trace>
  <inkml:trace contextRef="#ctx0" brushRef="#br0" timeOffset="653314">29041 22978 21790,'-4'-1'2398,"1"0"-2151,3 1-281,57-10-504,-34 6-470,41-6-785,-55 9-168,-5 1-997,-17 7-1188,-8 6 3507,-12 8 639,1 3 2824,9-2-1625,11-5 381,9-3-549,15-3-1,6-1-469,7 0-158,-5 4 707,-7 6-371,-7 12-224,-11 11-504,-9 5 382,-3 1-393,3-8-90,6-11-101,26-15 191,8-8 23,24-19-23,2-7 247,0-13 33,-7-5 593,-13 4-122,-11 2-79,-12 6-357,-6 3-80,-9 6-201,-9 5-68,-13 3-33,-11 5-539,-7 1-189,-3 2-1031,1 2-1939,7 1-3496,13 0 7261,13-1 0,10-2 0,5 0 0</inkml:trace>
  <inkml:trace contextRef="#ctx0" brushRef="#br0" timeOffset="653522">29382 22827 24379,'2'-5'2106,"0"0"-1966,2 42 0,0 22-95,2 16-1096,0 3 1,1 4 1055,-2-25 1,0-2-12,1-2 1,-1-2-163,1-3 0,-1-2 446,6 35-816,-2-13-448,-2-15-525,-1-18-2758,-2-15-3250,-2-11 7519,-1-15 0,-1 5 0,0-6 0</inkml:trace>
  <inkml:trace contextRef="#ctx0" brushRef="#br0" timeOffset="653664">29485 23250 17217,'51'-11'295,"-1"-1"0,-3 2 1,-4 2 2110,5 8-3337,-5 0-929,-8 0-5165,-8 0 7191,-8 0 0,-10 0 1,-5 0-1</inkml:trace>
  <inkml:trace contextRef="#ctx0" brushRef="#br0" timeOffset="653981">29694 23100 21835,'0'-6'2857,"0"2"-2666,0 4 33,78-20-168,-33 9-40,9-2 1,0 1 84,-2 1-67,-11 6 100,-12 1 382,-16 4-158,-7 7-78,-14 10-280,-13 10-22,-16 14-292,-17 2-896,-7 1-2000,-3-2-4421,4-8 7631,12-7 0,21-13 0,12-8 0</inkml:trace>
  <inkml:trace contextRef="#ctx0" brushRef="#br0" timeOffset="654122">29788 23204 23796,'50'-1'496,"0"-1"1,-3 1 0,-4 0-497,10 7-112,-5 1-683,-7 5-572,-9-1-1704,-10-2-1679,-8-1 4750,-9-4 0,-3-2 0,-2-2 0</inkml:trace>
  <inkml:trace contextRef="#ctx0" brushRef="#br0" timeOffset="654323">30167 22713 24155,'-1'67'784,"0"0"0,0 5 0,1 1-773,2 1 1,1 1-2764,1 3 0,2 0 2785,0-2 1,1-2-51,1-6 1,-1-2 540,-1-8 0,0-4-536,-1-7 1,0-3-470,0 24 291,-2-20-4538,-2-20 4728,-1-16 0,0-8 0,0-4 0</inkml:trace>
  <inkml:trace contextRef="#ctx0" brushRef="#br0" timeOffset="655006">30339 23126 24401,'28'33'-493,"0"-1"0,27 11 493,-7-57 11,-8-8 247,-13-2 134,-11 4 247,-10 4 21,-5 7-323,-4 3-68,-8 3-235,-9 2-68,-9 1 12,-5 0-146,-3 8-617,3 2-425,2 7-740,10-1-2386,7-5-5495,10-5 9535,2-3 0,3-3 0,0 0 0</inkml:trace>
  <inkml:trace contextRef="#ctx0" brushRef="#br0" timeOffset="655222">30741 22888 24367,'3'4'1053,"-1"36"1,-2 13-1054,1 6-392,0 7 0,1 2 314,3 6-101,2-7-101,-1-11-550,-2-11-82,-2-10-1172,-2-12-1299,0-10-6448,0-8 8665,0-28 1,0 18 0,0-18 0</inkml:trace>
  <inkml:trace contextRef="#ctx0" brushRef="#br0" timeOffset="655377">30774 23309 12647,'-7'-73'9830,"11"12"-7413,11 52-2048,12 2-33,6 2-279,-1 3-114,0 1 46,-2 1-538,-2 0-1288,-2 0-2275,-5 0-4079,-4 0 8191,-9 0 0,-4 0 0,-4 0 0</inkml:trace>
  <inkml:trace contextRef="#ctx0" brushRef="#br0" timeOffset="655719">30336 23343 20692,'-10'15'3507,"-9"54"-3327,17-33 88,-9 43-268,15-41 124,14-7-80,13-10-10,21-7-34,11-8 0,6-4-235,-2-2-953,-8-5-1445,-11-1-2757,-13-5 5390,-11 2 0,-12 3 0,-7 2 0</inkml:trace>
  <inkml:trace contextRef="#ctx0" brushRef="#br0" timeOffset="656185">30715 23214 23180,'-4'0'1299,"1"0"-1310,3 0-112,9 7-90,-5-1-627,6 6-225,-9-3-1041,-1 2 503,-1 0 191,-5 1-268,0 1 559,-5 2 1121,6 1 1759,1 1-717,4-1-100,5 1-180,6 0 347,8 3-538,4 3-425,4 2-258,9 3 89,-7-14-357,5-1 380,-10-16 380,-4-8 1021,-6-6-235,-4-10 481,-7-11-1121,-5 10-66,-8-4-404,-9 17 134,-11 7-111,-10 4-158,-8 4-437,-8 10-772,-3 3-3026,6 8 4314,7 1 0,22-11 0,10-3 0</inkml:trace>
  <inkml:trace contextRef="#ctx0" brushRef="#br0" timeOffset="656487">31073 22903 21924,'-11'0'1043,"3"0"-942,8 0-202,71 42-56,-23-31-45,4 12 1,2-3 245,6-19 192,-9-8 402,-13-2 392,-11-8-101,-11 0-592,-10-1-102,-4 1-235,-5 0-190,-11 1-358,-10 3-898,-17 6-1635,-10 4-3664,-9 11 6745,-7 12 0,28-7 0,7 4 0</inkml:trace>
  <inkml:trace contextRef="#ctx0" brushRef="#br0" timeOffset="656635">31077 23173 21734,'54'0'1116,"-1"1"1,0 0 0,-2-2-1117,31-6-728,-5-3-1959,-11-5-1683,-17 2-3847,-21 2 8217,-15 5 0,-10 2 0,-3 3 0</inkml:trace>
  <inkml:trace contextRef="#ctx0" brushRef="#br0" timeOffset="656810">31183 23243 24143,'13'45'392,"0"-1"0,3-2 0,6-7-257,42-4-90,10-8-1298,3-10 1208,-5-7 50,-12-4-3142,-9-2-1751,-25 0 4888,-7 0 0,-18 0 0,-1 0 0</inkml:trace>
  <inkml:trace contextRef="#ctx0" brushRef="#br0" timeOffset="657385">32119 22917 20725,'-5'-1'3385,"1"0"-2892,4 1-146,66-24-280,-16 9-101,2-1 1,2-1-102,18 0-952,-5 4-1658,-11 5-1927,-11 4 4672,-20 3 0,-12 1 0,-10 0 0</inkml:trace>
  <inkml:trace contextRef="#ctx0" brushRef="#br0" timeOffset="657586">32324 22927 24771,'-10'73'347,"-1"0"0,3-4 1,1-5-326,5 17-44,2-3-23,1-9-437,5-9-381,2-13-1356,5-13-2151,4-15-4167,1-10 8537,5-16 0,-10 4 0,-1-6 0</inkml:trace>
  <inkml:trace contextRef="#ctx0" brushRef="#br0" timeOffset="657835">32557 23309 24558,'22'50'0,"0"1"0,0-7 0,4-8 0,28-20-79,-2-9-21,-9-6 200,-10-10 1,-12-8 22,-10-10 449,-8-19-393,-16 11-179,-7-8 11,-14 19-112,-6 12-347,-3 4-246,-3 7-740,1 1-1413,3 2-2352,10 1 5199,9-1 0,12 1 0,6-3 0</inkml:trace>
  <inkml:trace contextRef="#ctx0" brushRef="#br0" timeOffset="658056">32797 22895 25319,'9'71'108,"1"0"1,-1-3 0,0-5-132,-2-17 0,-1-3 35,6 38-57,-3-10-560,-2-11-549,-1-16-1233,0-15-2005,1-15 4392,1-8 0,-2-6 0,-2 0 0</inkml:trace>
  <inkml:trace contextRef="#ctx0" brushRef="#br0" timeOffset="658272">33090 23029 25387,'-38'53'149,"0"1"1,4-6-1,9-6-149,20-8 0,4-5-56,11-8 0,5-5-672,11-8-3654,16-6-1309,-12-12 5691,8-5 0,-26 3 0,-4 2 0</inkml:trace>
  <inkml:trace contextRef="#ctx0" brushRef="#br0" timeOffset="658806">33220 23289 20569,'12'2'2342,"-3"-1"-2342,60-8-90,-33-5-140,9 4 0,-2-3 152,-12-11 78,-12 1 201,-10 1 181,-8-1 290,-15-1-78,-8 3 101,-17 5-203,-6 6-234,-3 7 168,1 16-370,7 9 124,12 19-124,12 7-90,9 3 34,10-2 0,10-7-179,7-8-348,10-11-336,3-9-985,2-9-931,3-8 392,0-17 1064,-2-8 1323,-4-14 908,-6 2 885,-7 9 22,-9 11-157,-3 10-817,-6 9-203,0 16-323,0 8-35,1 16-236,1-4-88,0-6 21,2-12-10,-1-10-35,5-8 68,3-18 157,5-14-101,8-23 34,4-7-90,2 0 157,0 8-101,-3 17 145,-4 17-55,-6 14 291,-4 26-201,-7 11-169,-1 22-67,-3 2-11,1-3-101,-3-8-684,0-12-549,-1-11-2487,0-11-3686,0-7 7518,-4-4 0,3 0 0,-4 0 0</inkml:trace>
  <inkml:trace contextRef="#ctx0" brushRef="#br0" timeOffset="659140">34015 22993 25970,'7'46'-17,"0"0"0,17 28-16,27-63-46,2-6 79,-6-10 34,-6-9-1,-12-9 281,-8-10-269,-8-4 112,-7-2-101,-4 2 22,-4 6-78,-9 4-78,-10 10-326,-16 7-168,-13 6-873,-13 14-2992,-9 14-479,34-5 1,1 5 4373,-1 3 0,4 1 1,-5 6-1,10-6 1</inkml:trace>
  <inkml:trace contextRef="#ctx0" brushRef="#br0" timeOffset="659289">33871 23384 24075,'65'4'560,"-1"0"0,-3 0 1,-4-1-528,15-3-66,-8 0-180,-12 0-672,-14 0-911,-10-2-2440,-12-4-5010,-5-4 9246,-7-6 0,-2 7 0,-2 1 0</inkml:trace>
  <inkml:trace contextRef="#ctx0" brushRef="#br0" timeOffset="659764">34537 22837 23975,'45'-10'442,"1"0"1,25 3-152,-62 25 12,-6 15-292,-17 9-11,-8 5-134,-16 1 33,-3-8-56,5-8-56,12-13 146,10-9-168,10-7 235,11-3 56,14 0 78,13-1-55,12 1 212,0-1-134,-7 1 11,-8 7 23,-10 5-158,-10 9 158,-6 5-180,-11 4-22,-12 3-101,-17 2 56,-16-1-135,-11 0 123,-5-3-10,3-7 78,13-6 112,16-8 0,19-5-112,10-4 34,20-1 190,15 0-212,23 0 111,17 0-123,4 0-211,2 0 189,-8 0 66,-10 0-144,-8 0-147,-15 0-717,-9 0-3361,-13 0 4325,-5 0 0,-6 0 0,-1 0 0</inkml:trace>
  <inkml:trace contextRef="#ctx0" brushRef="#br0" timeOffset="660295">35706 22864 25454,'50'53'-459,"-5"-10"526,-10-42 11,-12-1 90,-10-4 281,-9-4-191,-4-4-102,-10-5-156,-8 2-89,-11-1-79,-6 6-483,-3 4-121,-3 4-943,4 2-1736,5 0-3922,12 0 7373,9-1 0,8 1 0,3-2 0</inkml:trace>
  <inkml:trace contextRef="#ctx0" brushRef="#br0" timeOffset="660473">36026 22601 26306,'0'56'53,"1"1"0,0-1 0,0 10 1,0-3-374,-1-5 1,0-6-678,0 11-1098,0-11-1850,0-12-3046,-5-11 6991,-6-12 0,4-9 0,-3-5 0</inkml:trace>
  <inkml:trace contextRef="#ctx0" brushRef="#br0" timeOffset="660681">35567 23195 24289,'21'52'380,"0"0"1,1-3 0,3-6-381,30 2 0,7-10-100,1-9-1326,-2-13-592,-7-6-2458,-10-9 4476,-12-14 0,-15 9 0,-7-8 0</inkml:trace>
  <inkml:trace contextRef="#ctx0" brushRef="#br0" timeOffset="660856">36515 22713 26121,'-49'52'-504,"0"-1"0,4-3 0,3-5-1883,-10 2-2628,7-10 5015,12-13 0,14-10 0,9-9 0</inkml:trace>
  <inkml:trace contextRef="#ctx0" brushRef="#br0" timeOffset="660981">36237 22927 16647,'51'-5'2491,"0"0"1,-4 1-1,-2 1-2435,17 3-852,15 3-1792,-24-2-1334,6 2-5909,-32-3 9781,-8-8 1,-9 5 0,-5-5 0</inkml:trace>
  <inkml:trace contextRef="#ctx0" brushRef="#br0" timeOffset="661135">36774 22635 26485,'-1'62'67,"0"-1"0,1-3 1,0-5-136,-1 10-480,-1-7-316,-3-9-1567,-2-10-2331,-4-10 4762,-4-9 0,7-9 0,0-6 0</inkml:trace>
  <inkml:trace contextRef="#ctx0" brushRef="#br0" timeOffset="661402">36148 23131 25364,'64'1'194,"1"0"1,-2-1-1,-3 1-200,-13-1 1,-2 0 5,38 0-45,-15 0 113,-19 0-57,-15 6 291,-14 14 236,-9 16-348,-5 17-123,-4 6-67,-1 0-100,2-6-427,-1-8-627,3-12-1400,1-12-4651,-1-11 7205,-2-9 0,-1-1 0,-2-2 0</inkml:trace>
  <inkml:trace contextRef="#ctx0" brushRef="#br0" timeOffset="661735">36884 22633 21230,'-1'-4'4291,"57"14"-3652,-11 14-477,2-3 1,0 5-363,-14 3 0,-4 5 318,0 3 0,-3 3-73,-3 3 0,-3 2 39,-4 2 0,-3 1-62,-4-1 0,-3 0-44,-1 0 0,-3-1-40,-7-1 0,-3-1-230,-1-1 1,-4-1-359,-4-2 0,-3-3-4075,-25 29 4725,-3-13 0,22-26 0,3-9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0:45:24.765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0070C0"/>
    </inkml:brush>
    <inkml:brush xml:id="br2">
      <inkml:brushProperty name="width" value="0.09071" units="cm"/>
      <inkml:brushProperty name="height" value="0.09071" units="cm"/>
      <inkml:brushProperty name="color" value="#FFC000"/>
    </inkml:brush>
    <inkml:brush xml:id="br3">
      <inkml:brushProperty name="width" value="0.09071" units="cm"/>
      <inkml:brushProperty name="height" value="0.09071" units="cm"/>
      <inkml:brushProperty name="color" value="#00B050"/>
    </inkml:brush>
    <inkml:brush xml:id="br4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4179 3180 22911,'-4'2'302,"1"-1"79,3-1-247,5 0-44,4 1-12,10 0 113,6 1-191,10-1 236,10 0-225,5-1 67,9 1-45,-4-1 1,1 0-45,18 0-166,-16 1 1,-2-2 176,7-3 11,0-2 68,1-1-135,-2-1 134,-4 4-111,-3-1 44,15 3-11,-18-1 0,14 1-56,-20-3 168,4 0-191,1-2 169,3 0-135,3-1 90,-2 1-79,2 0 79,-3 0-78,22-2 33,-19 5-12,15-4 80,-24 4-113,-1 0 123,2 1-100,0-1 22,25 0 0,-17 1-11,21-1-12,-23 2 34,0 0 264,-2 0-197,-2 1-111,-2-2 66,-2 1-66,1 0 10,-2-1 1,20 0 22,-16 1-11,14 0 78,-19 2-123,2 0 123,0 0-112,2 0 45,25-3 0,-19 0 0,19-2 0,-27 1 45,0 2-101,-3-1 135,1 1-113,-1 1 101,0-2-123,-1 2 101,-1-1-90,-1-1 45,-2 2 0,-1-1 23,-2 0 10,-2 1-66,-1-1 100,-2 2-112,-3-2 56,9 2-11,-8 0 0,7 0-33,-10-1 100,1 0-78,1-1 78,3 0-112,-1 0 112,2 1-134,-2-1 67,-3 1-34,-5 1 23,-2 0 11,-7 0 0,1 0 45,-4 0-90,2-1 90,1 1-67,-1-1 22,3 1-12,-6 0 12,0 0 68,-6 0 10,-1 0 1972,-1 0-2722,0-1-639,-1-2-3619,1-3 4930,-1-4 0,0 3 0,0 0 0</inkml:trace>
  <inkml:trace contextRef="#ctx0" brushRef="#br0" timeOffset="1249">9346 2495 24042,'61'-16'68,"-4"6"10,-20 6-123,-4 4 101,-9 3 12,-4 5-46,-7 4-11,-3 8-11,-4 2-504,-2 2-897,-3 3-2106,-1 1-2790,-12 0 6297,-7-1 0,3-13 0,-1-3 0</inkml:trace>
  <inkml:trace contextRef="#ctx0" brushRef="#br0" timeOffset="1434">9139 2738 23649,'70'-2'11,"0"1"0,-3 0 1,-5-1-729,18-7-460,-6 3-1153,-8-4 155,-14 3-2789,-14 0 4979,-16 2 0,-12 2 0,-7 2 0</inkml:trace>
  <inkml:trace contextRef="#ctx0" brushRef="#br0" timeOffset="1666">9516 2696 21465,'-4'0'3272,"-1"64"-2779,5-4-365,0-2 1,-1 4-522,1-13 1,0-2 431,1 0 1,0 0-40,1-5 0,1-1 0,5 33 249,3-14-731,0-13 22,-1-14-930,-3-10-1254,-1-13-1547,-2-5 4303,-3-15 0,0 8 0,-1-8 0</inkml:trace>
  <inkml:trace contextRef="#ctx0" brushRef="#br0" timeOffset="2050">9788 2543 19561,'-4'-7'2251,"69"-25"-2183,-13 18-63,0-4 1,3 2 83,8 8-33,-16 3 662,-20 10 167,-15 10-235,-14 11-493,-18 14-157,-14 8-449,-17 1-2084,-5 1-2509,3-7 5042,7-8 0,21-16 0,9-8 0</inkml:trace>
  <inkml:trace contextRef="#ctx0" brushRef="#br0" timeOffset="2234">9969 2665 20793,'11'-4'3070,"-3"0"-2902,-8 4-157,68 8-470,-11 2 162,-10-5 0,-1 1-902,9 2-403,-31-5-336,-10-2-371,-7 0-48,-5-1 1,-2 0-1</inkml:trace>
  <inkml:trace contextRef="#ctx0" brushRef="#br0" timeOffset="2608">10108 2636 24188,'-2'60'362,"-1"0"0,0-3 1,1-4-363,-1 13 89,-11 15-100,-1-26 11,-14 8-11,-3-30-45,-6-8 56,-5-4-101,-2-8 112,2-5-89,8-5 123,9-3-79,11 0 34,8 0 22,12-2-22,19-3 392,22-1-234,26-2-283,-28 4 0,1 1 147,2 1 1,1-1-46,-2 0 1,0-1 33,35-2-44,-14-1-1,-13-1-292,-13-1-122,-11 1-919,-9-4-604,-11 0-2164,-4-4 4259,-5-4 0,-1 8 0,0 1 0</inkml:trace>
  <inkml:trace contextRef="#ctx0" brushRef="#br0" timeOffset="7253">3147 5139 21028,'8'-45'880,"-1"0"0,6-31-421,-13 43 146,-7 4-370,-6 1 202,-11 4-280,-6 5 213,-9 9-326,-5 5-44,-7 13 12,-4 16-12,1 19-431,27-12 0,1 3 498,2 4 1,2 2-96,2 2 0,2 2-32,2 0 0,3 0 9,4-3 1,2 0 73,-1 31-57,16-11-78,14-12 90,15-10-34,13-12-111,8-14 55,3-6-561,1-19-279,-3-10-1659,-5-17-593,-7-11-6500,-7-5 9704,-10-1 0,-15 24 0,-6 8 0</inkml:trace>
  <inkml:trace contextRef="#ctx0" brushRef="#br0" timeOffset="7554">3274 4574 22504,'0'74'216,"0"1"1,0-4-1,0-2-194,0-15 1,0-1-23,-1-3 0,2 0-45,1-4 1,0-1 10,2 34-229,6-10-835,-1-11-1368,0-12-6011,7-14 8477,-5-15 0,0-10 0,-5-7 0</inkml:trace>
  <inkml:trace contextRef="#ctx0" brushRef="#br0" timeOffset="7721">3511 4927 20837,'2'-3'3922,"-1"1"-3630,-1 74-180,0-14-550,-1 0 1,2 4 247,0-19 0,0-2-1233,1 36-1233,5-11-627,-1-18-2711,4-17 5994,-3-17 0,-2-10 0,-2-4 0</inkml:trace>
  <inkml:trace contextRef="#ctx0" brushRef="#br0" timeOffset="7862">3622 4849 24793,'-68'-42'-9831,"12"21"9042,41 57 0,7-13 0,2-2 0</inkml:trace>
  <inkml:trace contextRef="#ctx0" brushRef="#br0" timeOffset="8412">3685 5253 24008,'52'9'149,"0"1"1,-3-2 0,-4-5-195,5-16 34,-5-9-224,-6-8-35,-9-3 270,-11-1 0,-10-1 79,-6 0 78,-12 2-67,-6 5 503,-13 10-369,-7 7 23,-4 13-191,-1 20 78,1 16-78,8 19-45,10 8-22,11-1 146,7-6-281,3-9 191,7-10-90,5-10-213,11-10-134,4-9-179,1-6 78,3-13 235,-3-11 34,0-13 135,-2-7 178,-4 6-78,-6 8 23,-7 14 403,-4 7-280,-3 10 0,0 6-157,3 5 22,1 2-55,1-5 55,2-7-44,3-3 44,7-10 113,4-14-124,9-16-22,4-11 11,0 0 0,0 10-90,-6 14 213,-6 12 12,-2 9-1,-6 20 247,1 10-348,-2 23 1,-3 6-34,0-1-157,-4-4-795,-1-11-1144,-1-8-3383,0-14 5479,-1-9 0,-2-6 0,-1-3 0</inkml:trace>
  <inkml:trace contextRef="#ctx0" brushRef="#br0" timeOffset="8638">4861 4348 26586,'-3'74'459,"0"1"0,1 2 1,1-1-387,-1-5 0,1-1-880,1 2 1,0-1 761,4-5 1,1-1-141,-1-4 0,2-3-151,2-5 0,1-2 84,-1-5 0,-1-1-544,4 32-331,-5-13-1888,-3-16-2620,-3-16 5695,-4-16 0,3-9 0,-3-7 1</inkml:trace>
  <inkml:trace contextRef="#ctx0" brushRef="#br0" timeOffset="8862">4433 5139 22978,'-5'-3'2880,"60"-1"-2723,1 1-451,-1 1 1,3 0 338,-12 1 0,-2 0-79,-1 0 0,-1 1 102,30 0 120,-15 0-490,-12 0-218,-13 0-1161,-5-2-3002,-9-2 4683,-7-6 0,-6 4 0,-5-2 0</inkml:trace>
  <inkml:trace contextRef="#ctx0" brushRef="#br0" timeOffset="19747">5849 5109 18227,'-5'-12'2958,"1"3"-1804,4 9-448,0 0-437,-4 0-135,4 0 146,-3 0-112,8 0 169,7 0-191,10 0 178,11 0-234,9 0 89,11 0-168,7 0 101,10-2-112,3-2-245,3-2 223,3-2 67,0 1-79,0-1 101,-1 1-89,-3 0 78,-1 1-79,-3 1 91,-2 1-80,-24 3 1,1 1 11,22-1 11,-24 1 1,-2 0 88,18 0-133,0-1 111,4-2-111,-3 0 100,5-1-78,-3-2 11,4 2 0,1-2-12,2 0 57,-1 1-78,-1-1 111,-3 2-89,-1 1 44,-2 0-66,2 1 100,-2 0-90,-18 2 1,-1-1 11,20 1-45,17 0 101,-27 0-124,-1 0 158,2 0-124,0 0 90,1 0-90,4 0 34,1 0 11,3 0 0,1-2 22,0-2-33,0-1 56,-2-1-79,0 2 79,-3 0-90,0 0 90,-4 2-79,22-1 34,-23 2-11,18 0 67,-28 1-89,0 0 334,-1 0-324,-2 0 46,-1 0-46,-2 0 23,-1 0 0,-1 0 0,2 0 34,2 0-79,3 0 124,3 0-124,3 0 112,-1 0-134,0 0 89,-4 0-89,-5 0 22,-5 0 45,-8 0 0,-5 0-67,-7 1-23,-5-1-246,-3 1-100,-4-1-5066,0 0 661,-8 3 4841,-5-1 0,3 1 0,-3-1 0</inkml:trace>
  <inkml:trace contextRef="#ctx0" brushRef="#br0" timeOffset="20280">10122 4762 22305,'12'-1'348,"2"6"-303,4 4-45,5 5 0,8 2 0,1 1-22,1 0 89,-2-2-123,-5-2 123,-7-3-112,-5-2 45,-6-3 0,-4 1 258,-3 13 55,-9-1-66,-6 15 190,-11-4-213,-2 2-56,-3-2-157,1-4-22,3-3-213,3-4-628,6-4-1423,5-3-2352,6-4 4627,4-3 0,2-2 0,0-2 0</inkml:trace>
  <inkml:trace contextRef="#ctx0" brushRef="#br0" timeOffset="21333">11569 4467 19617,'-42'-26'974,"-1"-1"1,4 4-1,4 4-850,-4 4 324,2 9-291,-1 4 34,1 14-1,2 8 23,5 11 0,5 5-190,7 0 122,7 0-78,6-1-78,4-2 45,16 1-57,10 0 68,22 0-90,7 3 34,5 0-22,-4 4-1,-5 3 68,-5 25-1,-23-17 79,-4 16 67,-21-28 348,-10-3-202,-10-6-45,-14-4-156,-8-5-80,-3-6-32,-4-7 77,3-4-178,3-4-102,5-1-202,7-6-570,6-5-337,10-9-1647,7-6-1311,6-7 4258,6-2 0,0 13 0,1 5 0</inkml:trace>
  <inkml:trace contextRef="#ctx0" brushRef="#br0" timeOffset="21666">11628 5005 20938,'48'-2'60,"0"1"0,-1-3 0,-5-3-173,3-15 24,-2-9-23,-6-14 246,-18 11 192,-10-8 390,-27 18 92,-13 4-170,-15 9-156,-5 6-213,0 13-67,5 13 145,12 15-336,12 13 112,14 29-179,18-19 11,11 14 45,15-35-280,5-10-269,3-8-190,0-10-763,-4-5-559,-3-5-6522,0-19 8583,-12-1 0,-6-3 0,-14 8 0</inkml:trace>
  <inkml:trace contextRef="#ctx0" brushRef="#br0" timeOffset="21967">12034 4815 17577,'0'-4'4975,"0"1"-3955,0 3-606,11 80-324,-3-26-345,-1 6 1,2 0 310,1 9-90,-2-11 279,-1-13-301,-1-12-29,-3-12-27,-1-12-190,-2-4-34,0-14 438,-3-16-281,-4-22 78,-1-20 202,1-11-101,8 26 0,4 1 123,12-16-100,11-6 33,5 46-56,-2 11 0,-1 9-45,-3 5-2017,7 6-1121,-11 6-2968,-1 6 6151,-14 4 0,-6-8 0,0-3 0</inkml:trace>
  <inkml:trace contextRef="#ctx0" brushRef="#br0" timeOffset="22234">12397 4771 21465,'4'54'728,"0"0"0,5 13 1,1-3-684,8 13-62,-6-32 0,0-5 62,6-3-90,-4-16 56,-1-10-11,-3-6 370,1-14-145,0-15-35,5-19-145,1-20-185,-2 13 0,0-1-522,7-22 118,-8 28 1,-2 4-1361,0 3-180,-6 18-1872,-4 9-3663,-2 12 7619,-1 15 0,1-9 0,-1 8 0</inkml:trace>
  <inkml:trace contextRef="#ctx0" brushRef="#br0" timeOffset="22925">12669 4944 19751,'44'15'963,"0"0"1,35 9-874,-32-30 122,15-21-44,-19 0-67,5-18 303,-28 12-12,-11 0-168,-5 3 157,-10 2 381,-27 2-605,-2 13 145,-21 13-100,11 26 89,8 19-134,7 17-44,16 7-113,7-3 134,13-6-257,11-11 179,11-12-112,13-11-202,2-13-45,3-7-313,-5-7-79,-1-13-201,-6-8-1065,-5-14 482,-6-7-583,-7-30 2062,-8 14 45,-4-19 729,-4 32 413,2 8 483,0 14-135,1 12-605,-1 6-639,3 14 449,1 14-460,3 18-146,-1 1 0,0 4-167,5 20 44,-5-22 0,0-3-33,3 2-79,-5-12-101,-1-9 180,-3-11-112,-1-4 134,-1-5-34,0-9 0,-5-9-10,-1-14 44,-4-11 0,3-6-23,2-1 79,4 4 179,0 7-111,1 8 178,7 1-134,3 12-123,11 0-23,3 9-22,6 2 34,3 4-79,4-2 56,17 4 79,-15-1-180,9 1 124,-22 0-101,-4 0-90,-6 0-280,-3 0-123,-7 0-628,-3 0-1154,-2 0-2711,-1-5 5053,-1-4 0,1 2 0,-1-1 0</inkml:trace>
  <inkml:trace contextRef="#ctx0" brushRef="#br0" timeOffset="25599">6239 5759 20905,'0'-12'3328,"0"2"-2723,0 68-348,0 6-16,0-5 0,0 5-588,0-7 1,0-1 407,0-1 1,0 0-34,0-4 0,0 0-39,0-7 0,0 0 11,0 34-69,0-13-369,0-9-1063,0-15-1189,0-10-7141,0-15 9325,0-13 0,0-3 1,0-4-1</inkml:trace>
  <inkml:trace contextRef="#ctx0" brushRef="#br0" timeOffset="25732">6237 6433 21633,'48'-28'-15,"0"0"0,-3 2 0,-5 4-1318,5 2-1020,-7 0-2353,-9-2 4706,-10-1 0,-8 11 0,-7 1 0</inkml:trace>
  <inkml:trace contextRef="#ctx0" brushRef="#br0" timeOffset="25942">6515 5917 21801,'-6'0'1765,"0"60"0,4 25-1530,1-4-863,-1-18 1,0 8 0,2-7 604,1-17 0,2-4 125,1 36 171,4-14-419,-1-14-470,-1-15-357,0-13-1906,-3-12-1704,-1-7 4583,-2-15 0,0 9 0,0-9 0</inkml:trace>
  <inkml:trace contextRef="#ctx0" brushRef="#br0" timeOffset="26133">6564 6099 22092,'-1'-5'2163,"0"1"-1625,1 4-448,69-13-1,-18 2-134,3-1 1,2-1-539,15-5-974,-12 0-1681,-13 5-1592,-17 6 4830,-14 3 0,-9 3 0,-6 1 0</inkml:trace>
  <inkml:trace contextRef="#ctx0" brushRef="#br0" timeOffset="26326">6776 6031 23639,'-2'63'765,"0"0"1,0-3 0,1-2-721,0-14 0,2 0-85,1 10 1,2-2-252,1 17-639,5 6-348,-4-44-996,-2-15-1390,-1-8-5524,-2-15 9188,-1-13 0,0 8 0,0-7 0</inkml:trace>
  <inkml:trace contextRef="#ctx0" brushRef="#br0" timeOffset="26483">6820 6087 24535,'61'-20'60,"-1"-1"0,-3 2 0,-6 1-497,6-2-717,-8 1-2062,-11 6-1984,-14 4 5200,-12 5 0,-7 2 0,-5 1 0</inkml:trace>
  <inkml:trace contextRef="#ctx0" brushRef="#br0" timeOffset="26666">6987 5983 23146,'-3'68'881,"0"1"1,0-4 0,1-3-882,1-14 0,2-2 0,3 36 0,2-11-953,8 2-3932,-1-24-886,-1-9 5771,-3-34 0,-6-7 0,-1-6 0</inkml:trace>
  <inkml:trace contextRef="#ctx0" brushRef="#br0" timeOffset="26867">7223 5936 25802,'5'56'332,"0"1"0,0-2 1,1 0-333,-1-6 0,1-2-306,0 0 0,-1-1 143,0-3 1,1-2-342,2 32-191,-1-12-929,-3-12-361,-2-14-1870,-2-12-5277,0-12 9132,-4-7 0,3-4 0,-4 0 0</inkml:trace>
  <inkml:trace contextRef="#ctx0" brushRef="#br0" timeOffset="27124">7215 5997 22260,'0'-15'2746,"0"3"-2489,33-13 1,11 1-213,1 6 50,7-9 1,1 3-74,-3 22 292,-10 20-292,-10 13 146,-13 17-89,-9 10-46,-9 1-33,-14 1-78,-10-6-79,-13-8-695,-5-10-537,-1-10-1995,-1-11-4146,7-8 7530,7-6 0,15-1 0,6 0 0</inkml:trace>
  <inkml:trace contextRef="#ctx0" brushRef="#br0" timeOffset="27567">7935 5885 24076,'7'45'-112,"-1"-1"0,19 25-930,33-60 67,3-8 145,9-40 1537,-35 14-103,-1-28-144,-43 27-45,-7 4-236,-12 3 403,-10 8-290,-2 5 481,-19 38-392,21 9-348,14-2 1,5 4-365,11-1 0,3 1 336,1 2 1,2-1 72,1 37-224,1-12-101,6-15-178,0-14-2085,10-12-201,-7-15-1301,3-10 4229,-5-22 0,-3 9 1,-1-7-1</inkml:trace>
  <inkml:trace contextRef="#ctx0" brushRef="#br0" timeOffset="27900">8177 5895 25375,'9'62'265,"-1"-1"1,-1-2-1,-2-4-220,-3 16-516,-5-2 471,-14-4-44,-13-6-1,-18-2-258,-13-3 281,-6-6-135,-2-9 123,26-23 0,2-3 23,-11 1 72,-1-7-72,41-7 25,9 0-14,22-1 337,16-4-258,30-7 117,-25 5 0,3-2-38,3-1 0,4 0-96,17-4 0,-1 0-85,-18 5 1,-3 0-6,8-1 0,-5 1-286,-6 3-627,-16 3-2242,-11-1-4839,-8-1 8022,-4-6 0,-3 5 0,0 0 0</inkml:trace>
  <inkml:trace contextRef="#ctx0" brushRef="#br0" timeOffset="28366">8530 5674 25017,'-21'49'-646,"1"1"0,0-4 0,0-6 590,-6 2 56,2-12 190,10-14-111,6-8-46,7-9 393,18-13-337,10-5 158,19-10-157,4 5 324,-5 8-246,-10 8 202,-13 7-12,-13 16-189,-7 12-169,-17 19-381,-11 8-1322,-17 2-3194,-6-8-4934,1-12 9717,11-18 0,17-11 0,11-7 1</inkml:trace>
  <inkml:trace contextRef="#ctx0" brushRef="#br0" timeOffset="28500">8591 5997 25129,'24'52'-923,"-1"0"1,-2-5-1,-6-5-3559,-13-5-5349,-4-5 9445,-10-6 1,7-12 0,-7-7 0</inkml:trace>
  <inkml:trace contextRef="#ctx0" brushRef="#br0" timeOffset="28799">8556 5958 19549,'14'-10'3944,"-2"1"-3832,53-2-112,-29 4-263,7-1 0,1-1-1284,-6-3-918,-5-4 303,-9-3-651,-7-4 2813,-6-2 841,-6-1 1500,-1 0-324,-3 9 224,1 5-627,-2 7-661,2 4-281,1 15-247,2 17 91,2 25-471,2 23-193,-4-37 0,1 2 148,0 0 0,-1 0-11,5 33-550,-2-12-727,-3-13-1177,-3-13-2678,-1-9 5143,-6-13 0,4-8 0,-4-7 0</inkml:trace>
  <inkml:trace contextRef="#ctx0" brushRef="#br0" timeOffset="29066">8554 6581 24625,'64'28'-4,"0"-1"0,-5-3 1,-6-11-98,5-28 79,-12-10 22,-12-5 11,-14-1 45,-10 0 269,-7 2-236,-14-1 236,-7 6 1,-16 5-237,-7 10-89,-6 4 123,-4 14-257,0 8-376,18 9 0,2 5-1204,-14 20-808,17-15 1,3 1 2521,-4 13 0,13-22 0,6-9 0</inkml:trace>
  <inkml:trace contextRef="#ctx0" brushRef="#br0" timeOffset="31286">4316 7761 20557,'-8'0'2432,"-5"61"-2118,12-3-746,-3 0 1,1 5 470,3-11 0,0 0 84,0 2 1,0-1-107,1 1 0,-1-2-17,2-3 0,1 0 11,0-4 0,0 0-33,4 34-83,0-12-869,-4-14-357,-1-12-1728,-2-14-1782,0-10 4841,0-10 0,0-5 0,0-2 0</inkml:trace>
  <inkml:trace contextRef="#ctx0" brushRef="#br0" timeOffset="31470">4304 8374 21005,'60'-13'-516,"-1"0"1,-4 1 0,-5 1-1714,-4 0-2578,-8 1 4807,-12-2 0,-13 7 0,-7-1 0</inkml:trace>
  <inkml:trace contextRef="#ctx0" brushRef="#br0" timeOffset="31679">4640 7907 23784,'0'75'403,"0"1"1,0-3 0,0-4-399,0-17 1,0-2-967,0-3 1,0-1 904,1 34-638,3-14 88,1-12-2005,3-17-539,-1-11-5276,0-14 8426,-3-7 0,-2-5 0,-2 0 0</inkml:trace>
  <inkml:trace contextRef="#ctx0" brushRef="#br0" timeOffset="32029">4704 8388 21196,'2'4'1580,"0"0"-1300,52 23-235,-13-21-68,3 9 1,2-3-246,17-16-226,-4-9-480,-8-8 178,-11-10 617,-10-17 492,-17 10-22,-8-8 628,-17 18-179,-10 10 0,-10 7-292,-7 7-56,-3 12-235,-1 16 78,6 18-118,18 2 1,5 4 95,-3 24-191,10-26 1,3-1-68,13 5 45,8-14-45,12-9-134,6-13-336,2-5-583,2-7-1065,1-14-1613,0-11-4247,1-17 8023,-1-13 0,-18 23 0,-4 3 0</inkml:trace>
  <inkml:trace contextRef="#ctx0" brushRef="#br0" timeOffset="32328">5280 8233 24143,'-25'59'246,"1"0"1,1-4 0,8-5-539,16 2-291,14-9-447,9-16-427,12-13-44,2-12 604,-2-20 640,-8-11-12,-7-19 269,-11-6 56,-6 11 0,-3-1 369,-7-21 304,-2-12 1288,-6 37-1199,6 21-482,1 20 134,11 24-257,6 18-78,7 9-124,7-2-22,-1-5-516,0-9-1243,-5-5-1211,-1-8-3663,-2-7 6644,-4-8 0,-4-4 0,-4-4 0</inkml:trace>
  <inkml:trace contextRef="#ctx0" brushRef="#br0" timeOffset="32770">5849 7710 23482,'-21'72'1490,"10"-1"-1434,4-6 0,2 4-1474,4-12 0,2-2 1418,3-2 0,2-2-56,0-6 0,2-2 922,13 25-1303,0-18 649,-4-16-728,-3-13 236,-7-10-67,-2-6 1601,-4-4-1702,-1-10 89,-4-9 57,-8-16 246,-6-8 56,-9-3 56,-3 7 605,-2 11-235,-3 14 100,2 10-290,1 22 111,6 12 23,7 21-146,9 4-45,6-2-89,5-9-180,6-12 90,7-10-33,5-12-483,4-5-459,-1-5-1109,0-6-1871,-3-11-4595,-3-9 8550,-4-10 0,-6 14 0,-3 4 0</inkml:trace>
  <inkml:trace contextRef="#ctx0" brushRef="#br0" timeOffset="33053">5891 8379 19852,'48'-10'511,"-1"0"1,-2-1 0,-4-1-367,11-11-122,-4-5 44,-11 2-11,-13 2 90,-12 2 268,-8 4 158,-17-1 134,-7 2-146,-14 6 11,-8 4-548,-1 15 268,1 16-190,8 18 44,12 16-122,10 4-46,8-1 12,13-9-34,8-8-11,11-12-324,6-10 66,0-11-919,3-7-559,-1-13-1592,1-11-2443,-3-16 5827,-4-14 0,-14 21 0,-6 3 0</inkml:trace>
  <inkml:trace contextRef="#ctx0" brushRef="#br0" timeOffset="33330">6371 8101 23908,'15'78'231,"-1"-1"1,0-6 0,-3-8-288,-2-2 56,-2-12-56,-2-10-202,-1-14 146,-2-12-157,-1-6-56,-1-6 258,-4-11 11,-4-13-68,-4-15 225,-1-12-202,5-2 169,4 1-136,4 8-55,12 6-11,24 2 134,3 13-90,17 1 34,-16 12-303,-4 2-2341,-6 2-2253,-8 0 4953,-6 0 0,-8 2 0,-4 1 0</inkml:trace>
  <inkml:trace contextRef="#ctx0" brushRef="#br0" timeOffset="34315">7192 8023 22586,'78'-2'-9831,"-17"4"9731,-54 5 0,-5-1 0,-2 1 1</inkml:trace>
  <inkml:trace contextRef="#ctx0" brushRef="#br0" timeOffset="34474">7220 8238 19437,'0'5'3933,"0"-1"-3642,0-4-123,56 15-168,-30-11-190,43 11-1133,-48-15-2172,-4 0-5268,-10 0 8763,-3 0 0,-4 0 0,0 0 0</inkml:trace>
  <inkml:trace contextRef="#ctx0" brushRef="#br0" timeOffset="35286">8243 7627 20961,'0'-7'4168,"-25"84"-3450,1 0-2131,1-2 1,-1 5 1440,4-15 0,1-2-11,1-2 0,1 0 211,3-6 1,0-3-263,3-6 1,2-3-382,0 26 526,2-18-1310,7-15-448,-1-15-1782,1-10 1034,0-9 2395,0-18 0,0 12 0,0-12 0</inkml:trace>
  <inkml:trace contextRef="#ctx0" brushRef="#br0" timeOffset="35562">8264 7766 19930,'3'-2'2947,"-1"1"-2566,-2 1-224,29 74 123,-11-19-622,4 4 0,-1 3 415,-9-19 0,-1-3-34,1 0 0,-1 0 144,9 31-105,-4-11-156,-3-8 56,-3-10-438,-2-6-2531,-1 3 683,-4-14-1640,0 0 3948,-3-16 0,0-6 0,0-2 0</inkml:trace>
  <inkml:trace contextRef="#ctx0" brushRef="#br0" timeOffset="35803">8072 8362 18362,'-3'-3'1714,"1"1"-78,2 2-1300,68-25-280,-30 14-51,8-4 1,1-1-17,-5 5-437,-1-2-1143,-4-2-774,-1-3-1702,-2-3 4067,0-3 0,-16 10 0,-3 2 0</inkml:trace>
  <inkml:trace contextRef="#ctx0" brushRef="#br0" timeOffset="36095">8601 8167 20591,'1'46'728,"0"-1"1,9 32-774,20-39-11,1-17 0,12-5-67,-12-13 44,-3-14-10,-3-6-1,-5-13-11,-6-7 12,-5-2 55,-5-5 34,-2 4 134,-2 0 46,0 10 144,0 9-32,0 12 145,1 13-269,5 21 101,2 16-157,6 18-56,2 1-56,-1-6-11,0-10-23,-2-15-751,-2-10-1108,-3-10-1356,-2-11-3205,0-15 6454,0-15 0,-2 10 0,-1-2 0</inkml:trace>
  <inkml:trace contextRef="#ctx0" brushRef="#br0" timeOffset="36278">9144 7717 22956,'3'62'2812,"3"1"-2756,-2-7 0,-1 4-440,2-9 1,0-2 349,0-3 1,1-1-91,5 32 13,1-16-863,-4-16-749,-3-16-2254,-3-11-3295,-3-11 7272,-12-6 0,9-1 0,-8-1 0</inkml:trace>
  <inkml:trace contextRef="#ctx0" brushRef="#br0" timeOffset="36470">8866 8053 20569,'-2'-13'3787,"67"17"-3484,-17-1-287,4 4 1,3-1-17,15-7-392,-5-8-874,-9-3-1020,-12-7-190,-12-2-1133,-11-2-1220,-11-2 4829,-6-3 0,-4 12 0,0 2 0</inkml:trace>
  <inkml:trace contextRef="#ctx0" brushRef="#br0" timeOffset="36778">9353 7710 23325,'10'66'493,"0"0"0,-2-1 0,0-2-471,-3-11 1,0-2-213,0-4 1,-1-1 155,3 32 282,-1-21-405,0-16 226,-1-18-92,0-12-167,-1-7 156,1-16 187,2-13-232,5-20-10,2-15 55,6 0-78,2 8 224,2 19-56,0 17 280,-3 27 168,-2 19-369,-4 20-57,-3 9-78,-5-2-235,-3-8-348,-1-12-1097,-2-11-1379,1-13-998,-1-7 4057,1-6 0,-1 0 0</inkml:trace>
  <inkml:trace contextRef="#ctx0" brushRef="#br0" timeOffset="37045">9781 8206 24289,'56'26'-206,"-1"-1"1,-4-3-1,-5-14 206,-3-46 12,-8-9 88,-14-3 349,-11 1 212,-8 3-101,-14 8 12,-6 9-438,-15 14-134,-7 8-22,-5 11-113,-4 12-437,0 11-548,4 11-796,7 3-2678,11-5 4594,11-6 0,8-15 0,6-6 0</inkml:trace>
  <inkml:trace contextRef="#ctx0" brushRef="#br0" timeOffset="37345">10146 7865 24860,'8'68'437,"0"1"0,0-7 0,0-4-414,6 15-46,-1-14 35,-5-13-102,-2-13-235,-4-10 67,-2-12-526,0-5 168,-5-11 268,-3-15 348,-3-19-34,4-21 68,3-11-79,6 0 135,11 5-124,6 15 57,11 14-46,0 13-391,2 13-662,-6 6-1590,1 3-1872,-6 6 4538,-2 3 0,-9-2 0,-4 1 0</inkml:trace>
  <inkml:trace contextRef="#ctx0" brushRef="#br0" timeOffset="37487">10522 8006 24995,'-1'54'242,"0"0"1,0-4 0,0-3-389,0 18-1321,1-11-8364,0 0 8638,0-27 1,0-4 0,0-23-1</inkml:trace>
  <inkml:trace contextRef="#ctx0" brushRef="#br0" timeOffset="37628">10553 7717 25959,'-42'3'-4916,"0"-1"1,-29 11 3106,51 12 0,9-9 1,4 0-1</inkml:trace>
  <inkml:trace contextRef="#ctx0" brushRef="#br0" timeOffset="38071">10708 7989 23964,'45'0'476,"0"-1"0,36 0-487,-44 10 112,-7 5-124,-15 13 68,-7 10 11,-19 7-56,-12 7 23,-20 3-57,-16 0-238,-6-3 149,2-7 224,11-9-202,19-8 67,16-8 23,19-5 22,21 0 23,19-3-34,18-3 67,5-3-179,1-2-11,-8-3-673,-8-3-1254,-12-5-1342,-12-3-5012,-13-9 8404,-8 1 0,-5 7 0,0 2 0</inkml:trace>
  <inkml:trace contextRef="#ctx0" brushRef="#br0" timeOffset="38237">10503 8242 23437,'68'12'-75,"0"-1"1,-4-1-1,-2-2-3813,-3-7 0,-3-3 3888,23-8 0,-6 6 0,-49-5 0</inkml:trace>
  <inkml:trace contextRef="#ctx0" brushRef="#br0" timeOffset="38578">11376 8075 23594,'-34'52'963,"1"0"1,4-3 0,5-3-964,8 18-302,24 3-124,14-27-45,17-7-380,-1-25 515,-3-21-1,-9-11 79,-9-18-650,-11 0 1,-4-3 190,-7-29 576,1 24 0,-2 0 141,-10-18 795,0 14 651,4 19-606,6 19-279,4 29-293,7 20 337,9 27-458,10 9-103,10-1-44,2-8-79,1-13-234,-3-13-649,-4-11-1805,-5-12-3127,-6-6 5894,-3-9 0,-9 4 0,-3-4 0</inkml:trace>
  <inkml:trace contextRef="#ctx0" brushRef="#br0" timeOffset="38812">11787 7537 25791,'-31'76'2016,"14"4"-1942,9-19 1,2 11 0,2-4-966,5 0 0,1 0 846,1-10 1,0 3-1,2-7-263,3-5 0,2-6-174,12 27 139,-4-19-912,-6-18-1671,-6-16-4794,-6-10 7720,-14-13 0,9 4 0,-9-4 0</inkml:trace>
  <inkml:trace contextRef="#ctx0" brushRef="#br0" timeOffset="39003">11315 8062 23146,'59'8'3182,"-1"-4"-3076,-3-1 1,4-1-1371,-8-2 1,-1-3 1257,0-1 0,0-1-823,11-5 0,-3-2-1358,16-7-2586,1-5 4879,-53 10 0,-11 6 1,-8 3-1</inkml:trace>
  <inkml:trace contextRef="#ctx0" brushRef="#br0" timeOffset="39170">12053 7936 24771,'0'54'829,"-1"-1"0,0-2 0,1-2-829,0 25 68,0-7-68,0-11-785,0-3-246,0-25-1355,0-6-3564,1-25 5950,3-20 0,-2 11 0,3-10 0</inkml:trace>
  <inkml:trace contextRef="#ctx0" brushRef="#br0" timeOffset="39298">12119 7671 25645,'-39'17'-4916,"0"-1"1,-22 16 4173,55-11 1,5-8 0,1-5-1</inkml:trace>
  <inkml:trace contextRef="#ctx0" brushRef="#br0" timeOffset="39570">12077 8138 24155,'9'44'560,"1"0"0,17 29-572,22-45-100,4-15-145,0-6 190,-3-16 67,-10-8 0,-9-14 11,-10-7 515,-11-7-234,-6 0 134,-7-5-281,-9 4 113,-8 3-135,-11 11-112,-7 14-22,-9 9-426,-5 14-111,-8 13-898,2 11-2666,4 9-5719,15-3 9803,18-12 1,12-10 0,9-10 0</inkml:trace>
  <inkml:trace contextRef="#ctx0" brushRef="#br0" timeOffset="39929">12568 7975 24625,'3'59'608,"1"1"1,-1-5 0,0-5-564,1 17-11,0-13-68,2-16-134,0-12-168,2-15 336,1-13-56,1-22 179,5-19-190,2-26-66,-5 28 0,0 0 83,2-5 0,1 0 89,0 2 0,2 2-117,19-30 156,1 22-78,-1 24 134,-1 18 124,-2 32 145,-2 18-201,-6 28-472,-3 9 281,-7 1 23,-2-12 344,-1-13-748,3-13-201,-6-22-113,2-6-1041,-7-17-2197,-3-9-5909,0-6 9582,-1-4 1,0 8 0,0 5 0</inkml:trace>
  <inkml:trace contextRef="#ctx0" brushRef="#br0" timeOffset="41974">13488 7683 21219,'-12'0'2039,"3"0"-2039,9 0-358,0 0-136,55 11-1388,-28-9-763,43 9-3158,-47-11 5803,-9 0 0,-7 0 0,-6 0 0</inkml:trace>
  <inkml:trace contextRef="#ctx0" brushRef="#br0" timeOffset="42140">13497 7948 21521,'0'8'2645,"0"-1"-2645,73-5-807,-39-2-258,12 2 1,-2-1-3306,-18-1 4370,-9 0 0,-10 0 0,-4 0 0</inkml:trace>
  <inkml:trace contextRef="#ctx0" brushRef="#br0" timeOffset="42658">14595 7406 25375,'-5'79'67,"-1"1"1,1-5-1,0-4-67,4-21 0,1-4-84,-1 0 0,1 0-118,0 33-850,0-11-147,1-16-1088,0-15-928,1-13-3116,-1-13 6331,-1-7 0,0-4 0,0 0 0</inkml:trace>
  <inkml:trace contextRef="#ctx0" brushRef="#br0" timeOffset="43074">14490 7637 23213,'50'-27'101,"0"0"0,-5 0 0,-6 10 55,-15 26-111,-8 8 11,-10 14-56,-5 8-168,-11 3-11,-4-4 0,-6-7-45,7-11-404,7-8 538,8-3 90,15 1-33,12 6 77,14 7-10,4 5 191,-8 9 312,-9 4 359,-15 5-145,-8 3 146,-15-1-426,-11-3-57,-13-8-380,-12-5-34,-4-12-79,-4-7-346,0-9-483,3-2-650,6-13-1277,10-8-2610,9-16 5445,10-5 0,9 16 0,2 4 0</inkml:trace>
  <inkml:trace contextRef="#ctx0" brushRef="#br0" timeOffset="43425">14965 7955 20289,'14'0'2050,"53"-17"-2050,-30-1-17,3 0 0,1-1-274,0-12 269,-9-1 22,-15 5 201,-9 3 674,-10 2 1242,-29 3-1399,1 8-506,-27 4 192,13 22-337,1 11 90,5 25-124,10 15-690,7 8 657,11 0-11,5-9-56,8-12-325,24-7-247,2-23-280,23-4-1086,-2-23-1335,4-17-1803,5-17 849,-28 10 0,-1-4 4294,2-6 0,-4 2 0,7-8 0,-9 6 0</inkml:trace>
  <inkml:trace contextRef="#ctx0" brushRef="#br0" timeOffset="43724">15510 7763 25353,'-44'30'250,"-1"-1"1,6 2-1,8 2-250,14 33-190,10-1 145,16-9-381,9-12 112,12-17-302,6-13 100,-3-11-133,-4-18-170,-7-12-1769,-8-47 2465,-10 28 0,-1 0 190,-2 2 0,0 2 975,-3-30 504,0 48-761,0 12-158,1 16-77,2 18-170,10 17-279,5 16 67,9 6-336,4-6 90,-2-7-359,2-12-1076,-4-13-1445,-3-11-493,-5-8 3451,-5-18 0,-6 11 0,-3-11 0</inkml:trace>
  <inkml:trace contextRef="#ctx0" brushRef="#br0" timeOffset="44016">15793 7632 24211,'2'71'410,"1"1"1,-1-3 0,1-4-372,2-16 0,-1-4-206,0-2 0,-1-2 99,4 25 212,-3-20-156,-1-18 68,-1-16-325,-2-6 191,0-34-1,0-9 35,0-34 21,3-1-223,8-3 223,10 10 148,7 15-136,5 16-57,0 16-88,0 10-35,-1 6-750,0 2-471,-2 0-1311,-1 5-1759,-3 0 4482,-6 2 0,-9-3 0,-5-3 0</inkml:trace>
  <inkml:trace contextRef="#ctx0" brushRef="#br0" timeOffset="44424">16037 7897 21958,'66'4'2297,"-14"-2"-2297,2-6 0,3-3-89,18-7-393,-10-10 157,-16 3 235,-17 3 90,-18 2 213,-7 2-202,-17-2 493,-9 5-290,-15 1 256,-11 5-156,-4 3 257,1 9-234,5 13-136,9 16-95,20 3 1,5 4-29,-2 23-22,10-22 0,6-2-168,15 5 168,15-14-123,13-14-168,7-11-291,5-11-763,-4-13-684,-4-13-1769,-12-14 3742,-7-29 0,-18 37 0,-4-13 0</inkml:trace>
  <inkml:trace contextRef="#ctx0" brushRef="#br0" timeOffset="44724">16623 7671 24894,'3'57'377,"1"1"0,-1-2 1,0-3-266,5 24-56,-1-8-79,-2-9 23,-2-16-44,-2-13-1,-1-13-213,0-9-112,0-15 325,0-13-101,-3-19 124,2-16-168,-3-10 89,3-1 78,6 6 23,8 10 23,29 7 89,-2 18-79,20 7 1,-13 14 11,-4 3-90,-4 0 34,-9 0-538,-6 0-1154,-8 0-3519,-6 0 5222,-6 0 0,-3 0 0,-1 0 0</inkml:trace>
  <inkml:trace contextRef="#ctx0" brushRef="#br0" timeOffset="45133">17335 7746 25039,'63'-1'63,"-1"0"1,-3-1 0,-3-2-98,22-5-1007,-8-3-988,-15 1-2375,-19 0-4795,-19 3 9199,-9 2 0,-8 3 0,0 1 0</inkml:trace>
  <inkml:trace contextRef="#ctx0" brushRef="#br0" timeOffset="45316">17608 7488 24547,'-10'0'1030,"3"36"1,5 13-908,6 10-549,-1 4 0,2 3 358,8 11-279,5-9 64,0-14-737,-3-14-1391,-3-18-5287,-6-11 7698,-2-15 0,-4 3 0,1-6 0</inkml:trace>
  <inkml:trace contextRef="#ctx0" brushRef="#br0" timeOffset="45941">18246 7026 20569,'0'-4'4090,"0"1"-3519,0 3-571,10 46-347,-2-21-651,10 36-1265,-7-37-1244,0-6-3227,-3-5 6734,-3-6 0,-2-4 0,-2-3 0</inkml:trace>
  <inkml:trace contextRef="#ctx0" brushRef="#br0" timeOffset="46083">18467 7036 19964,'10'-3'3787,"-2"1"-3787,-8 2-79,0 63-1209,0-34-8543,6 54 8846,-2-63 0,2-3 0,-3-15 0</inkml:trace>
  <inkml:trace contextRef="#ctx0" brushRef="#br0" timeOffset="46433">18864 7357 22900,'51'-10'537,"0"0"1,-2 0 0,-3 2-538,18-2-358,-6 2-1357,-14 3-1971,-11 1-3048,-18 3 6734,-7 1 0,-8 0 0,0 0 0</inkml:trace>
  <inkml:trace contextRef="#ctx0" brushRef="#br0" timeOffset="46674">19071 7381 22540,'13'69'1038,"1"1"1,-2-5 0,-2-4-602,0 20-453,-4-4 452,-5-5-110,-7-9 311,-6-11-469,-10-9 90,-8-13-258,-8-10 39,-7-11-520,-5-8-158,-2-20-380,4-13-595,8-25-1557,15-8 3171,17 20 0,2 1 0,2 1 0,4-7 0</inkml:trace>
  <inkml:trace contextRef="#ctx0" brushRef="#br0" timeOffset="47116">19327 7457 23684,'0'-4'2095,"0"0"-1915,-7 64-113,2-14-101,0 1 1,1 1 66,1 16-66,2-12-147,2-7 57,4-16-34,2-9 0,4-13 123,1-4-212,3-9 156,4-14-380,3-15 279,4-16 68,0-6 78,-1 2 45,-5 12 0,-6 13 180,-3 16 156,-2 51-314,1 8 23,-2-3 0,1 3-389,10 26 265,6-5 102,2-19-23,0-16 112,-3-17 952,3-28-784,-9-13 135,1-27-393,-12-2 23,-2-7-45,-4 0-370,-4 3-840,-9 3-1446,-6 8-4081,-8 10 6737,0 10 0,11 16 0,4 5 0</inkml:trace>
  <inkml:trace contextRef="#ctx0" brushRef="#br0" timeOffset="47291">19732 7389 24513,'48'-4'239,"0"1"0,0-2 0,-3 0-362,19-8-505,0-2-4167,6-7-1054,-28 7 5849,0-3 0,-33 12 0,-4 2 0</inkml:trace>
  <inkml:trace contextRef="#ctx0" brushRef="#br0" timeOffset="47484">20000 7333 23280,'-3'76'1072,"1"0"0,-1-3 0,3-4-943,3-13 0,1-3-1414,1-3 1,1 0 1295,0-5 1,2-2-12,6 33 767,-5-19-1349,0-14 43,-6-20-2161,-1-11-3765,-2-12 6465,-2-18 0,2 11 0,-2-9 0</inkml:trace>
  <inkml:trace contextRef="#ctx0" brushRef="#br0" timeOffset="48001">20325 7320 22642,'55'-13'-19,"0"-1"0,-6 2 1,-7 0-408,-9 3 426,-14 2 145,-9 5 438,-13 1 101,-16 1 67,-15 9-281,-13 10 213,-5 16-245,6 10-181,15 6-245,14 2 21,20-3-66,20-4-57,17-10 0,13-11-750,2-13-628,-5-6-1692,-9-7-1972,-14-9 5132,-12-5 0,-9 3 0,-6 1 0</inkml:trace>
  <inkml:trace contextRef="#ctx0" brushRef="#br0" timeOffset="48150">20308 7437 23012,'55'0'-550,"0"0"1,-4-1 0,-5-1-4516,3-3 5065,-10-2 0,-20 2 0,-8 3 0</inkml:trace>
  <inkml:trace contextRef="#ctx0" brushRef="#br0" timeOffset="48484">20588 7595 25163,'-8'54'265,"0"-1"0,1-5 1,-4-3-322,-20 21-90,-1-21 112,-21 8-146,6-27 147,-1-9-12,7-9 0,11-4 12,14-4-158,20 0 281,21-2-68,27-2 45,20 0-392,11-2 381,-2 3-112,-6 0 22,-16 1-570,-17 1-763,-15 1-6398,-16-1 7765,-6-3 0,-6 2 0,0-3 0</inkml:trace>
  <inkml:trace contextRef="#ctx0" brushRef="#br0" timeOffset="48707">20753 7248 25992,'52'0'313,"1"0"1,-4 3 0,-7 3-224,-1 7-90,-10 12-124,-10 2-548,-10 2-3183,-17 19-3382,-21-12 7237,-21 10 0,17-29 0,0-5 0</inkml:trace>
  <inkml:trace contextRef="#ctx0" brushRef="#br0" timeOffset="48874">20555 7522 25025,'76'-6'351,"0"-1"0,-5-1 0,-4 0-368,-23 2 1,-2 0-745,32-8-953,-17 6-2835,-21 3-3922,-18 3 8474,-13 2 0,-5 0 0,-1 0 0</inkml:trace>
  <inkml:trace contextRef="#ctx0" brushRef="#br0" timeOffset="49057">20609 7637 25768,'18'49'407,"-1"0"0,4-3 0,4-7-396,44-1-429,-30-24 0,2-3 412,2-3 1,1-3-23,-2-1 0,1-2-566,33-5 1,-9-9-584,-12-6-1143,-13-8-2510,-11-1 4830,-12-4 0,-9 15 0,-6 0 0</inkml:trace>
  <inkml:trace contextRef="#ctx0" brushRef="#br0" timeOffset="49424">21517 6805 26026,'-28'43'-2197,"0"1"1,2-5 0,5-5-7440,12-11 9636,2-10 0,6-6 0,1-6 0</inkml:trace>
  <inkml:trace contextRef="#ctx0" brushRef="#br0" timeOffset="49549">21637 6880 19986,'7'0'5637,"-2"0"-5637,-5 0-987,-19 79-2924,6-43-1005,0 12 1,0-2 4722,-1-21 1,8-12 0,1-7 0</inkml:trace>
  <inkml:trace contextRef="#ctx0" brushRef="#br0" timeOffset="50116">20715 7406 19594,'46'-12'130,"1"0"1,-3 1 0,-4 1-1296,11 1-3105,-2-1 4270,-6 1 0,-19 3 0,-8 2 0</inkml:trace>
  <inkml:trace contextRef="#ctx0" brushRef="#br1" timeOffset="58841">19880 6686 20076,'-50'-46'698,"0"1"1,4 0-1,6 0-518,5-25-175,18 29 1,2-2 89,0-7 0,2-1-628,0-5 0,0-2 617,1-3 0,2-2-222,-1-2 1,3 0 193,2-3 0,1 0 140,1-1 1,1-1-164,3-2 1,2 0-141,6-2 1,4-1 128,4 0 0,4-1 82,-2 23 1,3 0 0,1 1-569,4 0 0,2 0 0,2 0 535,1-1 0,2 1 0,2 0-30,2 1 0,2 1 0,1 0-210,2 1 0,1 0 0,1 1 187,0 2 1,1 0 0,1 2 25,0 0 1,1 2 0,0 1-19,0 3 0,0 1 0,1 1-72,-2 3 0,0 1 0,2 2 130,22-10 0,0 5-45,0 4 1,1 6 38,-1 5 1,1 4-79,-1 6 0,1 3 0,-2 2 0,1 4 0,-2 7 0,-1 5 50,-1 1 0,-3 6 35,-1 6 0,-2 5-63,-1 5 0,-2 3 45,-3 4 1,-2 2-46,0 3 1,-3 2 27,-4 0 0,-3 5 24,-8-5 1,-2 3 0,-2-1-19,0 8 0,-4 0-11,4 18 0,-7-1 50,-14-22 0,-5-1-67,-1 0 1,-3 1 94,-5-4 1,-2 1 473,-1-4 0,-4 0-508,-2-3 1,-4-1-90,0-3 0,-2 0 84,-1-2 0,-1-1 1117,-24 33-1117,11-25 0,-3-2-39,-20 17 33,20-24 1,0-3-12,-14-2 1060,4-7-1037,0-9 888,2-7-978,-3-5-12,-3-12-44,-3-10 0,-4-20-755,0-16 771,30 22 1,1-3-17,2-2 0,2-3-182,2-3 0,2-1 215,4-1 1,3-1 16,3-1 1,2-1-40,3 1 1,3 0 21,0 2 1,5-3-18,14-19 1,7 0 73,-3 15 0,4 1-537,16-16 1,6 2 569,-4 19 1,1 4-136,2-1 1,2 2 101,3 2 0,0 1-85,-1 2 1,5 0 57,-2 7 1,5-1-1,-1 3-7,11-3 0,1 2-348,-9 5 1,5 0-1,-4 4 331,13 2 1,-2 4 83,3 1 0,1 3-34,4 1 1,1 3-12,1 1 1,2 3 7,-29 1 0,1 0 0,0 2-8,0-1 0,0 2 1,-1 1-57,26 4 1,-2 3 174,-3 2 1,1 4-142,-11 5 0,3 5 0,-4 0 28,9 4 0,-2 2-151,-12-4 0,1 2 0,-4-1 128,0 4 1,-5-1 106,-3-1 0,-2 2-112,-4-3 0,-1 1 411,-6-1 0,-1 2-333,6 9 1,-2 1-79,13 21 484,-22-24 0,-3 0-484,1 9 124,-5-6 401,-5-9-479,-4-8 1089,-3-9-1158,-5-7-145,-2-5-537,-3-3-1346,0 0-2923,-5 0 4974,-8-7 0,5 6 0,-5-6 0</inkml:trace>
  <inkml:trace contextRef="#ctx0" brushRef="#br1" timeOffset="59365">24360 4771 19101,'-4'11'4627,"1"-2"-3999,3-9-359,0 0 179,54 19-224,-26-10 135,42 16-180,-39-15 23,-3 0 89,-4-2-280,-4 1 292,-6-4-292,-5-1 101,-1-2-78,-3-1 55,3-1-66,1-3 10,4-9-33,4-10 112,2-16-134,1-11 111,1-11-178,0-6-102,1 2 102,-2 7-572,2 6-23,-10 22-851,0 5-2386,-9 19 3921,-2 3 0,-1 2 0,0 0 0</inkml:trace>
  <inkml:trace contextRef="#ctx0" brushRef="#br1" timeOffset="60028">25663 5199 23516,'77'0'440,"0"0"1,-1 0 0,-3-1-430,-15 0 0,-2-1-1072,0 0 0,0-1 618,-2-1 1,-2 0-606,-6 1 1,-2 0-2318,30-2-4747,-22 3 8112,-22 1 0,-15 1 0,-12 0 0</inkml:trace>
  <inkml:trace contextRef="#ctx0" brushRef="#br1" timeOffset="60312">26214 5243 22081,'-5'6'3956,"6"62"-3295,6-16-937,-1 2 0,-1 3 579,0-15 0,-2-1-68,2 41 202,-4-7-325,-4-5 356,-8-11-377,-9-9-91,-10-9 141,-9-11-141,-7-11-102,-7-9-693,-4-8 133,-1-20-469,6-11-673,9-22-2443,15-11-3574,14-3 7821,11 1 0,4 29 0,1 10 0</inkml:trace>
  <inkml:trace contextRef="#ctx0" brushRef="#br1" timeOffset="60888">26559 5163 23124,'0'54'690,"0"0"1,0-1 0,0-2-523,0 30-78,5-6-157,4-10 134,6-14-134,3-10-146,1-13-78,-2-10 201,-3-9-56,-2-5 102,-2-9 88,2-12 35,2-14-12,1-20-123,3-10 146,-2-2-102,-2 7 24,-4 18 44,-4 18 123,-1 15-123,-1 27 190,3 16-223,5 21-1,5 4 45,5-8-134,6-13 56,0-14 11,2-14 78,-2-8 34,-3-13 415,0-16-392,-1-19 78,-1-20-213,-4-13-313,-5-4 313,-6 2-67,-5 8-336,-3 15-405,-3 12-906,-7 17-2286,-7 9-4124,-6 10 8124,3 4 0,8 2 0,5 0 0</inkml:trace>
  <inkml:trace contextRef="#ctx0" brushRef="#br1" timeOffset="61222">27310 5100 24491,'50'-3'156,"-1"1"1,2-1 0,-2 0-157,33-3-2790,-1-2 1121,-8 1-1951,-16 1-1182,-17 2 4802,-19 2 0,-11 2 0,-9 0 0</inkml:trace>
  <inkml:trace contextRef="#ctx0" brushRef="#br1" timeOffset="61453">27545 5036 22664,'-1'58'386,"1"0"1,0-1 0,1 27-1,2-4-341,-1-19 0,1-2-45,3-2 0,1-1 56,-2-3 0,1-2 360,-1-7 1,0-1-417,5 34-23,-5-16 190,-2-14-626,-2-13-369,-1-15-1525,0-10-1935,0-9 4288,0-15 0,0 9 0,0-8 0</inkml:trace>
  <inkml:trace contextRef="#ctx0" brushRef="#br1" timeOffset="63141">28156 5114 22732,'44'-6'-12,"0"0"1,31-5-415,-39 5 258,-9 2 168,-10 1 235,-9 0 359,-5 1 146,-7 1-382,-10-2 203,-12 3-371,-11-1 0,-4 6 57,0 10-169,4 11 191,7 9-235,13 7-68,8 0 45,12 0-44,14-4-449,36-2-156,-5-17-483,21-4-246,-27-14-1199,-9-7-145,-10-7-3575,-12-7 6286,-7-6 0,-4 12 0,0 1 0</inkml:trace>
  <inkml:trace contextRef="#ctx0" brushRef="#br1" timeOffset="63273">28185 5209 18283,'-12'0'1390,"2"0"-1547,74 0-2017,-27 0-1227,6 0 1,1 0 3400,-4 0 0,-19 0 0,-6 0 0</inkml:trace>
  <inkml:trace contextRef="#ctx0" brushRef="#br1" timeOffset="63608">28328 5294 21555,'-4'14'2577,"-8"53"-2342,6-32-196,-1 7 1,0 0 5,-5 3-23,-5-2-44,-9-7-68,-8-7-145,-8-6 179,-4-8 45,0-8-113,5-3 202,8-4-156,12 0 111,11 0-33,11 0 79,20-3 168,17 0-79,24-2-90,14-1-1089,7 2 1089,-41 1 1,-1 1-236,34 0-516,-10-2-1590,-16 0-1704,-13 0-4156,-9-4 8123,-10-4 0,-8 6 0,-5-1 0</inkml:trace>
  <inkml:trace contextRef="#ctx0" brushRef="#br1" timeOffset="63840">28733 4934 22620,'5'-7'2722,"-1"2"-2430,68 6-225,-32 7-17,8-3 1,0 2-130,-7 11 79,-13 0-247,-9 2-985,-12-1-561,-4 4-8038,-32 9 9770,-2-9 1,-3-2-1,10-14 1</inkml:trace>
  <inkml:trace contextRef="#ctx0" brushRef="#br1" timeOffset="64007">28535 5177 24670,'73'4'149,"0"-1"0,-4 0 1,-5 0-150,11-3-2846,1 1-605,-37 3-1871,-5 3 5322,-42 4 0,6-6 0,-9 1 0</inkml:trace>
  <inkml:trace contextRef="#ctx0" brushRef="#br1" timeOffset="64323">28577 5358 22614,'74'3'201,"0"0"1,-3-2-1,-5-3-268,-21-1 0,-3-3-157,32-9-112,-22 4 439,-24 3 267,-16 4-11,-21 3 493,-16 0-263,-21 3-63,-22 12-245,-9 9-164,38-5 0,2 2 197,-26 22-68,20 3-156,22-1-23,15 1-78,24-5 145,12-3-223,21-8 89,10-8-202,4-10-604,-4-6-696,-4-5-8329,1-18 9070,-20 0 0,-8-3 0,-22 8 0</inkml:trace>
  <inkml:trace contextRef="#ctx0" brushRef="#br1" timeOffset="64624">29859 4839 21387,'-1'-6'3630,"0"0"-3160,1 6-144,57-1-315,-20 1 45,42 4-11,-41 2-90,-11 6-292,-13 1-1051,-6 3-1425,-14 3-4336,-16 4 7149,-17 0 0,12-9 0,-1-4 0</inkml:trace>
  <inkml:trace contextRef="#ctx0" brushRef="#br1" timeOffset="64784">29516 5090 21174,'0'8'2212,"35"-1"1,14-4-1965,20-2-1136,1 1 0,5-1 888,-21-3 0,-3-2-129,-2 2 1,-1-1-40,33-7-2095,-26 4-1173,-21 2-1953,-19 3 5389,-12 1 0,-4 0 0,0 0 0</inkml:trace>
  <inkml:trace contextRef="#ctx0" brushRef="#br1" timeOffset="64983">29939 5139 24323,'-4'66'814,"0"0"0,1-3 0,0-2-775,3-13 0,0-2 39,0-2 1,1-1-180,4 31 101,3-13-201,3-15-482,-3-13-360,-1-15-1298,-2-9-2074,-1-6-3126,0-12 7541,0-8 0,-2 4 0,0-2 0</inkml:trace>
  <inkml:trace contextRef="#ctx0" brushRef="#br1" timeOffset="65616">30301 4932 22451,'44'-3'706,"0"0"0,30-1-673,-43 9-21,-14 10-12,-9 11 0,-14 12-56,-14 5-370,-12-1 191,-8-6 179,2-9-34,10-9 79,11-10 11,9-3 0,13-5 291,11 2 168,11 4-246,12 5 393,3 7-315,-3 3 347,-6 20-211,-16-6-371,-13 15 89,-56 13-234,-3-18-205,9-15 0,-3-3 176,7-10 1,1-5 72,-39 9 90,11-8 0,18-7-45,21-3-45,16-3 45,16 1 0,24 0 258,22 1-202,29 1 137,-32-2 1,3-1-144,4 2 1,0-1 72,1 0 0,0 0-123,-1 1 0,-1 1 11,-2-1 1,-1 1-12,-5-1 0,-1 1 0,32 3-34,-16-1-257,-16-3-45,-14 0-594,-13-1-1266,-8 0-6052,-5 0 8393,-8-1 0,4 0 1,-4 0-1</inkml:trace>
  <inkml:trace contextRef="#ctx0" brushRef="#br0" timeOffset="70574">25002 8281 23650,'-48'-19'272,"-1"-1"1,3 2 0,4 5 74,2 13-246,-2 12 67,1 8-168,4 17 0,15-2 0,3 3 11,-2 21-134,2 21 22,25-29 101,12-10-324,13-13 88,11-14-302,4-8 236,1-18-348,16-38 538,-21-1-9,-16 11 0,-4-2 31,-1-19 191,-9 3-101,-6 7 22,-4 11 348,-2 12 44,0 15 113,-9 21-482,1 22 269,-5 26-280,8 13 54,5 8 24,13-6-224,7-8 67,11-13-67,4-12-438,-2-14-66,-3-11-213,-3-8-1479,-2-12-684,-2-9-4977,1-12 7969,-1-8 0,-9 15 0,-4 5 0</inkml:trace>
  <inkml:trace contextRef="#ctx0" brushRef="#br0" timeOffset="70974">25593 8220 21723,'-8'-1'2846,"2"0"-2678,-63 15-56,33 7-123,-10-3 0,1 5 89,10 23-156,8 4 44,11-3-44,8-4-202,10-9-79,11-8 258,9-13-314,11-6 371,6-14-281,-1-11 258,-3-13-191,-4-10 202,-9-2-34,-7 1 90,-8 8 56,-3 6 168,-4 10 527,-2 8-403,0 6-124,-2 6-168,2 16 56,0 10-90,2 20 0,11 4-22,7 2 0,15-8-100,4-8-203,5-10-123,-1-11-728,2-9-1009,-1-4-929,-2-11-3945,2-7 7037,-3-9 0,-16 7 0,-6 3 0</inkml:trace>
  <inkml:trace contextRef="#ctx0" brushRef="#br0" timeOffset="71365">26162 8206 24008,'-50'12'407,"1"-1"0,3 3 1,8 4-363,5 33-34,14 2-22,10-2-135,15-5 0,11-11-89,10-9-146,11-13 258,2-8-303,-1-11 370,-4-10-56,-7-11 67,-4-9-11,-8-4 56,-6 3 11,-5 1 12,-4 7 234,-3 5 58,-4 9 289,-2 7-480,-3 5 88,4 16-144,2 10 156,4 15-202,3 7-11,18 15-89,-3-20 44,16 7-447,-6-27 111,2-4-672,5-5-415,0-4-1210,1 0-44,-5-2-1771,-5 1 4482,-5-3 0,-10-1 0,-4-2 0</inkml:trace>
  <inkml:trace contextRef="#ctx0" brushRef="#br0" timeOffset="71791">26639 8211 22238,'-48'7'780,"0"1"1,5 2 0,5 4-725,-1 26-112,16 7 79,12 1-91,12-1-66,14-4 100,12-10-134,12-11-157,6-11 202,-2-9-191,-2-17 292,-7-9-370,-5-16 190,-7-5 57,-7-1 145,-8 4 56,-4 7 324,-3 12 337,0 10-347,0 9-56,0 7-236,0 16 225,2 17-180,9 20-33,8 6-96,4-22 0,4-2-16,14 13-90,18-2-134,-18-32-797,-1-10-503,-1-5-2286,-4-15-4045,-4-6 7877,-2-14 0,-14 12 0,-4 5 0</inkml:trace>
  <inkml:trace contextRef="#ctx0" brushRef="#br0" timeOffset="71966">27484 8585 23717,'22'39'-1762,"-1"-1"1,15 22 0,-33-58 0,-1-2 0</inkml:trace>
  <inkml:trace contextRef="#ctx0" brushRef="#br0" timeOffset="73590">28088 7639 24569,'5'77'343,"-1"1"1,0-3-1,0-2-331,-3-16 0,1-3-395,0-1 0,1-2 383,-1-5 0,1-2 0,1 30 195,-1-12-128,-2-15 39,-1-11 6,0-13-224,0-11 101,0-7 360,0-3-550,0-9 158,2-8 32,5-15-101,8-11 168,11-7-201,10 3 178,9 7-111,5 15 11,18 17-12,-19 21 79,5 14-11,-29 12 11,-11 0 112,-8-1 0,-3 0 291,-13-2-279,-7-3 123,-14-3-236,-9-7-11,-5-8 0,-2-9-303,1-5-224,5-8-806,7-9-785,8-11-2252,11-13 4370,8-4 0,6 17 0,1 4 0</inkml:trace>
  <inkml:trace contextRef="#ctx0" brushRef="#br0" timeOffset="74041">28549 7785 23717,'13'66'235,"0"-1"1,0 1-1,-3-2-185,-5-8 1,-1-2-491,0 1 1,0-2 427,-1-5 1,1-1 123,3 33 141,-2-4-253,-2-33 226,-2-6-204,-1-31-22,0-5 34,4-13 344,3-12-378,8-20-112,10-13-145,10 1 257,7 9-112,3 16 89,-1 16 23,-6 11 180,-9 20 245,-10 8-268,-10 18 325,-5 1-281,-8 1 114,-10-5-304,-32 0-78,-2-17-248,-24-3-178,19-17-762,2-7-493,9-6-2173,12-9-3295,11-5 7216,12-3 0,5 12 0,2 2 0</inkml:trace>
  <inkml:trace contextRef="#ctx0" brushRef="#br0" timeOffset="74491">29078 7819 22597,'0'-4'1972,"0"1"-1602,5 84-292,1-14-769,-1 0 1,-1 5 707,0-20 0,-1-2 61,0 0 0,-1-1-137,0-4 1,0-1 148,-1 34 232,0-15-254,-1-16-91,0-15 23,0-17 705,0-7-738,0-8 537,4-17-639,4-11 225,10-24-180,9-10-33,8-2 123,9 8-112,3 13 101,0 18 22,-4 12 34,-7 14 325,-6 17-292,-8 10 438,-7 13-415,-7 4 123,-6-1-179,-7-2 156,-9-6-201,-12-5-56,-14-8-224,-6-9-505,-6-8-480,2-10-2052,0-16-2981,8-11 6298,7-16 0,17 20 0,7 4 0</inkml:trace>
  <inkml:trace contextRef="#ctx0" brushRef="#br0" timeOffset="75084">29509 7724 25555,'11'61'205,"1"1"1,-1-1-1,-1-1-171,-1-6 0,-1 0-554,0-1 1,0-1 519,0-1 0,1-2 0,-1-6 0,0-2 22,7 29 236,-3-18-112,-3-16-46,-4-17-21,-2-9-158,-2-8-21,0-4 567,9-39-523,4 0-11,14-37-56,9 15 44,6 9 34,6 15-22,0 20 134,-3 10-55,-7 21-1,-8 7 235,-8 15-33,-8 2 11,-8 0 235,-4-4-291,-8-2 359,-9-3-493,-11-3-34,-14-2 0,-6-10-258,-10-4-426,-2-5-156,1-3-852,6-1-3037,13-5-5102,13-3 8986,13-6 0,8 7 1,3 0-1</inkml:trace>
  <inkml:trace contextRef="#ctx0" brushRef="#br0" timeOffset="75283">30760 8444 17510,'0'0'0</inkml:trace>
  <inkml:trace contextRef="#ctx0" brushRef="#br0" timeOffset="76007">31524 7819 17678,'0'-4'5614,"0"1"-4617,0 3-426,-64 20 157,21 11-543,-5-3 1,-1 4-226,18 1 0,5 3 101,0 0 1,2 2-28,-12 34-34,18-5-45,9-7 84,28-8-252,12-7-179,28-10-717,10-10-815,7-13-2122,1-7-3204,-4-13 7250,-6-8 0,-30 3 0,-11-1 0</inkml:trace>
  <inkml:trace contextRef="#ctx0" brushRef="#br0" timeOffset="76465">32124 7839 23740,'-53'26'661,"0"0"0,2 1 0,8 2-661,-2 31 34,8 7-23,16-1-22,9 1-90,15-6-79,17-6 35,14-11-718,19-11-224,7-15-1631,-13-12 1,1-5-5462,24-12 8179,-25 2 0,-4-3 0,-10-4 0,-9 1 0</inkml:trace>
  <inkml:trace contextRef="#ctx0" brushRef="#br0" timeOffset="76857">32764 7834 23224,'-68'29'668,"1"0"1,14-6 0,5 5-574,5 10 0,7 4-1107,-2 24 1012,15 0 0,12-4 169,10-6-202,19-8-327,12-10-324,20-11-503,11-12-908,6-7-1155,2-7-3909,-4-8 7159,-9-5 0,-25 2 0,-10 0 0</inkml:trace>
  <inkml:trace contextRef="#ctx0" brushRef="#br0" timeOffset="77173">33182 7856 22496,'-53'17'1072,"-1"1"0,4 2 0,4 4-814,-10 34-236,13 9 23,18 2 22,13 2-134,25-5-56,18-5-112,25-11-486,-20-29 0,3-3 48,4-4 1,1-4-751,1-3 0,1-2-880,-2-1 1,0-4 2302,32-11 0,-34 8 0,-15-9 0</inkml:trace>
  <inkml:trace contextRef="#ctx0" brushRef="#br0" timeOffset="78065">30781 8442 20322,'-37'1'2275,"7"0"-1771,23-1 56,3 0-515,2-1-11,2-1-23,0-2-22,0 0-101,6 1 100,4 1-77,6 1 178,0 1-122,-4 6 134,-4 3-1,-4 5-77,-3 2 145,-1 1-168,-5-4 124,-3-2-57,-5-7-56,-1-1-22,1-3 112,2-5-258,5-5 246,3-9-89,11-17-11,3 13 11,7-3 0,-3 20 101,-3 4-101,-5 14 347,-4 4-336,-2 13 135,-1 1-112,-2-4 111,-5-5-44,-3-7 224,-5-7-325,0-4-34,2-3 1,2-3-337,6-6 202,3-7-661,9-2-3317,15 0 897,-1 8-4539,8 4 7788,-14 6 0,-8 0 0,-4 0 0</inkml:trace>
  <inkml:trace contextRef="#ctx0" brushRef="#br0" timeOffset="79307">27573 8714 17297,'-14'4'1804,"2"0"-1446,12-4 864,0 0-651,-1-3 34,0-3-381,-3-5 315,1-2-226,-2-3 57,1 2-325,2 2 145,1 4-145,1 3 56,0 3 44,0 2 34,0 4-179,0 2 169,0 8-169,0-1 134,0 2-44,-4-4 11,-3-3 336,-5-4-359,-2-2 101,2-2-89,2 0-180,3-7 124,4-5-113,1-8 23,2 0 23,6 3-1,-1 7 34,7 5-56,-2 4 146,0 1-57,-1 0 12,-5 4 123,-1 5-112,-3 6 112,-4 4-89,-7 0-34,-8-2 67,-3-6 0,-1-4-157,6-5 113,4 0-270,4-4 180,6-1-170,2-3-32,7-2-179,3 2-572,5 2-448,2 2-1748,-3 2-2655,-3-3 5826,-3-1 0,-3 1 0,-3 0 0</inkml:trace>
  <inkml:trace contextRef="#ctx0" brushRef="#br0" timeOffset="80306">25670 6323 16647,'4'0'3149,"-1"0"-617,-3 0-2016,-25 0 44,17 2-112,-19 2 135,21 7 167,-12 18-593,-4 5 213,-14 21-157,-5 5-367,15-23 1,-1 3 282,-7 5 0,-1 2-702,-7 8 1,-3 2 572,-8 5 0,-4 2-540,16-17 0,-2 1 0,-1 0 514,-3 1 0,-1 1 0,-3 3-574,-1 3 1,-4 3 0,0 2-1,3-4-879,-1 2 0,3-2 0,-1 2-979,4-5 0,-2 4 1,2-1-1,6-5 1835,-11 20 0,10-9 0,16-24 0,4-4 0,-9 18 0</inkml:trace>
  <inkml:trace contextRef="#ctx0" brushRef="#br0" timeOffset="81440">31505 6053 18250,'0'-5'4627,"0"0"-2263,0 5-1870,-5 0-304,4 2 280,-4 4-346,5 6 234,4 8-212,4 6 123,8 6-34,4 4-134,5 3 157,6 7-236,9 4 135,11 8-532,-19-24 0,2 1 436,7 5 1,2 0-34,9 7 0,2 0-743,7 5 1,3 1 714,-16-15 0,1 0 0,2 0 0,2 2 0,1-1 0,5 3-96,3 2 1,6 3 0,0 0 0,-3-2-73,4 2 0,-3-1 0,3 2-490,-4-4-1,2 3 1,0 0 0,-6-3 318,-4-1 0,-5-2 1,0-1-546,-3 0 0,0 0 0,-2 0-1274,-4-2 0,-2 0 0,0 0 2111,17 18 1,-6-5-1,7 8 1,-19-16-1</inkml:trace>
  <inkml:trace contextRef="#ctx0" brushRef="#br0" timeOffset="84256">28533 3202 22707,'-62'40'433,"0"0"0,4 0 1,8 1-389,20-5 0,5 0 11,3 3 0,3 2 0,3 1 0,5 1-101,3 0 0,3-1 45,4 1 0,4-2-11,18 40-639,16-7 123,-12-40 1,5-2-2556,21 3 1,4-4-1172,-12-10 1,1-4 4327,17 1 0,-4-5 0,-10-6 0,-11-7 0</inkml:trace>
  <inkml:trace contextRef="#ctx0" brushRef="#br0" timeOffset="84907">28954 3458 14529,'-11'0'4258,"3"0"-3529,8 0 536,0 0-603,36-50-293,-10 32-77,30-33-46,-19 50 136,-16 17-349,-4 13 169,-15 16-202,-15 7 0,-4 0-101,-14-5 67,0-11 46,5-12-24,8-11-88,9-9-248,28-2 448,8 4-178,24 4 156,-5 5-22,-5 5 80,-13 2 177,-13 8 68,-10 2 123,-14 6 45,-12-3-515,-13-3-34,-13-6-224,-5-8-527,-4-7-1322,4-6-1602,7-4-5592,14-12 9267,15-5 0,10 2 0,6 1 0</inkml:trace>
  <inkml:trace contextRef="#ctx0" brushRef="#br0" timeOffset="85149">29313 3402 22631,'49'-2'224,"-1"1"0,32 9-291,-56 14 156,-11 15-178,-7 8-169,-7 3-168,-11-3-1188,-5-4-929,-12-10-3967,-1-8 6510,0-11 0,14-6 0,4-5 0</inkml:trace>
  <inkml:trace contextRef="#ctx0" brushRef="#br0" timeOffset="85357">29575 3190 22821,'5'67'2342,"0"3"-2292,-3-6 0,-1 5-788,2-9 1,1-1 737,1 0 0,0 0-409,1-5 1,0-2-170,-1-4 1,1-2-1574,4 35-247,-3-16 30,-2-17-1890,-3-18 4318,-2-16 1,0-10-1,0-4 1</inkml:trace>
  <inkml:trace contextRef="#ctx0" brushRef="#br0" timeOffset="85490">29685 3679 21387,'43'-3'-987,"-1"0"1,35-3-5624,-38 1 6610,-5 0 0,-16 3 0,-8-1 0</inkml:trace>
  <inkml:trace contextRef="#ctx0" brushRef="#br0" timeOffset="85791">29803 3472 19659,'58'-17'63,"1"-1"1,-7 2 0,-7 5 14,-10 8 905,-17 3 148,-9 13-726,-15 9-282,-13 18-123,-13 7-1602,-13 0-2444,-3-4 4046,0-7 0,22-18 0,7-5 0</inkml:trace>
  <inkml:trace contextRef="#ctx0" brushRef="#br0" timeOffset="85957">29930 3526 19358,'13'-1'2342,"-3"-1"-2286,-10 2-56,65 56-1411,-32-27 341,9 6 0,0-1-3367,-12-7 4437,-6-9 0,-12-8 0,-6-4 0</inkml:trace>
  <inkml:trace contextRef="#ctx0" brushRef="#br0" timeOffset="86173">30280 3200 22171,'0'-10'3339,"0"81"-2969,3 9-1298,-1-5 1,1 5 927,1-10 0,2-2-34,-1 0 0,0-1-39,1-5 1,0 0-371,-1-6 0,0-2-142,0-5 1,-1-3-2576,1 31-1826,-2-18 5084,-2-21 0,-1-19 0,0-11 0</inkml:trace>
  <inkml:trace contextRef="#ctx0" brushRef="#br0" timeOffset="87633">30955 3224 19799,'71'-8'2185,"-16"2"-1133,-44 6-301,-7 12-195,-8 9-343,-13 19-213,-11 12-79,-15 3-694,-4-2-829,0-9-493,10-12-415,10-12-9,14-11-1851,8-10-504,17-14 4874,6-9 2218,14-11 4538,18-10-4055,-14 19-651,7 1-100,-23 21-549,-4 10-460,-4 13-840,-3 12-101,-1 13-661,-3 3-1367,-1-3-1222,-3-5-2229,-1-9 5479,0-9 0,0-10 0,0-7 0</inkml:trace>
  <inkml:trace contextRef="#ctx0" brushRef="#br0" timeOffset="87949">31051 3460 18373,'0'-8'3473,"0"2"-3070,0 6-369,0 0-68,64-13-100,-31 5-488,9-1 0,-1 0-902,-5-4-56,-6-1 224,-4-5 80,-7-3 1231,-3-4 45,-6-2 1131,-2 0 180,-5 3 213,-1 6-202,-2 7 325,0 6-705,0 4-326,0 11 79,0 17-382,0 20 124,0 18-426,0 7-11,0-1 0,0-9-403,2-9-964,0-12-5008,2-5-1178,-2-18 7553,-3-3 0,1-13 0,-2-1 0</inkml:trace>
  <inkml:trace contextRef="#ctx0" brushRef="#br0" timeOffset="88193">31070 3713 22283,'4'51'101,"1"-1"0,1-3 0,6-8-147,27-9-66,4-9-470,1-12 224,-5-5 358,-4-15 67,-11-5 22,-8-12 438,-10-5-225,-4 0 1,-11-2-247,-23-5-415,-1 12-223,-17 2-1076,13 19-1200,3 3-4425,5 4 7283,9 0 0,10 0 0,6 0 0</inkml:trace>
  <inkml:trace contextRef="#ctx0" brushRef="#br0" timeOffset="88457">31498 3251 22204,'2'-4'1760,"-1"1"-1693,0 63-67,7-22 22,-2 5 1,2 0-68,16-2-78,3-9 123,2-13-45,-3-9 90,-2-7 44,-4-3-89,-3-10 0,-1-6 0,-3-15-1030,-5-6-6836,-4-24 7866,-16 17 0,8 2 0,-9 28 0</inkml:trace>
  <inkml:trace contextRef="#ctx0" brushRef="#br0" timeOffset="88842">31501 3244 14899,'48'51'762,"0"1"0,-3-3 0,-13-2 919,-31 2 156,-1 1-683,0 1-347,-1-6-415,-6-4-22,-5-3-224,-9-4 10,-23 11-122,8-15 78,-13 6-78,21-19 89,6-6 57,10-5-180,6-4-12,4-2 12,13 0 112,12 0-67,20 0 123,12-3-78,10-3-79,2-6 90,0 1-202,-6 1 45,-9 4-605,-9 4-863,-11 1-7888,-7 0 9412,-12-2 0,-4 2 0,-8-1 0</inkml:trace>
  <inkml:trace contextRef="#ctx0" brushRef="#br0" timeOffset="89193">32121 2966 23146,'51'14'821,"0"1"1,-3 1 0,-5 4-542,10 36-386,-27-22 1,-2 2 262,-1 5 0,-1 2-51,-3 1 0,-2 2-106,-1 1 0,-3 1 45,-3-2 1,-3 0-92,-1-2 1,-3 0-436,0 39-348,-17-4-2129,-8-5-6873,-17-3 9621,-7-10 0,19-26 0,4-12 1</inkml:trace>
  <inkml:trace contextRef="#ctx0" brushRef="#br0" timeOffset="93048">24577 9493 24535,'1'69'422,"0"0"0,1 1 1,-2-2-412,1-8 0,-2-2-641,1 0 0,0 0 719,0-4 1,0-2-174,0-6 0,0-1 84,0 32-13,0-15-1388,0-16-4105,0-12 508,2-18 4998,-2-14 0,1-3 0,-1-6 0</inkml:trace>
  <inkml:trace contextRef="#ctx0" brushRef="#br0" timeOffset="93198">24567 10067 17162,'0'-7'3048,"0"1"-2488,0 6-560,0 0-123,56-14-1367,-30 8-1368,43-16-3057,-47 11 5915,-6-7 0,-9 9 0,-3 0 0</inkml:trace>
  <inkml:trace contextRef="#ctx0" brushRef="#br0" timeOffset="93416">24772 9600 19235,'0'-9'4325,"0"3"-3753,0 80-135,0-4-1107,-1-2 1,1 3 719,0-14 1,0-3-51,-1-3 0,1-1-77,0 33 10,1-18-120,3-16-1112,0-13-1704,3-14-1043,-3-10-4631,-2-8 8677,-1-8 0,-1 3 0,0-3 0</inkml:trace>
  <inkml:trace contextRef="#ctx0" brushRef="#br0" timeOffset="93749">24812 10081 22025,'62'15'-23,"0"0"1,-6-1 0,-5-5-616,1-19 234,-11-5 191,-10-10 213,-12-3 202,-9-2-202,-6-1 493,-6 2 11,-9 1 191,-8 3-180,-12 9 314,-26 13-593,11 20 55,-13 19-156,21 13 167,13 7-246,10-1-67,10-4 11,34 12-67,-4-24-124,27 5-369,-11-28-437,-1-7-762,0-6-1099,-1-5-1254,-1-12 4112,0-10 0,-16 7 0,-5-2 0</inkml:trace>
  <inkml:trace contextRef="#ctx0" brushRef="#br0" timeOffset="94058">25485 9921 21465,'-13'0'1574,"-17"28"1,0 11-1351,6 7-202,-6 4 1,2 2-23,15 8-191,7-5 12,13-13-572,9-12 213,11-16-370,9-7 270,0-19-180,0-10-78,-1-44 896,-15 10 123,-4-23 34,-15 30 582,-1 10 68,-1 12 90,-1 15-819,0 15 269,0 23-268,2 20 145,2 18-224,8 3-90,6-6-100,9-13-1121,2-11-919,2-14-2061,0-11 4291,0-8 0,-13-4 0,-4 0 0</inkml:trace>
  <inkml:trace contextRef="#ctx0" brushRef="#br0" timeOffset="94457">25962 9605 24203,'9'60'257,"0"0"1,0 1 0,3 23 0,-1-5-230,-6-23 0,0-3-893,-1-6 1,0-3 875,2 30 578,0-19-589,-3-20 332,-1-13-433,-2-14-179,0-5-246,-12-42 313,-5 5 213,-15-33 11,-5 17 12,-5 12 1296,-2 13-1286,-3 13 303,1 23-257,4 18 246,7 17-258,13 13-34,10-4-33,12-7-56,15-12 56,7-10-156,12-13-1,1-6-739,-1-6-359,-5-13-1547,-2-7-559,-3-17-2342,-4-5 5703,-4-2 0,-7 19 0,-4 7 0</inkml:trace>
  <inkml:trace contextRef="#ctx0" brushRef="#br0" timeOffset="95057">25943 10186 15303,'5'-3'5781,"0"1"-4694,48-3-785,-19-4-229,16-5 1,3-2-74,-3-12 0,16-12 78,-32 9 45,-7 0-112,-12 2 225,-7 0-57,-6 1 470,-12 3-21,-7 3-57,-15 12-246,-6 4-213,-2 17 135,3 14-179,10 20 55,13 14-34,8 7-156,14-2 146,8-7-270,30-2-78,-6-23-224,13-6-482,-20-20-235,-5-10-1524,-5-14 414,-3-13-637,-4-18 1489,-3-8 1468,-5-10 1647,-1-1 166,-4 0 47,2 13 22,-1 13-481,0 22-437,2 14-112,2 34-113,3 19-459,2 30-191,-4-20 1,0 0-90,3 24 0,-5-34 0,-1-4 45,-1-5-90,-2-13 461,-2-12-494,-1-7-79,0-5 146,0-14-135,0-10 135,0-20-157,0-10-134,0-9 279,0 3-100,2 2-45,7 10 235,5 10-134,10 10 123,4 9-89,18 7 33,-9 6 0,12 3 33,-18 2-134,-2 0-280,-5 0-448,-5 0-4460,-9 3 5289,-6 7 0,-4-5 0,-2 4 0</inkml:trace>
  <inkml:trace contextRef="#ctx0" brushRef="#br0" timeOffset="95882">28514 9456 19179,'0'-4'4426,"0"1"-3115,0 3-1176,0 77-135,0-37 39,0 11 0,0 0-140,0-9 224,0-9-246,0-8 123,5-9-11,3-7 0,6-4 11,4-4-45,6-1 11,5 0-615,6 0-147,2 0-806,0-1-852,-3-7-975,-4-5 3429,-5-24 0,-12 21 0,-2-11 0</inkml:trace>
  <inkml:trace contextRef="#ctx0" brushRef="#br0" timeOffset="96158">28860 9515 24367,'14'50'818,"-3"7"-930,-11 18-1264,0 1 155,0-12-853,0-8-2909,0-13 3079,-1-20 1430,-1-20 474,-1-29 1177,1-18 122,1-10 55,1 3-279,20 1-906,-3 18-146,20 1-23,-8 13-348,0 1-660,-3 0-1738,-5-2-167,-5 1 2913,-3-4 0,-6 11 0,-3 0 0</inkml:trace>
  <inkml:trace contextRef="#ctx0" brushRef="#br0" timeOffset="96341">29099 9403 23941,'0'56'221,"0"-1"1,0 1-1,0 26 1,-2-3-217,2-18 1,-1-2-427,-1-2 0,0-1 404,2-6 1,-1-2-7,0 30-559,1-20-98,0-19-1562,0-15-152,0-16 0,0-6 0</inkml:trace>
  <inkml:trace contextRef="#ctx0" brushRef="#br0" timeOffset="96675">29325 9490 20916,'0'-4'2756,"0"1"-2856,0 3-91,28 47-78,-1-35-89,24 36-113,0-57 404,-20-3-180,1-10 202,-23-3 45,-5 0 90,-4-1 403,-10 6 157,-7 6 11,-13 7-515,-6 14 302,-4 13-381,1 15 34,6 13-34,7 4-537,11 16-583,8-21-695,4 3-1524,3-30-2476,5-11 5748,4-11 0,-2 1 0,0-5 0</inkml:trace>
  <inkml:trace contextRef="#ctx0" brushRef="#br0" timeOffset="96975">29577 9432 24222,'2'59'100,"1"0"1,0-4 0,-3-4-673,-12 5-615,-8-3-359,-18-5-595,-11-10 494,-9-9 280,-6-14 1367,4-7 1311,9-7-33,14-7-158,15 2-224,12-5 203,14 3-360,21 4-55,18-2-393,24 1 90,9-2-370,7-5-62,-32 3 1,-1-1-745,18-3-1458,3-4-906,-45 8-1995,-13 0 5154,-8 2 0,-5 2 0,0 0 0</inkml:trace>
  <inkml:trace contextRef="#ctx0" brushRef="#br0" timeOffset="97182">29415 10050 21622,'13'47'364,"0"1"0,20 24-297,19-61-44,23-29-1,-24-4 113,6-19 257,-40 2 504,-9 2-335,-15 4-57,-12 5-448,-43 11-639,0 15 79,17 8 0,-1 6-2718,-23 28 628,34-15 1,3 3 2593,0 3 0,4 0 0,-4 3 0,10-5 0</inkml:trace>
  <inkml:trace contextRef="#ctx0" brushRef="#br0" timeOffset="97723">27888 10757 20591,'-4'-6'2958,"-8"73"-2532,6 5-1223,0-2 0,0 4 858,4-11 1,0-1-102,1 0 1,0-1 39,1-4 0,0-3-224,0-6 0,0-2-829,2 29-51,1-20-1361,3-18-885,-1-19-3093,-2-11 6443,-1-17 0,-2 7 0,0-8 0</inkml:trace>
  <inkml:trace contextRef="#ctx0" brushRef="#br0" timeOffset="97999">27822 10911 20255,'48'-14'735,"0"1"1,-3 0 0,-4 4-736,8 10 180,-6 12 514,-11 23-234,-15 2 22,-11 15-135,-23-15-168,-10-2-100,-15-4 33,-6-4-224,0-6-269,3-5-449,12-6-962,9-4-7788,13-4 9580,18-2 0,-4-1 0,10 0 0</inkml:trace>
  <inkml:trace contextRef="#ctx0" brushRef="#br0" timeOffset="98333">28349 11010 21768,'-49'55'653,"-1"-1"1,6-4-1,8-2-619,14 8-280,14 3-90,21-27-247,8-4 11,12-26 214,-2-18-157,-1-7 55,-7-18 79,-1-32 392,-13 17 303,-1-16 560,-8 33 89,-2 14 46,-1 11-695,-2 9-146,0 17-45,3 12-111,1 17 44,1 12-236,14 14-615,-3-22-1009,13-2-628,-7-31-1187,0-7-3821,2-21 7440,-2-9 0,-6 4 0,-3 0 0</inkml:trace>
  <inkml:trace contextRef="#ctx0" brushRef="#br0" timeOffset="98657">28349 11010 20367,'57'52'-38,"0"1"1,4-3 0,-7-10-646,-20-20 785,9-3-404,-19-20 584,-9-8-282,-4-9 279,-6-11-268,-1 0 871,-2 4-164,0 14 77,2 8-33,1 28-202,2 18 202,2 29-515,0 12-355,-6-38 0,1 0 433,-1 39 225,-3-8-259,-16-6-140,-9-29 0,-6-3-151,-31 13-191,16-25 1,-2-4-213,-29-10 134,3-15-449,5-15-391,13-14-1760,32-2 1,5-4-3294,-2-24 6162,16 17 0,4 3 0,3 7 0,4 6 0</inkml:trace>
  <inkml:trace contextRef="#ctx0" brushRef="#br0" timeOffset="98932">28923 10619 23919,'0'77'579,"0"0"0,0-4 0,0-3-540,0-18 1,1-2-257,1-4 0,1-1 217,3 29-116,4-14-791,1-14-505,0-13-1687,-2-11-1808,-1-11 4907,-1-5 0,-3-6 0,-1 0 0</inkml:trace>
  <inkml:trace contextRef="#ctx0" brushRef="#br0" timeOffset="99215">29050 11137 22575,'-3'51'388,"-1"0"0,6-4 1,4-3-389,15 10-56,17-13-157,4-18-235,3-11 336,-2-17 22,-7-17 90,-3-18 34,-9-17 55,-10-8 404,-6-2-168,-7 5 325,-10 10-437,-5 14-79,-12 16-134,-6 12-403,-6 13-482,-1 14-258,-1 9-1771,4 11-2587,9-1 5501,10-3 0,9-15 0,5-5 0</inkml:trace>
  <inkml:trace contextRef="#ctx0" brushRef="#br0" timeOffset="99649">29565 10964 24524,'-47'44'463,"1"0"0,4-1 1,7-1-464,2 27-123,17-5 33,15-8-404,18-13 181,10-16-629,15-13 427,2-14 34,-1-20 201,-5-10-236,-8-19 325,-10-6 191,-11-2 0,-5-3 247,-4 6-1,-4 9 483,-2 11-91,-5 18-167,0 7-359,3 20 135,3 12-35,3 20-156,3 12-56,10 3 157,5-4-325,10-10 168,2-11-123,1-14-807,-2-9-2868,10-19-427,-11-12 4225,6-17 0,-22 14 0,-1 2 0</inkml:trace>
  <inkml:trace contextRef="#ctx0" brushRef="#br0" timeOffset="100407">30148 10546 20154,'-7'-8'4169,"0"1"-3677,7 7-290,0 0 291,-8 80-44,6-14-1112,-3 0 1,1 4 785,4-19 0,0-3-90,0-1 1,0-1 226,5 37-193,0-14-134,4-12-169,1-13-32,-1-13-92,-2-11-166,0-9 1398,-3-7-1219,-2-1 361,-1-3 53,-1-4-123,0-8 135,0-10-146,-8-32 67,-4 8 44,-9-17-10,-3 22 235,-5 9-90,-5 12 112,-5 10-190,-3 18 213,-3 16-202,6 18 45,6 13-146,13 2 1,9-3-24,10-7 91,17-8-236,10-12 157,18-12-146,9-9-493,4-13-1557,17-30-851,-23 1-1503,2-22 4550,-33 14 0,-11 19 0,-4 6 0</inkml:trace>
  <inkml:trace contextRef="#ctx0" brushRef="#br0" timeOffset="103464">32140 9230 15672,'11'-10'4863,"-3"3"-3664,-8 7 2947,0 0-3619,-3 11-516,-9 5-22,-13 19-124,-13 7-851,2-7 0,-1 0-1860,-15 15 605,17-19 0,3-3-6421,4-4 8662,13-12 0,8-8 0,7-4 0</inkml:trace>
  <inkml:trace contextRef="#ctx0" brushRef="#br0" timeOffset="103614">31997 9376 18250,'5'0'4314,"-1"0"-3945,-4 0-402,19 63-999,-10-37-1275,13 47-416,-17-55-1939,-3-6 4662,-2-5 0,0-4 0,0-3 0</inkml:trace>
  <inkml:trace contextRef="#ctx0" brushRef="#br0" timeOffset="103748">32060 9531 21129,'36'-37'63,"-1"-1"1,-4 2 0,-2 9-1174,-5 18-537,-3 0-1345,-3 0-1904,-4-1 4896,-6 0 0,-4 4 0,-3 1 0</inkml:trace>
  <inkml:trace contextRef="#ctx0" brushRef="#br0" timeOffset="103957">32281 9169 23706,'0'62'291,"-1"-1"1,1 1-1,-1-3-241,1-9 1,0-1-516,0 0 0,-1 0 493,1-2 0,0-2-129,-1 37-347,1-13-507,0-12-2003,0-15-6873,0-15 9741,0-14 1,0-9 0,0-4-1</inkml:trace>
  <inkml:trace contextRef="#ctx0" brushRef="#br0" timeOffset="104443">32392 9274 21465,'0'-7'1726,"0"2"-1726,6 75-291,-1-31-438,0 7 1,0 1-1312,2-7-189,-2-12-12,-1-8 112,-3-12 974,-1-5 1155,0-13 807,0-8 393,0-15 256,0-10 303,2-5-515,10 0 22,8 4-179,14 9 89,7 12-504,1 11-10,4 8-315,-6 8-44,-4 9-225,-10 7-11,-8 11-134,-9 4-67,-6 0 134,-11 1-404,-11-6 236,-16-4-145,-12-8 302,-2-6 22,3-7 34,14-3-34,13-2 56,12 0-56,11 0-11,15 0 34,11 0 55,15 0-178,2-3-326,-5-2-1277,-6-3-661,-8-2-1019,-11 0-1828,-7-4 5200,-7-2 0,-3 7 0,0-1 0</inkml:trace>
  <inkml:trace contextRef="#ctx0" brushRef="#br0" timeOffset="104575">32768 9317 17689,'-1'-13'3877,"0"2"-3283,1 11-583,54-27 11,-20 15-134,10-7 0,1 2-1826,-9 10-830,1-1-3708,-28 9 6476,-5 10 0,-4-7 0,0 7 0</inkml:trace>
  <inkml:trace contextRef="#ctx0" brushRef="#br0" timeOffset="105099">32728 9468 20165,'46'-5'280,"0"0"0,34-8-705,-36-5-225,-6-1 22,-9-1-156,-7 0 403,-7-1 381,-7-3 33,-4-2 147,-4 0 616,0 2 33,0 4 1378,0 9-1400,0 4-90,0 22-168,0 14 0,0 24-482,0 11 79,0 1-157,1 14-875,-1-28-1063,1 6-830,-1-33 90,0-6-1177,-8-7 326,-9-6 3013,-14-3 527,-11-2 3081,-8 1-45,-2 8-111,3 10-1278,11 13-313,14 10-169,12 7-717,16 0-224,16-5-157,15-11-134,15-13 157,2-11-146,-1-11 112,-6-13 0,-11-10 90,-8-12 100,-14-1 247,-6 0-414,-11 4 133,-10 3-212,-11 5-168,-14 8-380,-10 9-1083,7 25 1,-1 8-197,8-3 1,1 3 1826,-14 20 0,5 0 0,7 0 0,10-8 0</inkml:trace>
  <inkml:trace contextRef="#ctx0" brushRef="#br0" timeOffset="105907">31903 10789 23045,'-47'2'213,"-1"0"0,3 3 0,3 3-124,-14 21 23,5 8-56,6-3 102,15-5-125,12-9-66,10-7 21,15 1-89,13 0 112,15 5-22,15 1 11,3 4-101,-1 1 68,-6 5 66,-11 1-66,-12 1 66,-12 2 349,-7-3-91,-7-1 235,-12-5-246,-8-4-78,-15-4-191,-6-5 79,-4-4-180,-3-6-257,4-1-191,5-4-773,9-5-997,10-9-2017,12-9 4325,5-5 0,6 12 0,0 4 0</inkml:trace>
  <inkml:trace contextRef="#ctx0" brushRef="#br0" timeOffset="106083">31926 10908 21129,'13'2'2622,"2"67"-2566,-11-24-84,0 6 0,0 1-543,4 8-1502,0-4-1804,1-9-4415,-4-12 8292,0-14 0,-4-11 0,-1-8 0</inkml:trace>
  <inkml:trace contextRef="#ctx0" brushRef="#br0" timeOffset="106215">32027 10796 14831,'-51'45'0,"11"-9"0</inkml:trace>
  <inkml:trace contextRef="#ctx0" brushRef="#br0" timeOffset="106599">32185 11027 21476,'-12'43'-555,"0"-1"1,3 26-701,33-61 359,5-4 313,-4-10 583,-5-6 11,-9-8 191,-6-5 358,-4-5-425,-1-3 391,-2-3 35,0 4 380,-3 8-235,2 12-348,1 11 157,2 31 326,9 22-455,-4-6 1,2 4-537,3 5 1,-1 2 502,1 3 0,-3 0-96,-1-2 1,-2-3 39,-2-5 0,0-2-6,-2 35-33,-9-14-68,-7-15-168,-16-11-22,-14-17-100,-12-12 77,-8-15-537,-5-18 11,5-12-527,9-16-571,15-4-1546,17-4-2790,13-3 5983,11-2 0,1 27 0,2 6 0</inkml:trace>
  <inkml:trace contextRef="#ctx0" brushRef="#br0" timeOffset="106915">32373 10884 21756,'12'64'653,"1"1"1,-2-6 0,-3-5-564,-6 5-68,-1-10-22,-1-15 0,0-12-190,0-13 44,0-8 68,0-21 22,2-16 112,7-26-62,3 11 1,3 0 5,11-19 0,-8 28 0,1 7 123,6 14 258,-1 19-202,-2 26 303,-3 18-437,-1 20-12,-5 3-33,-2-1 0,-4-13-1960,0-7-1054,-4-21-2880,0-7 5894,-2-19 0,1 2 0,-1-3 0</inkml:trace>
  <inkml:trace contextRef="#ctx0" brushRef="#br0" timeOffset="107240">32841 10911 24883,'-44'54'392,"-1"0"0,6-4 0,9-4-459,18 2-67,14-8-360,16-13 57,11-12-448,9-9 549,-1-15-112,-5-12 179,-8-16-303,-6-14 572,-8-6 34,-5 1 44,-3 8 539,-2 14-337,0 16 224,0 10-515,4 41 44,4 4-55,8 34 22,3-11-235,2-6-987,-2-11-1937,-1-14-2825,-4-12 5984,-1-11 0,-7-5 0,-1-1 0</inkml:trace>
  <inkml:trace contextRef="#ctx0" brushRef="#br0" timeOffset="107442">33236 10604 25492,'3'82'198,"0"-1"0,-2-4 0,2-4-198,1-17 0,0-3-274,-1-4 0,0-2-85,-1-4 0,0-2-962,1 26-770,-1-16-1517,0-18-1548,-1-16 5156,-4-11 0,3-6 0,-2 0 0</inkml:trace>
  <inkml:trace contextRef="#ctx0" brushRef="#br0" timeOffset="107890">32773 11047 22283,'-12'0'1905,"56"-1"-1614,13-9-269,-2 3 1,4-3-631,-7-3 0,0-3 451,1 0 1,-1-1-142,-3-1 1,-2-1-319,-6 2 0,-1-1-594,25-15 598,-19 5 534,-16 8 271,-16 9 300,-8 7 213,-8 12-123,-8 14 928,-5 18-973,-4 16 111,3 7-537,7-2-112,5-7-22,8-10-1,11-12-111,6-11-236,11-12 258,-1-5-145,0-18 234,-2-8-402,-5-21-69,-5-9 13,-2-6 447,0-23 68,-5 30 380,0-5 404,-7 43-157,0 18-504,0 24 202,2 21-337,1 14-22,2 1-11,0-7-370,2-12-549,-3-10-1446,1-16-1366,-2-9-6085,-3-8 9827,-1-15 0,-3 9 0,0-9 0</inkml:trace>
  <inkml:trace contextRef="#ctx0" brushRef="#br0" timeOffset="108274">33904 10794 23672,'5'51'455,"0"0"1,-1-4 0,0-2-456,4 14 79,-2-10-191,-1-11 101,-2-14-45,-1-9 89,-1-9-55,-1-4 33,0-2-11,0-13 78,0-2-223,0-15 134,0-2-23,0-3-201,0-3 201,0-1-11,3 2 45,3 4 0,5 4 0,3 7-89,2 5 234,3 6-89,1 6 12,6 3-102,2 2 34,3 8-493,13 10-202,-13 1-750,4 5-1513,-17-10-2006,-7-6 4964,-3-2 0,-6-4 0,-1-1 0</inkml:trace>
  <inkml:trace contextRef="#ctx0" brushRef="#br0" timeOffset="108783">34050 11071 21768,'11'6'1916,"-3"-2"-1916,54-1-12,-26-5-397,8-1 1,1-3-1004,-1-11 314,-6-9 414,-12-2 684,-14-1 829,-6-2 661,-19 0-190,-9 1-560,-17 7 302,-8 9-572,-3 8-88,3 27-281,7 14 223,11 28-167,14 11-123,11 2-273,23-4 329,12-12-158,22-13 203,10-17-270,8-15 79,4-10-257,0-17-483,-6-10-806,-10-16-2398,-15-10-5831,-15-1 9053,-16 2 0,-7 20 0,-6 8 1</inkml:trace>
  <inkml:trace contextRef="#ctx0" brushRef="#br0" timeOffset="120756">24135 10254 24166,'-24'5'157,"1"3"-1233,5 7-5928,-16 22 7004,4-4 0,3-1 0,13-16 0</inkml:trace>
  <inkml:trace contextRef="#ctx0" brushRef="#br0" timeOffset="120965">23723 10755 23471,'-37'56'-3597,"5"-8"1636,26-27-750,-1 1-595,-1 1 684,-2 4 2622,-2 2 0,6-12 0,-1-2 0</inkml:trace>
  <inkml:trace contextRef="#ctx0" brushRef="#br0" timeOffset="121098">23556 11173 14652,'-1'11'3956,"0"-2"-3553,1-9-313,0 0-90,-14 45-1199,10-23-706,-12 38-2207,10-34 4112,-1 3 0,1-14 0,2-1 0</inkml:trace>
  <inkml:trace contextRef="#ctx0" brushRef="#br0" timeOffset="121257">23464 11896 18306,'5'82'-1707,"0"-10"1,-3-57 0,0-2 0</inkml:trace>
  <inkml:trace contextRef="#ctx0" brushRef="#br0" timeOffset="121415">23507 12380 21521,'9'43'-1373,"0"-1"1,7 33-734,-7-50-2007,1 2 4113,-2-1 0,-2-11 0,-3-3 0</inkml:trace>
  <inkml:trace contextRef="#ctx0" brushRef="#br0" timeOffset="121524">23608 12806 10955,'18'14'0,"-3"-2"0</inkml:trace>
  <inkml:trace contextRef="#ctx0" brushRef="#br0" timeOffset="122098">23399 12825 18899,'5'-5'515,"1"0"-402,6 5 301,-1 0 158,2 0 100,-1 1 79,2 3-505,2 3 101,0 3-347,3 2 57,-1 2-12,4-2-90,-1 0 45,2-1 0,-1-3-22,-3-4 66,-1 0-32,-6-4 21,-4 1 79,-4-1-56,0 0 90,1-9-101,5-6-57,3-14 12,14-25-44,-6 11-248,10-12-313,-11 24-751,-1 5-448,-4 6-2880,-3 6 4684,-6 5 0,-3 5 0,-3 2 0</inkml:trace>
  <inkml:trace contextRef="#ctx0" brushRef="#br0" timeOffset="123994">21529 14430 24401,'3'50'30,"0"0"0,-1-5 0,1-5-154,2-2-1030,0-4-1166,-2-4-2139,-1-5 4459,-2-10 0,0-6 0,0-6 0</inkml:trace>
  <inkml:trace contextRef="#ctx0" brushRef="#br0" timeOffset="124177">21682 14484 23661,'5'-4'1927,"-1"1"-1859,-4 72-68,2-33-113,-1 8 1,1-1-369,2-9-1133,0-8-8217,-1-7 9524,-1-9 0,-1-4 0,-1-6 0</inkml:trace>
  <inkml:trace contextRef="#ctx0" brushRef="#br0" timeOffset="126231">22218 14640 23728,'0'63'276,"0"0"1,0-3 0,0-3-277,0 21-11,0-5-23,0-8-706,0-11-178,2-10-1335,1-9-323,-1-9-1828,0-9 4404,-2-9 0,0-4 0,0-4 0</inkml:trace>
  <inkml:trace contextRef="#ctx0" brushRef="#br0" timeOffset="126792">21919 15031 21633,'-2'-2'1569,"-1"-1"-1491,3 3-78,58-14 0,-14 7-28,2-3 0,3 0-16,16 0-898,-3-1-638,-6-1 90,-10-1 325,-11 0 627,-12 4 538,-9 4 762,-8 3 302,-4 3 57,-3 13 33,-5 9-180,-1 17-704,-3 6-136,6 12-268,18-14 44,1-10 12,14-20-348,-8-16 34,-3-12-269,-3-11 100,-5-17 80,-1-8 469,-6-3 12,-1 2 23,-2 8 212,0 10 235,0 15 237,1 9-237,3 17 68,4 17-448,5 19 11,5 11-68,1 4 1,-1-6 123,-4 14 302,-7-23-78,-3 11 168,-7-24-224,-8-5-34,-7-3-291,-14-7-224,-5-3-740,-7-6-189,-5-3-1010,1 0-426,2-2-1746,6 2 4335,8-3 0,15 0 0,6-1 0</inkml:trace>
  <inkml:trace contextRef="#ctx0" brushRef="#br0" timeOffset="127098">22700 15002 20961,'6'76'1370,"0"0"1,0-3 0,0-3-1259,-4-17 0,-1-3-463,1 0 0,0 0 323,-2-3 0,0-1-151,0 38-258,-1-10-370,-4-18 180,-3-15-830,-7-19-491,-7-12-684,-4-17-2837,-4-18 5469,-1-20 0,13 15 0,4 1 0</inkml:trace>
  <inkml:trace contextRef="#ctx0" brushRef="#br0" timeOffset="127348">22611 14992 21364,'46'-21'840,"0"0"1,-4 2-1,-4 5-470,2 11 358,-11 16-302,-9 10 157,-9 17-415,-8 8 90,-14 3-247,-8 1-22,-15-2-169,1-20 1,-3-3-235,-18 11-606,-15-3-437,30-25-1590,13-6-1682,10-12 4729,9-11 0,5 7 0,2-5 0</inkml:trace>
  <inkml:trace contextRef="#ctx0" brushRef="#br0" timeOffset="127582">23074 14416 24267,'-7'48'-4516,"-1"-1"1176,-8-3 3340,5-7 0,6-18 0,3-7 0</inkml:trace>
  <inkml:trace contextRef="#ctx0" brushRef="#br0" timeOffset="127706">23241 14426 18250,'5'-7'5198,"-1"1"-4940,-4 6-258,-12 71-414,0-28-1038,2 6 1,-2 1-3523,-3-3 4974,4-9 0,5-19 0,4-7 0</inkml:trace>
  <inkml:trace contextRef="#ctx0" brushRef="#br0" timeOffset="128914">23450 14992 19527,'0'-9'2879,"0"1"-2778,0 8-146,0 0-582,32 0-1591,-11 0-909,25 0-6375,-22 0 9502,-7 0 0,-9 0 0,-5 0 0</inkml:trace>
  <inkml:trace contextRef="#ctx0" brushRef="#br0" timeOffset="129064">23450 14975 22193,'18'52'157,"-1"1"0,-2-5 0,3-12-1300,13-30-1255,-1-2-3832,-4-3 6230,-4-1 0,-11 0 0,-4 0 0</inkml:trace>
  <inkml:trace contextRef="#ctx0" brushRef="#br0" timeOffset="130094">23587 15021 21264,'-10'0'1254,"3"0"-917,6 0-192,1 0-77,4 0-91,4-1 79,7 0-112,0-2-437,5-1-706,-2-1-638,2 0-1043,-2 0-4179,-3 1 7059,-5 2 0,-5 1 0,-4 1 0</inkml:trace>
  <inkml:trace contextRef="#ctx0" brushRef="#br0" timeOffset="130352">23584 15021 5734,'0'0'0</inkml:trace>
  <inkml:trace contextRef="#ctx0" brushRef="#br0" timeOffset="131077">23982 14433 24222,'11'72'33,"-1"-10"-728,-4-29-885,1-6-1422,0-7-2231,2-6 5233,-3-8 0,-1-4 0,-3-2 0</inkml:trace>
  <inkml:trace contextRef="#ctx0" brushRef="#br0" timeOffset="131254">24165 14411 23975,'10'54'-377,"0"0"0,-1-6 0,-1-5-2290,-1-9-628,-3-8-5198,-2-7 8493,-2-9 0,0-6 0,0-4 0</inkml:trace>
  <inkml:trace contextRef="#ctx0" brushRef="#br0" timeOffset="131661">24457 14630 23144,'69'-7'7,"0"0"1,-5 1-1,-6 1-992,7-1-1694,-12 3-373,-12 1-6002,-17 1 9082,-12 1 0,-8 0 1,-4 0-1</inkml:trace>
  <inkml:trace contextRef="#ctx0" brushRef="#br0" timeOffset="131962">24687 14654 20927,'-5'2'4000,"1"-1"-3524,15 45 1,9 18-29,-9-1-990,6 14 1,-2 1 899,-11-2-201,-5-4 102,-10-9 311,-4-9-492,-15-7 1,-29-4-113,5-19-493,-19-4 57,20-21-438,7-17-531,10-13-1844,13-21-672,11-8-4360,8-2 8315,15 3 0,-9 27 0,9 9 0</inkml:trace>
  <inkml:trace contextRef="#ctx0" brushRef="#br0" timeOffset="132603">24920 14659 20177,'-6'0'3204,"0"0"-2901,6 0 66,-14 58-369,8-14 67,-2 3 1,0 1-1,5 16-134,2-4 67,1-6-146,1-6-168,4-11 135,1-9 56,3-8-79,-1-11-10,4-4 200,-1-18-357,8-10 66,0-22 79,2-8 224,4-8-34,-1 1 34,0 6 67,-3 13-33,-5 13 560,-4 23-258,-2 23-235,-1 28-56,2 24-34,1 11-345,5 0 289,3-10 45,2-16-22,11-16 22,-8-20 56,6-21 257,-10-26-245,-2-24 21,1-18-448,-3-11 359,-9 38 0,-1-1-11,-2 2 0,-1 1-34,1-36-1288,-4-2-807,-9 29-841,0 5-6850,-7 32 9778,3 9 1,5 3 0,3 1 0</inkml:trace>
  <inkml:trace contextRef="#ctx0" brushRef="#br0" timeOffset="132919">25419 14593 21443,'68'-5'97,"1"-1"0,-4 1 1,-4-2-256,19-5-1511,-8 1-1065,-12-1-1737,-19 7 4471,-18 0 0,-12 5 0,-9 0 0</inkml:trace>
  <inkml:trace contextRef="#ctx0" brushRef="#br0" timeOffset="133152">25689 14630 23213,'0'69'829,"0"-1"0,1-1 1,0-3-769,2-15 1,0-2-448,1-1 0,2-2 364,6 39 44,1-15-44,-3-10-91,0-14-413,-2-13-587,-2-12-1183,-2-11-1570,1-5-2969,-2-9 6936,0-12 0,-2 8 1,0-6-1</inkml:trace>
  <inkml:trace contextRef="#ctx0" brushRef="#br0" timeOffset="133396">26195 14177 24166,'5'-4'1669,"-1"1"-1669,-4 3-168,-23 75-605,9-34-336,-2 10 0,0-1-3766,0-8-4268,6-9 9143,4-17 0,4-8 0,2-8 0</inkml:trace>
  <inkml:trace contextRef="#ctx0" brushRef="#br0" timeOffset="133519">26334 14292 24659,'-5'49'29,"0"0"1,0-4 0,-2-4-1654,-10 4-3060,-2-10 4684,3-7 0,7-14 0,2-6 0</inkml:trace>
  <inkml:trace contextRef="#ctx0" brushRef="#br0" timeOffset="134547">21482 17014 18350,'0'-8'4247,"0"1"-3709,0 7 335,0 0-570,0 10-135,0 3-22,0 10-292,0 1-369,0-1-807,1-2-2006,2-1 3328,7 3 0,-4-13 0,2 1 0</inkml:trace>
  <inkml:trace contextRef="#ctx0" brushRef="#br0" timeOffset="134723">21672 17021 23695,'11'47'-6902,"-1"-6"-2929,-5-19 9734,0-6 0,-4-8 0,0-3 0</inkml:trace>
  <inkml:trace contextRef="#ctx0" brushRef="#br0" timeOffset="135632">22084 17398 18518,'0'-7'4449,"0"2"-3788,0 5-381,0 0-11,-69-1-269,32 20 39,-9-7 0,2 6 29,8 37-35,11 7-33,11 1 79,7-4-158,14-9-44,9-9-23,12-13-257,8-15 100,5-6-10,0-18-315,-2-13 0,-5-17-122,-7-14 514,-7-6 158,-7-1 44,-6 1 68,-4 7 145,-2 8 449,-1 12 257,0 13-179,0 11-191,0 6-21,0 22-282,1 13 68,4 28-235,3 11-90,5 4 34,2-4-381,2-11-504,-2-12-729,-1-15-908,0-16-1377,-3-8 3910,1-19 0,-7 8 0,-1-8 0</inkml:trace>
  <inkml:trace contextRef="#ctx0" brushRef="#br0" timeOffset="135856">22343 17050 22933,'0'-4'2746,"0"1"-2612,8 77 146,-3-6-1169,1-3 1,-1 5 905,-2-15 0,0-1-17,0-3 0,0 0-34,-1-3 1,1-2 146,2 33-908,-2-17-394,-1-17-1858,1-17-2074,-2-15 5121,1-7 0,-2-6 0,1 0 0</inkml:trace>
  <inkml:trace contextRef="#ctx0" brushRef="#br0" timeOffset="136356">22780 17366 23437,'-43'-2'689,"-1"-1"0,-32 12-689,39 16 34,7 17-68,11 8 23,10 1-78,6-3 77,12-6-10,7-11-157,12-10 89,5-12-370,0-9 24,0-16-382,6-32 751,-13 0 67,1-20 0,-18 21 56,-4 9 593,-4 9-66,-1 14-11,0 7-304,1 21 158,1 25 213,2 37-555,-1-24 0,1 4-268,-1 6 1,0 2 222,0-1 0,1 0 101,-2-5 0,-1-1-56,1-6 0,-1-1 90,-2-6 0,-2-2-39,-8 30 44,-8-13-101,-29-8-89,3-26-482,-19-4-79,9-38-515,-2-14-851,3-25-203,29 23 1,4-3-7239,-10-40 9379,21 33 0,4 4 0,-1-6 0,7 8 0</inkml:trace>
  <inkml:trace contextRef="#ctx0" brushRef="#br0" timeOffset="136582">22956 16841 23762,'0'-5'1389,"0"0"-1389,0 5-481,-22 77-1289,9-31-684,-3 7 0,1 0 2454,4-6 0,5-21 0,5-12 0</inkml:trace>
  <inkml:trace contextRef="#ctx0" brushRef="#br0" timeOffset="136723">23048 16950 22036,'3'-2'2410,"-1"0"-3419,-2 2-2475,0 66-4315,-2-37 7799,0 48 0,0-62 0,1-8 0</inkml:trace>
  <inkml:trace contextRef="#ctx0" brushRef="#br0" timeOffset="137585">23359 17347 18406,'52'-2'-938,"0"1"1,-4-1 0,-5 1-3276,2-3 4213,-11 2 0,-14 2 0,-11 0 0</inkml:trace>
  <inkml:trace contextRef="#ctx0" brushRef="#br0" timeOffset="137768">23469 17549 20389,'42'-1'-1810,"1"1"1,26-4-5564,-50 1 7373,-7-2 0,-6 3 0,-4 0 0</inkml:trace>
  <inkml:trace contextRef="#ctx0" brushRef="#br0" timeOffset="138631">24052 16873 19269,'4'-4'3103,"-1"0"-2957,-3 4-717,15 71-1524,-5-41 1114,1 13 0,0-3-3119,3-20 4100,-4-9 0,-4-7 0,-3-4 0</inkml:trace>
  <inkml:trace contextRef="#ctx0" brushRef="#br0" timeOffset="138772">24215 16843 20916,'19'45'-1419,"1"-1"1,14 29-1,-23-60 1,-4-5 0</inkml:trace>
  <inkml:trace contextRef="#ctx0" brushRef="#br0" timeOffset="139049">24551 16958 22182,'0'-4'3171,"0"0"-3054,-3 41 1,-2 20-95,-2 10-1586,1 5 0,1 2 1602,2-27 1,0-4-164,1 39 448,1-10-951,1-10-650,0-12-181,0-10-5781,-6-14 7239,2-13 0,-2-8 0,3-5 0</inkml:trace>
  <inkml:trace contextRef="#ctx0" brushRef="#br0" timeOffset="139190">24490 17422 21622,'47'-25'33,"1"0"1,-5 2 0,-6 4-1121,-5 9-1042,-7 0-1883,-6 0 4012,-7-4 0,-6 7 0,-2-1 0</inkml:trace>
  <inkml:trace contextRef="#ctx0" brushRef="#br0" timeOffset="139366">24770 17045 23471,'0'56'440,"0"-1"1,0-1 0,0-2-385,0 29-671,0-6 604,0-9-243,1-11-811,2-14-646,2-11-1247,3-16-2813,2-7 5771,-1-14 0,-3 5 0,-1-6 0</inkml:trace>
  <inkml:trace contextRef="#ctx0" brushRef="#br0" timeOffset="139739">25266 17067 21947,'0'-8'2308,"0"2"-2196,0 6-179,-67-13 134,20 21-78,-5-7 0,-1 3 67,-11 26 67,10 1-112,14-7 23,15-5-34,15-4 90,6-1-135,19 3 112,12 6-112,23 5 101,10 4-112,3 2-11,-4 2 45,-11 0-34,-14 3 56,-17-1 347,-8-2-45,-11-1 505,-13-3-493,-11-3 33,-16-3-336,-12-7-11,-6-9-280,0-5-168,3-14-616,10-11-1301,16-17-2811,14-15 5176,10-8 0,7 26 0,0 5 0</inkml:trace>
  <inkml:trace contextRef="#ctx0" brushRef="#br0" timeOffset="140248">25367 17235 21700,'7'-48'386,"-1"1"1,13-31-263,17 57 156,2 10 101,-2 11 190,-2 21-33,-5 14-448,-8 19 100,-8 6-190,-6 0 101,-6-6-78,-6-4 44,-9-7-11,-9-5-56,-11-8 0,-2-8 123,-2-6-280,6-10 236,8-3-158,8-3 23,10 0-67,3 0-23,5 0 146,11 0 23,10 0 33,14 0-34,5 0 57,1 0-158,-1 0-66,-3 0-662,-4-1-594,-5-4-1277,-5-3-2208,-6-8 4886,-7-6 0,-6 9 0,-4 0 0</inkml:trace>
  <inkml:trace contextRef="#ctx0" brushRef="#br0" timeOffset="140423">25790 17082 22732,'55'-12'134,"0"1"0,-4-1 1,-5 2-1032,1 0-1400,-9 0-1602,-9 2-4773,-13 2 8672,-7 0 0,-7 3 0,-2 1 0</inkml:trace>
  <inkml:trace contextRef="#ctx0" brushRef="#br0" timeOffset="140665">25828 17116 23997,'57'46'-8,"0"1"1,-7-4 0,-6-9 85,-10-17 12,-14 1 246,-10 3 146,-7 2-236,-12 5-178,-9 0-68,-15 1-146,-11-3-201,-6-4-1099,-2-5-1590,5-7-2253,9-4 5289,16-5 0,12-1 0,9 0 0</inkml:trace>
  <inkml:trace contextRef="#ctx0" brushRef="#br0" timeOffset="140998">26362 16795 25319,'-27'57'296,"0"1"0,1-1 0,1-1 0,1-1 0,4-2-296,3 11 0,4-3-523,4-2 1,2-2 494,2-6 0,3-2-163,12 32 46,9-22 89,14-19-56,7-20-214,2-15 387,0-26-207,-2-15 124,-6-22 44,-8-9-22,-10-2 224,-8 4-33,-6 9 302,-30 8 66,-2 24-559,-31 8-235,3 28-673,-2 6-1232,6 8 2140,5 5 0,26-17 0,5 0 0</inkml:trace>
  <inkml:trace contextRef="#ctx0" brushRef="#br0" timeOffset="141348">26658 16656 20602,'-27'36'-1967,"1"-1"1,-9 22 0,37-56 0,7-1 0</inkml:trace>
  <inkml:trace contextRef="#ctx0" brushRef="#br0" timeOffset="141465">26858 16739 23728,'-20'45'-232,"1"-1"1,0-3 0,0-5-2996,-11 1-5099,4-10 8326,7-10 0,9-9 0,5-5 0</inkml:trace>
  <inkml:trace contextRef="#ctx0" brushRef="#br1" timeOffset="148844">21091 18724 19112,'0'-11'2275,"0"2"-2163,0 9-101,0 0-22,0 26-258,0-12 202,-5 23 56,-9-19-45,-8 0 112,-7-1 44,0-3 360,6-4 234,6-3-335,9-3-314,5 0 33,5 1 1,11 2-23,7 2 22,11 1-156,-3 0 78,-3 5-247,-13 6 91,-4 12 43,-31 35 226,3-17-102,-15 14 11,17-38-44,9-13-349,5-8 360,17-5-78,7-13-113,15-5-100,14-26 380,-18 11 34,-3-6 582,-22 22-155,-8 5 10,-7 5-505,-7 2-44,-10 3-134,-4 1-583,0 0-706,2 0-1479,6 0-2387,8 0 5289,7 0 0,5 0 0,2 0 0</inkml:trace>
  <inkml:trace contextRef="#ctx0" brushRef="#br1" timeOffset="149019">21258 18787 23896,'2'66'112,"0"1"1,-1-6-1,0-5-762,3 6-482,-3-9-2196,2-6-571,-1-12-2813,-1-11 6712,-1-12 0,0-6 0,0-6 0</inkml:trace>
  <inkml:trace contextRef="#ctx0" brushRef="#br1" timeOffset="149144">21275 19174 19908,'43'-61'-1882,"-4"10"358,-19 38-1950,-2-4-78,-3-3 3552,-5-6 0,-4 11 0,-4 1 0</inkml:trace>
  <inkml:trace contextRef="#ctx0" brushRef="#br1" timeOffset="149352">21428 18746 22474,'-1'57'389,"1"0"1,0 0-1,-1 26 1,0-3-362,0-18 0,0-2-477,0-2 1,0-1 504,0-5 0,0-1-129,0-7 0,0-1 36,1 31-479,-1-17-389,1-17-1281,0-17-324,0-12-874,0-19 3551,2-40 0,-2 27 1,3-24-1</inkml:trace>
  <inkml:trace contextRef="#ctx0" brushRef="#br1" timeOffset="149536">21792 18780 18877,'8'-3'5401,"-2"1"-5121,-6 2-280,0 0-247,-41 70-436,12-33-477,-2 9 0,-2-1-2549,-6-8-5904,4-10 9613,7-12 0,13-8 0,8-7 0</inkml:trace>
  <inkml:trace contextRef="#ctx0" brushRef="#br1" timeOffset="149669">21642 18918 18586,'9'0'4392,"-2"0"-4280,-7 0-112,69 36-101,-34-20-398,10 6 1,1-3-1933,-8-9-584,-2-7-3417,-8-2 6432,-4-13 0,-12 9 0,-4-8 0</inkml:trace>
  <inkml:trace contextRef="#ctx0" brushRef="#br1" timeOffset="149836">22070 18743 20759,'4'-8'4247,"1"65"-3967,-3-2-252,1-1 0,-1 4-714,3 25 641,0-8-302,-2-11-236,1-14-415,-3-14-1465,0-11-675,-1-11-5949,-7-7 9087,-8-5 0,5-2 0,-3 0 0</inkml:trace>
  <inkml:trace contextRef="#ctx0" brushRef="#br1" timeOffset="150102">21738 19351 23112,'-10'53'706,"-1"-1"0,4-4 0,6-4-706,24 8 67,15-15-201,17-17 167,3-11-89,-1-17-56,-8-13 79,-11-16 55,-11-9-22,-15-6 34,-6 4-1,-11 2 158,-11 9-180,-11 9 179,-11 15-190,-5 5 0,-3 11-392,2 10-224,4 8-807,10 8-2061,13 0-2657,8-3 6141,7-9 0,2-6 0,0-7 0</inkml:trace>
  <inkml:trace contextRef="#ctx0" brushRef="#br1" timeOffset="150444">22441 18969 24053,'-14'41'-185,"-1"0"1,8 26-567,33-48-515,38-12 1266,-18-16 157,8-10 672,-37-11 157,-9-2-426,-10 2-67,-11 2-403,-6 4-90,-10 5-426,-15 7-11,14 6-526,-6 4-472,18 2-1859,8 0-3720,4 2 7014,4 0 0,2 0 0,0-1 0</inkml:trace>
  <inkml:trace contextRef="#ctx0" brushRef="#br1" timeOffset="150619">22644 18753 21510,'6'-14'3373,"-1"4"-3306,-5 81-67,0-19-381,0 4 1,0 2-158,3 14-743,2-6-1330,3-13 50,-1-11 2561,-4-14 0,0-15 0,-3-6 0</inkml:trace>
  <inkml:trace contextRef="#ctx0" brushRef="#br1" timeOffset="150794">22672 18957 23437,'65'16'-235,"-5"-1"-998,-24-6-1142,-2-1-1211,-8-3-5915,-8-1 9501,-9 1 0,-6-2 0,-3 0 0</inkml:trace>
  <inkml:trace contextRef="#ctx0" brushRef="#br1" timeOffset="151203">22305 19329 18518,'-7'0'3742,"2"0"-3270,5 0-271,72-19-134,-31 13-56,9-4 1,0 0 122,1 9-268,-4 1-34,-4 1-123,-7 3-147,-11 1 371,-11 4 67,-9 2 157,-9 5 22,-14 2-146,-12 2 203,-16 1-202,-5-1 179,0 1-23,6 0 124,11-1-157,11-2 67,13 0-168,6-2-12,15 2 80,29 0-225,2-7 101,24-2-23,-15-16-660,1-7-751,-5-9-1367,-5-9-3441,-9 0 6242,-9-1 0,-12 16 0,-4 4 0</inkml:trace>
  <inkml:trace contextRef="#ctx0" brushRef="#br1" timeOffset="151437">22914 18741 20826,'7'-6'3855,"-2"2"-3553,54 0 1,-27 3-225,47 1-67,-45 9-11,-7 9-145,-7 3-1099,-10 3-1221,-4 0-2723,-7 0 5188,-11-1 0,7-12 0,-7-2 0</inkml:trace>
  <inkml:trace contextRef="#ctx0" brushRef="#br1" timeOffset="151762">22928 18935 24995,'13'55'213,"0"0"0,-3-6 0,-2-4-213,-5 0-102,-3-7 57,-6-8-268,-9-5 268,-11-9-347,-10-3 190,-1-6 90,1-4 112,8-2 0,11-1-22,9 0-45,8 0 67,19 0 470,15-1-347,25-4 202,13 0-1152,5-3 895,0 2-68,-9 0-23,-11 1-78,-13 1-2566,-10 0-851,-16 1-2364,-7-1 5882,-11-2 0,0 3 0,-1 0 0</inkml:trace>
  <inkml:trace contextRef="#ctx0" brushRef="#br1" timeOffset="152128">23239 18775 18910,'0'-7'4225,"0"2"-3475,68-1-649,-32 5-68,9-2 1,-2 3 34,-11 12-68,-14 9 22,-10 16 79,-13 8-101,-12 5 23,-11 3 10,-8-5 34,4-8-22,8-12-22,13-9-46,5-9-78,22-6 79,9-1-157,20-3-718,6-11-1232,0-6-7702,4-27 9173,-24 7 1,-4 4 0,-24 17 0</inkml:trace>
  <inkml:trace contextRef="#ctx0" brushRef="#br1" timeOffset="152312">23631 18663 23583,'-6'-10'2678,"0"74"-2320,5-2-1109,2 1 1,1 3 755,1-14 1,0-1-12,1 0 1,0-1 10,0-2 1,-1-1-29,0-4 1,-1-2-437,0 29 435,-1-16-1444,-1-17-1706,0-16-3044,0-13 6218,0-17 0,0 6 0,0-8 0</inkml:trace>
  <inkml:trace contextRef="#ctx0" brushRef="#br1" timeOffset="152512">23747 18656 25521,'68'36'45,"-14"3"-728,-67 2-752,-5 0-3024,-15-7-5372,1-10 9255,6-11 0,12-8 0,6-5 0</inkml:trace>
  <inkml:trace contextRef="#ctx0" brushRef="#br1" timeOffset="152662">23871 18653 21577,'11'0'3362,"-3"0"-3340,57 27-22,-30-9-51,8 1 1,0 0-813,-7 1-706,-9-5-2206,-9-4-2724,-9 0 6499,-5-4 0,-4-1 0,0-3 0</inkml:trace>
  <inkml:trace contextRef="#ctx0" brushRef="#br1" timeOffset="152870">23629 18965 24087,'60'1'496,"1"0"1,-2 0 0,-2-2-458,-13-1 1,-2-2-119,38-5-201,-14-1-325,-17 3-605,-15 3-336,-16 3-953,-9 1-2095,-11 5 4594,-15 7 0,9-5 0,-8 4 0</inkml:trace>
  <inkml:trace contextRef="#ctx0" brushRef="#br1" timeOffset="153044">23662 19169 25824,'0'53'145,"0"-1"1,2-2 0,0-5-247,3 7-672,4-6-493,-2-9-2186,-4-10-2598,-1-14 6050,-3-6 0,1-7 0,-1 0 0</inkml:trace>
  <inkml:trace contextRef="#ctx0" brushRef="#br1" timeOffset="153437">23620 19249 21219,'0'-4'3529,"0"1"-2767,0 3-740,63 0 281,-12-5-444,1 3 0,4-1 264,22-8-78,-3 2-90,-5 1 23,-10 4 97,-12 2-164,-5 5 44,-21 8-382,-5 6-267,-15 11-639,-17 4-522,-9 3-935,-24 2-1043,-14-3-65,-11-2 3898,34-18 0,-1-1 224,-40 7 2902,35-11 0,2-2-672,-11 1-773,8-4-976,37-4 483,20-1-471,17-7-257,26-3-197,4-3 0,5 0-207,-13 4 0,1 0-243,16-2 0,-3 0 86,15 2-201,-20 5-673,-16 3-1736,-16 2-4203,-14 0 6914,-8 0 0,-5 0 0,0 0 0</inkml:trace>
  <inkml:trace contextRef="#ctx0" brushRef="#br0" timeOffset="160930">34283 9899 18619,'13'0'695,"-3"0"-695,-10 0-9831,0 0 9260,43 8 1,-32-5-1,32 5 1</inkml:trace>
  <inkml:trace contextRef="#ctx0" brushRef="#br0" timeOffset="161131">34709 10205 17386,'0'6'1804,"0"-2"-1736,0-4-673,30 43-706,-16-24-2286,24 34-2666,-26-34 6263,-2-1 0,-5-7 0,-2-4 0</inkml:trace>
  <inkml:trace contextRef="#ctx0" brushRef="#br0" timeOffset="161273">34918 10587 15840,'1'7'2454,"0"-2"-2308,-1-5-696,0 0-1634,13 51 2184,-4-15 0,5 20 0,-7-33 0</inkml:trace>
  <inkml:trace contextRef="#ctx0" brushRef="#br0" timeOffset="161432">35047 11176 21129,'7'44'-325,"0"0"0,3 34-1389,-4-44-1379,-3 1-1467,2-1 4560,0-2 0,-3-14 0,0-4 0</inkml:trace>
  <inkml:trace contextRef="#ctx0" brushRef="#br0" timeOffset="161732">35099 11716 18966,'-1'46'639,"0"0"0,-2 34-550,0-53-89,-2 3-246,-1 2-561,0 0-1109,-2 15 1121,5-13-550,-1 5 1043,4-17 302,0-2 1209,0-3 24,-1 1-146,-2-3-314,-2 1-89,-5 4-617,4-4 11,-1 2 146,3-6-156,1 1-46,-1-2-22,1 2 0,-1 0-694,0 1-6646,-2 9 7340,2-7 0,1 0 0,2-9 0</inkml:trace>
  <inkml:trace contextRef="#ctx0" brushRef="#br0" timeOffset="162364">34796 12346 22137,'19'31'942,"-2"-1"-942,-9-5 101,-2 0-101,1 0 0,0-1-12,0-2 80,0-4-147,-1-6 34,-1-5 1,-1-2-35,0-4 46,1 0 33,2-1 0,3 0 0,5-1 56,7-4-135,6-2-22,6-5-100,7-2-136,3-2 68,5-1-134,2 0 336,1-1 11,-2 3 0,-2 2-347,-7 3-539,6 2 180,-17 4-403,2-1-1143,-17 5-2331,-6-1 4639,-4 1 0,-4 0 0,-1 0 0</inkml:trace>
  <inkml:trace contextRef="#ctx0" brushRef="#br0" timeOffset="163935">33072 13243 21051,'48'8'-561,"0"0"1,-4 0 0,-3-2-2331,6-5-4325,-7 0 7216,-8-1 0,-15 0 0,-7 0 0</inkml:trace>
  <inkml:trace contextRef="#ctx0" brushRef="#br0" timeOffset="164168">33126 13307 24020,'-13'47'183,"0"-1"0,0-3 0,6-4-105,20 1-111,8-5 89,15-4-112,6-6-258,1-7-392,-1-7-3910,9-7-572,-17-8 5188,2-7 0,-24 3 0,-7-2 0</inkml:trace>
  <inkml:trace contextRef="#ctx0" brushRef="#br0" timeOffset="164335">33100 13484 21398,'-4'-2'1614,"1"-1"-1614,3 3-191,67-21-1669,-30 12 0,8-4 0,0 2 1860,-8 7 0,-16 2 0,-10 2 0</inkml:trace>
  <inkml:trace contextRef="#ctx0" brushRef="#br0" timeOffset="164702">33229 13496 21387,'-5'15'2700,"-12"64"-2565,13-34-107,-4 4 0,0 2 5,2 6-66,-3-7-68,-5-7 67,-5-7-10,-5-9-136,-5-4 146,-3-9-145,-2-7 145,1-4 68,4-3-56,9-1 78,10-4 0,6-1 56,8-6 0,13 1 157,15-2-191,19 4 12,8 1-45,6 5-90,-3 0-45,-4 3-571,-9 0-919,-7 0-1949,-10 0-2791,-6-2 6320,-7-1 0,-9 0 0,-5-1 0</inkml:trace>
  <inkml:trace contextRef="#ctx0" brushRef="#br0" timeOffset="164952">33638 13202 25679,'45'14'28,"-1"0"0,30 14-354,-54 0-828,-5 0-1546,-7 1-2813,-4 1 5513,-18-3 0,11-11 0,-11-6 0</inkml:trace>
  <inkml:trace contextRef="#ctx0" brushRef="#br0" timeOffset="165110">33483 13416 20322,'0'-4'3294,"0"1"-3204,74 3-90,-27 0-291,5 0 0,1 0-1715,-1 1-1838,-14 2-5579,-13 3 9423,-14 3 0,-8-4 0,-3 0 0</inkml:trace>
  <inkml:trace contextRef="#ctx0" brushRef="#br0" timeOffset="165436">33394 13584 22900,'72'3'403,"-1"1"0,-1-1 1,-4-3-410,-17-4 1,-4-1-449,-1 0 0,-3 0-443,26-9 1,-26 6 896,-21 4 246,-23 2 1043,-56 11-908,-2 9-335,10-3 1,-1 2 188,10 2 1,3 3 571,-30 20-438,19-1-177,24-5-170,14-4 45,31-6-45,12-2 34,25-8-112,6-5-22,4-6-359,-5-4-250,-8-1-1297,-10 0-2263,-12 0-5584,-11 0 9678,-11 0 0,-6 0 0,-3 0 1</inkml:trace>
  <inkml:trace contextRef="#ctx0" brushRef="#br0" timeOffset="165610">34266 13864 18754,'-19'69'0,"3"-14"0</inkml:trace>
  <inkml:trace contextRef="#ctx0" brushRef="#br0" timeOffset="166037">34542 13265 21835,'-8'-2'2499,"1"-1"-1973,7 3-358,0 0-33,74-15 21,-38 10-134,9-3 1,-1 1 11,-19 6 22,-13 5 146,-9 10-202,-21 11-303,-14 12-1568,-26 3-2678,-15 2-5282,-2-7 9315,8-6 0,29-14 0,15-8 0</inkml:trace>
  <inkml:trace contextRef="#ctx0" brushRef="#br0" timeOffset="166178">34659 13331 23885,'52'-1'280,"-1"-1"0,-3 1 1,-7 0-528,-3 1-1120,-8 6-2151,-10 0-3384,-10 8 6902,-6-1 0,-4-5 0,0-1 0</inkml:trace>
  <inkml:trace contextRef="#ctx0" brushRef="#br0" timeOffset="166502">34730 13436 24748,'0'62'478,"0"0"0,0-4 1,0-5-479,0 12 0,-8-6 0,-7-8-213,-15-7 213,-11-14-247,-7-10 56,-5-11-111,4-9 201,8-10-33,16-13 201,15 2-56,25-2 291,20 14-268,23 6 78,12 2-56,4 1-118,-25 0 1,-1 0-443,19 0-1244,9-5-8083,-29-16 9725,-20-3 1,-3 0 0,-19 10-1</inkml:trace>
  <inkml:trace contextRef="#ctx0" brushRef="#br0" timeOffset="166920">34981 13192 22339,'0'-9'2712,"0"1"-2668,0 8-10,67-3-34,-36 3-67,46 7 56,-61 12-337,-9 13 248,-21 9-326,-12 4-269,-19 2-1411,-13-3-2253,-2-9-4740,6-7 9099,12-13 0,20-7 0,11-7 0</inkml:trace>
  <inkml:trace contextRef="#ctx0" brushRef="#br0" timeOffset="167053">35083 13401 24087,'41'24'-292,"1"-1"1,30 15-2017,-43-21-1524,-6-8-4403,-5-4 8235,-8-4 0,-5-1 0,-3 0 0</inkml:trace>
  <inkml:trace contextRef="#ctx0" brushRef="#br0" timeOffset="167387">35377 13170 23840,'1'54'202,"0"0"0,0-2 0,0-3-236,0 21-694,1-5-595,0-10-1276,1-12 459,-1-13-740,1-15 594,-2-8 975,1-15-1624,-1-28 2935,-1-1 751,0-20 1389,-1 15 627,-1 5-369,1 9-426,0 10-246,1 10-460,0 4-964,0 4-178,5 0 167,10 0-280,11 4-22,11-1-157,5 1-1054,-4-1-917,-3-2-2287,-8-1 4426,-11 0 0,-6 0 0,-9 0 0</inkml:trace>
  <inkml:trace contextRef="#ctx0" brushRef="#br0" timeOffset="167687">34894 13635 23695,'55'8'213,"0"-1"0,-2 0 0,-2-2-236,20 1-1228,-1-4 758,-8 0 400,-9-2 93,-11 0 146,-14 0 257,-10 0 146,-9 4 79,-3 33-125,-3-1-469,-2 28-34,-1-15-358,0-6-841,0-7-1312,0-11-1870,0-9 4381,0-8 0,0-5 0,0-3 0</inkml:trace>
  <inkml:trace contextRef="#ctx0" brushRef="#br0" timeOffset="168210">35713 13139 23012,'0'58'354,"0"-1"1,1-3 0,1-4-332,6 11 66,6-6-44,7-12-45,0-8 56,1-14-56,-3-10 56,0-6 403,6-16-313,-1-23-124,3-5-44,-6-18-57,-9 9-391,-3 3-527,-5 2-449,-1 8-1534,-5 9-2903,-8 10 5883,-10 8 0,6 5 0,-2 3 0</inkml:trace>
  <inkml:trace contextRef="#ctx0" brushRef="#br0" timeOffset="168377">35708 13321 21264,'5'11'3451,"-1"-2"-3440,77-27-22,-30 7-611,20-5 0,1-1-1821,-9 2-1736,6 0 4179,-45 11 0,-13 2 0,-8 2 0</inkml:trace>
  <inkml:trace contextRef="#ctx0" brushRef="#br0" timeOffset="168719">35882 13438 23090,'56'-1'-422,"-1"1"0,-3-3 0,-6-2-1550,2-7-303,-8-6-1199,-13-4-358,-10-1 90,-10-2 3742,-4-3 2566,-3-1 235,-1 0-112,-3 3 112,0 7-705,-1 7-202,3 6-752,1 4-88,0 17-359,1 11-91,-1 22-413,1 10-191,0 2 0,0-3-67,0-7-415,0-8-818,0-6-1479,0-7-1176,0-5-5876,-1-5 9815,-6-6 0,5-7 1,-5-3-1</inkml:trace>
  <inkml:trace contextRef="#ctx0" brushRef="#br0" timeOffset="168902">35779 13684 23695,'44'44'239,"0"0"0,-2-4 0,0-9-239,22-17-516,-5-6-592,-5-6-1772,-12 0-863,-8-2 3743,-11-2 0,-11 2 0,-4-1 0</inkml:trace>
  <inkml:trace contextRef="#ctx0" brushRef="#br0" timeOffset="169186">36336 13112 24748,'41'17'543,"-1"-1"1,25 21-510,-53 4-34,-6 6-270,-7 5-984,-9 0-1043,-5-5-2331,-8-4-5203,2-12 9610,2-10 1,9-11 0,4-6 0</inkml:trace>
  <inkml:trace contextRef="#ctx0" brushRef="#br0" timeOffset="169344">36435 13287 21073,'8'-5'3160,"-2"0"-3149,66-6 0,-28 3-11,7-1 0,2 0-202,1-2-436,-5-1-550,-8 2-1378,-12 0-1568,-9 6 4134,-11 1 0,-5 3 0,-4 0 0</inkml:trace>
  <inkml:trace contextRef="#ctx0" brushRef="#br0" timeOffset="169677">36503 13414 23471,'60'-1'-124,"0"1"1,-6-3 0,-5-2-1009,-3-8-1220,-10-8 491,-9-2-279,-9-4 728,-9 1 1412,-4-5 740,-4 1 1042,-1 0-494,0 5 236,0 7 582,0 9-694,0 6-572,0 14 1,0 12-303,0 22-179,-1 9-214,-2 8-111,2-2-34,-1-7-146,0-6-258,2-10-1243,-2-7-2095,-1-8-2544,-2-9 6286,-6-6 0,6-4 0,-3-3 0</inkml:trace>
  <inkml:trace contextRef="#ctx0" brushRef="#br0" timeOffset="169919">36576 13776 23717,'38'36'-217,"-1"1"1,-1-3 0,-1-11-232,11-25 77,-4-12 371,-6-6 112,-10-12 427,-10 0 144,-8 0-11,-6 0-33,-13 4-135,-8 4-55,-16 12-382,-10 6 90,-7 14-157,-5 11-68,2 11-750,4 6-1456,10-2-4909,7-7 7183,9-9 0,12-9 0,4-6 0</inkml:trace>
  <inkml:trace contextRef="#ctx0" brushRef="#br0" timeOffset="170593">37893 12959 21644,'-7'-10'2522,"2"3"-2444,5 7-2778,0 0-1323,-8 65-5176,-3-39 9199,-11 50 0,11-65 0,0-2 0</inkml:trace>
  <inkml:trace contextRef="#ctx0" brushRef="#br0" timeOffset="171219">37599 13158 23157,'50'0'30,"0"0"0,-4-1 0,-5 0 3,3 0-66,-10-2 10,-10 2 23,-9 1 0,-7 0 68,-5 0-24,-1 0 416,-2 0-539,-7 0 68,-10 1 11,-5 5 112,-20 9-90,14 2 46,-9 5-35,15-5-44,6-6 22,6-1-22,6-7-135,3 0 57,4-3 33,9 0 22,10 1 34,12 1-33,3 2-23,1 2 67,-9 0-11,-8 5 11,-11 2 202,-7 7-101,-10 3-11,-33 11-45,-1-10 0,-26 3-56,14-16 101,4-2-23,11-6 348,11 0-415,15-3-11,21 0 23,17 0 55,22-4-44,13-2-68,4-4-660,0-1-304,-8 0-1299,-9 4-639,-9 0-2812,-10 1 5748,-6-2 0,-13 4 0,-3 0 0</inkml:trace>
  <inkml:trace contextRef="#ctx0" brushRef="#br0" timeOffset="171627">38102 13068 18250,'0'-6'4829,"0"0"-4292,0 6 2,0 0-80,-7 57-370,3-16-27,0 2 0,0 2-6,2 9-112,2-4-303,0-10-425,0-5-908,0-9-695,0-8-22,0-6-2779,1-7 5188,1-7 112,-1-10 1155,0-8 615,-1-9-89,0-4-437,0-1-258,0 3 167,0 4 2,0 10-415,0 6-259,0 5-369,0 5 0,0-1-224,2 2 112,6-3-78,7 3-34,10-1-359,20 1-346,-8 0-718,10 0-897,-19 0-2095,-8 3 4415,-8 6 0,-7-4 0,-5 2 0</inkml:trace>
  <inkml:trace contextRef="#ctx0" brushRef="#br0" timeOffset="171902">37644 13591 19829,'-7'0'3563,"2"0"-3204,74 0-68,-23 0-201,6 0 0,1 0 100,7 2-67,-7 3-100,-10 6 257,-13 7 89,-11 10-21,-10 10-247,-6 4-90,-3 2-11,-5-6-460,1-10-694,-5-8-1064,3-11-2275,1-6 4493,3-17 0,0 9 0,2-9 0</inkml:trace>
  <inkml:trace contextRef="#ctx0" brushRef="#br0" timeOffset="172194">38246 13214 21801,'-15'-5'1759,"4"1"-1602,11 4-157,0 0-112,26 60-515,3-42-23,26 44-526,-5-59 615,-2-14 438,-6-6 123,-10-12 526,-12-5 169,-10 0 67,-7 1-269,-5 3 157,-10 7-258,-7 8-134,-15 7-235,-9 6-23,-9 14-404,-5 6-851,3 12-7697,-2 13 8952,26-15 0,5-1 0,23-20 0</inkml:trace>
  <inkml:trace contextRef="#ctx0" brushRef="#br0" timeOffset="172402">38686 12913 24188,'1'67'470,"0"0"1,0-3-1,0-6-783,-1 13-852,0-8-1368,0-10-1758,0-12-3698,0-7 7989,0-6 0,0-14 0,0-3 0</inkml:trace>
  <inkml:trace contextRef="#ctx0" brushRef="#br0" timeOffset="173004">38269 13423 23471,'-2'54'332,"1"0"1,-1-3-1,1-5-231,0 6-34,1-3-67,0-7 67,0-10-33,0-10 11,0-7-90,0-9-101,0-3-358,0-3 504,1-12 0,7-2 45,3-9-90,8 2 90,3 5-45,2 1 34,4 7-68,5 2 23,3 4 11,9 2 0,3 0-1053,30 6 335,-17-1-200,15 4-438,-27-3 414,-8-4-1030,-1 0-3619,-9-2 5591,-4 0 0,-15 0 0,-3 0 0</inkml:trace>
  <inkml:trace contextRef="#ctx0" brushRef="#br0" timeOffset="179090">33518 15102 19280,'14'-3'3048,"-4"1"-2107,-10 2-806,0 0-135,25 50-348,-20-23 68,8 42 213,-32-36 67,-13-3 67,1-5-33,4-7 235,8-6-269,9-6 0,6 1 22,14-2-11,19 8 1,-2-3-46,10 8 124,-23 4-57,-6 12 23,-6 12-33,-9 6 10,-1-1-66,-3-7-12,4-10 0,19-4 45,4-16-78,14-2 78,-2-15-135,-2-6-370,-4-5 203,-9-8-258,-7-15-11,-10 7 492,-12-9 79,-10 13 146,-9 6 268,2 3 34,3 5 259,9 5-394,10 2-201,6 2-78,5 0 156,6-3 102,9-3-281,9-1 67,6-1-22,3 2-112,0-1-257,-1 0-102,-1-1-627,-4 1-202,-6-3 247,-4 2 807,-8-1 167,-4 1 46,-3 2 559,-2 2 371,0 2 21,0 3 13,0 1-931,0 13 22,0 40-44,0 5-51,0-13 0,0 1-162,0 26-1009,0-5-974,0-8-337,0-8-2521,0-14 5020,0-12 0,0-13 0,0-7 0</inkml:trace>
  <inkml:trace contextRef="#ctx0" brushRef="#br0" timeOffset="179322">33907 15211 19785,'1'-4'4493,"0"1"-3788,-1 84-436,0-9-1573,0 0 0,0 4 1304,1-16 0,0-2 0,1-1 0,0-1-170,1-4 0,1-1-60,0-7 1,0-2 434,5 28-1236,-1-16-437,-2-16-1546,-3-14 310,-1-13 2704,0-8 0,-1-3 0,-1-2 0</inkml:trace>
  <inkml:trace contextRef="#ctx0" brushRef="#br0" timeOffset="179656">34015 15401 23930,'49'-18'52,"0"0"1,-4 2-1,-6 2-119,-5 2 33,-12 4 34,-10 4 124,-8 2 201,-10 2-79,-12 2 146,-12 9-90,-10 10-111,-4 13 22,6 9-168,8 5 11,13 2-11,9-1-90,6-4-44,10-7-215,5-7-681,9-9-483,2-7-1121,-1-8-716,-5-5-3317,-6-5 6622,-5-8 0,-5 5 0,-2-3 0</inkml:trace>
  <inkml:trace contextRef="#ctx0" brushRef="#br0" timeOffset="179790">34097 15588 22844,'47'-20'63,"-1"0"0,-4 2 1,-4 3-1106,0 2-2084,-10 4-1995,-8-1 5121,-8-1 0,-8 5 0,-1-1 0</inkml:trace>
  <inkml:trace contextRef="#ctx0" brushRef="#br0" timeOffset="179991">34375 15253 25151,'-3'57'235,"1"0"1,0-1-1,-1 26 1,1-4-214,2-19 1,0-3-1295,0-2 0,0-2 1272,0-3 0,0-3-101,0 31 761,2-17-1154,0-18 181,1-14-1424,-2-14-1467,0-7-2578,-1-12 6124,0-14 0,0 8 0,0-6 1</inkml:trace>
  <inkml:trace contextRef="#ctx0" brushRef="#br0" timeOffset="180322">34626 15367 23788,'57'30'-202,"0"1"0,-6-2 0,-5-11 158,1-27 275,-12-5-7,-14-8 258,-11-1 78,-7-1 151,-22-6-397,2 11-161,-20-1-153,3 16-123,-4 3-147,-1 2-1590,-7 14-392,21-3-2207,1 12-5372,21-10 9809,5-6 1,-1-3-1,1-4 1</inkml:trace>
  <inkml:trace contextRef="#ctx0" brushRef="#br0" timeOffset="180508">34984 15124 25880,'4'66'153,"0"0"0,0-3 0,0-4-253,4 20-192,2-4-571,-1-12-381,1-7-1108,-3-14-1346,-3-10-3025,-2-14 6723,-4-8 0,1-7 0,-1-3 0</inkml:trace>
  <inkml:trace contextRef="#ctx0" brushRef="#br0" timeOffset="180681">34652 15742 23874,'37'48'317,"-1"0"1,-1-5 0,2-9-498,23-15-739,-3-10-717,-6-6-1590,-6-3-2859,-11 0 6085,-7 0 0,-13 0 0,-7 0 0</inkml:trace>
  <inkml:trace contextRef="#ctx0" brushRef="#br0" timeOffset="180974">35280 15197 25746,'58'11'71,"-1"1"0,-5 0 0,-8 3-4,-7 23-134,-12 4-483,-10-2-615,-8 1-886,-6-5-2543,-11-2 4594,-8-7 0,3-12 0,0-5 0</inkml:trace>
  <inkml:trace contextRef="#ctx0" brushRef="#br0" timeOffset="181131">35188 15391 24076,'54'0'-1360,"-1"0"1,-4 0-1,-6 0-6371,-4 0 7731,-14 0 0,-12 0 0,-9 0 0</inkml:trace>
  <inkml:trace contextRef="#ctx0" brushRef="#br0" timeOffset="181449">35313 15523 24692,'0'66'414,"0"0"1,0 5 0,0-8-504,-2-6-68,-9 4 55,-7-31-122,-11-11 34,-2-9-101,-6-6 291,16-5 0,1 0 134,19-3-44,19 0 167,13-2-212,21 1 22,11-2-67,2 1-22,-2-1-617,-9 1-4100,3-7-998,-24 3 5737,-1-7 0,-25 10 0,-4-1 0</inkml:trace>
  <inkml:trace contextRef="#ctx0" brushRef="#br0" timeOffset="181756">35699 15184 24367,'58'-11'45,"1"-1"0,-7 1 0,-5 2-280,-7 1 145,-14 2 79,-14 4 156,-29 1 113,-13 12-12,-25 7 113,-4 17-102,5 6-77,12 1-157,20 0-46,11-4 11,21-3 12,10-5-280,13-8-1915,26-7-1167,-16-8-1994,12-12 5356,-25-9 0,-13 4 0,-6-3 0</inkml:trace>
  <inkml:trace contextRef="#ctx0" brushRef="#br0" timeOffset="181897">36040 15219 25599,'0'54'183,"0"0"0,0-3 1,1-5-296,0 8-393,1-5-872,0-8-1682,-1-9-2712,-1-10 5771,-8-11 0,7-7 0,-7-4 0</inkml:trace>
  <inkml:trace contextRef="#ctx0" brushRef="#br0" timeOffset="182156">35680 15763 24636,'29'44'272,"0"1"1,-1-7 0,2-8-273,27-20-90,-4-9 23,-4-15 67,-12-6 11,-13-11 79,-11 0 359,-9 1-192,-15 3 146,-8 4-235,-18 10-134,-9 5-34,-8 15-123,-1 9 11,4 9-448,9 4-438,14-6-2162,10-9 3160,11-7 0,5-6 0,2-1 0</inkml:trace>
  <inkml:trace contextRef="#ctx0" brushRef="#br0" timeOffset="182440">36150 15153 25095,'46'-1'224,"0"0"0,32 11-201,-49 15 56,-13 15-79,-10 6-202,-13 1-526,-9-1-1222,-10-6-2095,-6-6-5786,2-9 9736,7-12 1,8-6 0,9-7 0</inkml:trace>
  <inkml:trace contextRef="#ctx0" brushRef="#br0" timeOffset="182623">36494 15104 22933,'5'-5'2622,"-1"1"-2578,16 77-44,-10-24-280,3 5 0,-1 1-1423,0 5-1602,-3-8-1099,0-11-1803,-4-9 6207,-2-12 0,-2-10 0,-1-7 0</inkml:trace>
  <inkml:trace contextRef="#ctx0" brushRef="#br0" timeOffset="182773">36590 15338 23146,'43'-16'-348,"1"-1"1,30-9-2107,-48 26-739,-4 3-5043,-8 0 8236,-7 4 0,-4-3 0,-3-1 0</inkml:trace>
  <inkml:trace contextRef="#ctx0" brushRef="#br0" timeOffset="183656">36221 15508 20972,'0'-4'3395,"0"1"-3014,0 3-258,-9 74-67,7-30-67,-2 6 0,0 1 112,4-6-202,5-11 112,4-10-33,6-11-1,2-6 23,0-6 23,0-10-12,-1-8 11,0-15 68,-3-10-180,-3-4 12,-4-3-168,-2 4-281,-3 4 11,-5 11-526,-19 9 863,0 12-68,-14 4 214,13 5-23,5 0 33,9 0-447,5 0-1110,4 0 1278,16 0 88,3 0 147,39 0 78,-12 0 572,20 0 672,-21 0-11,-6 2-482,-10 3-34,-11 5-358,-8 9-213,-6 8-135,-17 13-22,-8 9-100,-17 4-797,-5 0-56,2-7-806,9-13 258,10-13-482,12-12-34,6-14 1143,10-16 650,20-37 1244,1 9 1108,19-11-257,-10 33-67,5 15-246,1 8-494,3 5-559,2 10-348,1 4-135,-1 9-22,0-1-33,-5-2-651,-4-6-370,-8-5-1679,-6-4-1536,-7-4 4269,-6-1 0,-5 0 0,-3 0 0</inkml:trace>
  <inkml:trace contextRef="#ctx0" brushRef="#br0" timeOffset="184273">37126 15333 22620,'-4'-1'1624,"1"-1"-1344,3 2-246,54-3-68,-10 0-207,2 0 0,3 0-845,21-3-1133,-2 0-392,-10 0-1624,-11 0-3407,-14 2 7642,-14 1 0,-10 1 0,-7 1 0</inkml:trace>
  <inkml:trace contextRef="#ctx0" brushRef="#br0" timeOffset="184556">37368 15129 18686,'0'-10'5603,"0"3"-4785,12 67-426,-3-16-286,0 4 1,0 1-62,3 15-45,-1-2-22,-2-5 10,-2-6-425,0-4-190,-3-10-942,-1-5-1736,0-10-2690,-2-10 5995,0-3 0,-1-7 0,0 0 0</inkml:trace>
  <inkml:trace contextRef="#ctx0" brushRef="#br0" timeOffset="186259">37999 14992 23807,'11'16'1311,"0"8"-1143,-1 15 56,-2 10-191,-2 27 12,-4-17-67,-1 9 22,-1-33 0,-1-10-45,-1-8 45,-1-8-67,1-5-56,1-4-157,1 0 246,12-2-89,6-4-348,13-3-436,2-1-192,-3 1-1634,-2 1-797,-6 0 3530,0-9 0,-11 9 0,-2-5 0</inkml:trace>
  <inkml:trace contextRef="#ctx0" brushRef="#br0" timeOffset="186577">38347 14983 20221,'0'-10'3855,"0"3"-3351,0 7-168,9 61-313,-2-15-35,0 2 1,-1 2-22,-1 14-449,-1-7-683,-4-8-483,0-11-234,0-11 840,0-10 706,-4-8 213,-1-6 123,-2-9 168,1-9 325,3-10 22,2-5-55,6-1-1,6 4-347,6 3-112,3 3-56,0 5-661,-3 4-3059,5-2-718,-8 4 4494,1-7 0,-10 10 0,-3-1 0</inkml:trace>
  <inkml:trace contextRef="#ctx0" brushRef="#br0" timeOffset="186787">38537 14978 18238,'0'-6'4830,"0"2"-3946,0 4 13,9 66-550,-4 1-522,1-2 0,-1 4 237,-2-10 0,-1 0-29,-1-1 1,0 1-23,0-5 0,-1-1-22,0-5 0,0-1-158,0 31-212,0-16-191,0-18-1254,0-17-1514,0-13-2979,0-9 6319,0-19 0,0 11 0,0-12 0</inkml:trace>
  <inkml:trace contextRef="#ctx0" brushRef="#br0" timeOffset="187153">38763 15046 21992,'-4'0'1277,"1"0"-1277,3 0-67,53 21-1087,-13-15 240,1 6 1,1-2-599,6-19 749,-10-3 763,-16-10 292,-10 1 380,-9-2 315,-6 5 503,-9 1-291,-6 6-258,-11 5-516,-4 11 102,-5 17 56,-10 44-550,16-6-50,15-18 1,3-1-40,5 10-583,7-7-616,0-10-1524,2-9-179,5-11-5726,1-7 8684,5-7 0,-5 0 0,-1-2 0</inkml:trace>
  <inkml:trace contextRef="#ctx0" brushRef="#br0" timeOffset="187454">38961 15075 21443,'5'1'2712,"-1"58"-2712,-4-20-141,0 3 1,-2 2-711,-7 8-785,-8-7-527,-12-7-156,-10-11-471,-8-7 2790,-6-12 336,1-3 2443,6-5-695,12-3-325,17 0-516,8-1-279,17-2-426,17 2 90,17-1-326,18-1-111,6 1-191,-18 1 0,-1 0-471,17 1-862,10-2-1659,-45 5-392,-12 0-997,-10 0-560,-12 0 4941,-15 0 0,9 0 0,-8 0 0</inkml:trace>
  <inkml:trace contextRef="#ctx0" brushRef="#br0" timeOffset="187687">38843 15469 14551,'-41'37'3276,"1"-1"1,5-2 0,8-2-2507,12 8-411,18-8-326,20-7 69,17-13-80,17-4-33,7-15 11,-2-10 0,-7-8 0,-15-8 23,-16 2 223,-12 3-44,-8 5 122,-10 3-111,-27 2-213,-1 8-101,-25 3-179,13 7-212,-1 1-148,6 3-1488,4 2-1962,9-1-5166,7-2 9256,7-3 0,7 0 0,4 0 0</inkml:trace>
  <inkml:trace contextRef="#ctx0" brushRef="#br0" timeOffset="187978">39111 15182 23852,'81'14'-284,"-1"0"0,-7-3 0,-11-9 284,-13-21 247,-19-6 391,-15 0 449,-10 3-471,-12 3-77,-11 4-483,-39 6-112,4 5-112,-23 15-292,21 4-459,5 13-201,6 2-987,11-2-2140,11-3-5584,11-6 9781,7-7 1,4-6 0,0-5 0</inkml:trace>
  <inkml:trace contextRef="#ctx0" brushRef="#br0" timeOffset="188153">39525 14885 22473,'5'0'3318,"0"0"-3122,0 39 0,-3 17-140,1 11-955,1 5 1,0 2 707,-1-27 1,-1-5-875,2 38-1052,0-12-2633,-1-12 4750,-2-13 0,-1-20 0,0-9 0</inkml:trace>
  <inkml:trace contextRef="#ctx0" brushRef="#br0" timeOffset="188337">39212 15467 23359,'27'56'455,"1"0"1,-1-5 0,4-7-467,29-5-561,5-11-940,-3-14-1985,-6-8-3091,-10-11 6588,-9-6 0,-18 3 0,-6-2 0</inkml:trace>
  <inkml:trace contextRef="#ctx0" brushRef="#br0" timeOffset="188602">39822 14932 22788,'-7'-9'2722,"2"3"-2464,72 7-157,-27 10-62,6-4 0,0 3 73,-5 20-224,-13 6-415,-15 4-806,-7 2-1390,-15 0-2353,-8-4 5076,-16-6 0,13-16 0,0-5 0</inkml:trace>
  <inkml:trace contextRef="#ctx0" brushRef="#br0" timeOffset="188751">39692 15099 23359,'54'-2'89,"1"-1"1,-4 1 0,-3 1-9872,33 0 9782,-32 2 0,-3-1 0,-37 1 0</inkml:trace>
  <inkml:trace contextRef="#ctx0" brushRef="#br0" timeOffset="189086">39836 15311 25286,'-3'54'85,"1"-1"1,0-3 0,-3-6-422,-7-6 269,-5-5-336,-7-9 101,-6-9 33,-5-7 269,0-6 0,6-5 67,10-3 0,10-6 79,17 1 223,17 0-189,20 6 200,22 2-245,7 3-382,3 5 247,-6 2-78,-10 5-718,-12-2-851,-12-1-2196,-12-6-3754,-12 0 7597,-7-6 0,-4 3 0,-2-2 0</inkml:trace>
  <inkml:trace contextRef="#ctx0" brushRef="#br0" timeOffset="189394">40257 15026 24278,'54'-18'268,"0"-1"1,-5 1 0,-4 1-381,12-6-425,-16 5 301,-16 5 236,-13 3 79,-12 5 22,-18 2 156,-14 1 158,-19 10-203,-7 9 192,2 13-280,8 10-80,17 5-44,14 1-11,17 0-67,17-8-281,12-5-571,10-10-1491,5-12-2005,-4-5-5405,-2-8 9513,-5-10 0,-16 7 0,-4-7 0</inkml:trace>
  <inkml:trace contextRef="#ctx0" brushRef="#br0" timeOffset="189543">40626 14929 20860,'0'-5'4627,"0"0"-4279,0 5-348,5 79-123,-3-32-253,2 7 1,-1 1-2135,-2-2-2521,0-10 5031,-1-11 0,0-15 0,0-7 0</inkml:trace>
  <inkml:trace contextRef="#ctx0" brushRef="#br0" timeOffset="189793">40231 15442 24793,'55'38'18,"-1"0"1,-2-3 0,-4-11-276,15-27 201,-10-10 349,-14-7-80,-16-8 227,-11 1 53,-11 0-184,-15 5-29,-10 3-113,-14 5-111,-10 7-112,-6 4-100,-3 8-192,-1 7-436,5 5-1031,9 4-3127,13-10 4942,13-3 0,11-7 0,6-1 0</inkml:trace>
  <inkml:trace contextRef="#ctx0" brushRef="#br0" timeOffset="190093">40739 14776 21622,'-6'-8'2745,"70"1"-2341,-22 9-253,5 2 0,-1 4 252,-2 12-223,-18 13-1,-11 8-44,-12 5-135,-17 1-336,-4-3-1099,-14-5-2464,2-8-5932,1-12 9829,7-8 0,10-8 1,5-3-1</inkml:trace>
  <inkml:trace contextRef="#ctx0" brushRef="#br0" timeOffset="190246">41134 14839 24222,'5'60'-762,"1"-1"0,-1-3 0,0-7-4056,0 1 4818,0-8 0,-2-21 0,0-8 0</inkml:trace>
  <inkml:trace contextRef="#ctx0" brushRef="#br0" timeOffset="190418">41150 15009 19190,'0'-6'4281,"0"0"-3945,58-3-325,-21 5-11,5-1 0,1 0-437,4 4-930,-7 1-2173,-12 0-3273,-10 1 6813,-11 7 0,-4-5 0,-3 4 0</inkml:trace>
  <inkml:trace contextRef="#ctx0" brushRef="#br0" timeOffset="190946">40767 15109 22985,'0'64'414,"0"1"1,-1-5 0,1-4-348,0 9 47,-1-7-80,1-9-26,0-9 14,4-9-18,1-4 41,6-8 46,3-3-136,3-7 123,3-5-122,3-3 88,0-2-77,-1-5 33,-3-7 0,-4-6-11,-4-6-101,-6-3-23,-2-5-448,-3-3-33,-8-1-359,-7 1-672,-11 4-605,-6 5-1670,-3 7-3002,2 8 6924,2 6 0,15 4 0,5 2 0</inkml:trace>
  <inkml:trace contextRef="#ctx0" brushRef="#br0" timeOffset="191110">40762 15340 16232,'51'-6'922,"1"0"1,-2 0 0,-3 1-643,20-4 135,-3 4 436,-9 3 169,-15 4 134,-20 11-426,-9 7-369,-18 13-359,-11 4-314,-12 2-975,-12-2-2139,-2-7-4785,6-7 8213,9-12 0,13-5 0,9-6 0</inkml:trace>
  <inkml:trace contextRef="#ctx0" brushRef="#br0" timeOffset="191243">41209 15450 22720,'61'41'209,"1"1"0,-6-4 1,-5-4-1051,4-2-1344,-9-6-1613,-6-10 3798,-11-8 0,-13-5 0,-6-3 0</inkml:trace>
  <inkml:trace contextRef="#ctx0" brushRef="#br1" timeOffset="198610">33067 16053 18686,'-7'50'875,"2"-7"-338,5-30-111,0 1 90,0 2-292,0 0 33,0 3-246,0 1 34,0 2-45,0 0 0,0 1-56,0-1 168,0-1-145,0 1 100,0-2-90,0-2 57,0 0-23,0-7-11,0 0 0,0-6 23,0 0-46,0 0 102,0 1-91,0 1 46,0 2 112,0 2-90,-1-4 33,1 0-78,-1-4 12,1-1 156,0-2-179,3 1 11,3-1 12,6 0 77,5 0-32,5 0-57,4 0 46,3-1-69,2 0 46,2-2-34,1 1 123,1 1-67,3 0 67,1 1-33,4 0-68,0 0 34,4 0-67,2 0 67,2 0-89,3 0 55,1 0-33,2 0 11,-1 0 0,1 0 22,2 1 34,0-1-22,3 1 11,0-1-17,-16 0 0,0 0 39,25 0-214,-24 0 1,0 0 146,20 0 0,2 0 90,0 0-157,-4 0 145,-2 0-112,-6 0 79,0 0-67,-3 0 78,1 0-56,0 0 0,4 0 0,0 0 11,2 0 67,0 0-111,-1 0 89,1 0-51,-17-1 1,0 0-28,27-1-118,-25 0 1,0 0 139,20-2 0,-3 0 56,0 2-101,-5 1 408,0 1-397,-3 0 68,-1 0-68,0 0 90,0 0-89,2-3 33,2 2 0,1-3 0,2 3 44,1 0-111,-2 1 134,-2 0-78,23 0-56,-20 0 33,17 0 34,-25 0 0,0 0 34,-1 0-90,0 0 421,3 0-432,1 0 134,2 0-134,1 0 134,-2 0-134,-2 0 67,-4 0 0,-6 0-11,-2 0 78,-3 0-100,1 0 89,1 0-101,2 1 112,1 0-123,5 1 67,3-1-11,4-1 0,1 0 34,-1 0-57,-1 0 91,0 0-124,0 0 56,27 0 44,-19 0-66,-21 0 0,-1 0-1,15 0 23,-2 0-22,-2 0 78,-4 0-146,2 0 169,-1 0-79,29 0-45,-16 0-101,-21 0 1,1 0 145,19 0-50,1 0 83,-2 0-100,-2 0 101,-2 0-68,-3 0-67,-2 0 79,-4 0-34,0 0 22,1 0 23,0 0 11,3 0 244,2-1-199,1-1-101,2 1 123,-2 0-59,-2 1 48,-1 0-112,-3 0 22,0 0 23,2 0 11,2-1 0,2 0-23,3 0 46,-1 0-46,0 1 46,-4-1-79,-5 1 101,-2 0-101,-6 0 44,2 0 12,-1 0-22,3 0 67,2 0-101,2 0 123,1 0-112,23 0 23,-18 0-101,18 0 67,-23 0 33,0 0 23,-1 0-56,1 0 112,-1 0-112,4 0 11,-4 0 23,0-1-90,-3 0 78,-5-1 1,-2 1 33,-5 1-23,-1 0 46,2-1-57,4 0 79,4-2-67,6 1 33,26-2 0,-16 2-11,17-1 0,-26 2-56,0 1 45,2 0-203,-1 0 203,-1 0-45,-5 0 34,-10 0-135,-12 0 78,-10-1-1019,-8 0-1198,-5-3-1111,-9-1-2778,-1-2 6185,-9-1 0,9 3 0,3 2 0</inkml:trace>
  <inkml:trace contextRef="#ctx0" brushRef="#br1" timeOffset="199061">42275 15846 23829,'0'72'246,"0"0"1,0-13 0,0-6-169,0 26-55,0-29 22,0-6-1,0-7-88,0-6 44,0-10-45,0-5-291,0-7-146,0-4-403,0-3-8382,0-2 9267,0-6 0,0 5 0,0-4 0</inkml:trace>
  <inkml:trace contextRef="#ctx0" brushRef="#br1" timeOffset="200543">35245 16999 12031,'-5'0'3003,"0"0"-583,5 0-1680,0 9-337,0-5 123,0 8-100,0-4 0,0 2-404,-6 3-22,-4 3-22,-10 2-146,-6 4-269,-5 1 134,-6 0 303,-1 2 0,3-6 191,6-2 44,9-6-22,11-1-168,5-5 101,9 0-68,10 0-56,10-1-22,9 2-56,-1 0-201,-7 5-136,-11 5-21,-7 8-269,-15 23 683,0-12 11,-2 8-11,5-24-123,10-10 89,11-5 68,12-8 22,10-10 33,3-9 12,-5-9 78,-7 0 191,-9 3 111,-9 5 405,-6 4 358,-8 5-304,-11 4-267,-9 3-505,-14 5-157,-8 2-11,-3 1-616,0 4-997,6 2-785,11 2-2297,12-1 4695,10-3 0,6-2 0,2-2 0</inkml:trace>
  <inkml:trace contextRef="#ctx0" brushRef="#br1" timeOffset="200746">35417 17043 22115,'3'-1'2454,"1"55"-2409,-6-11-45,1 0 0,0 3-370,-1 14-504,-1-8-1076,2-7-683,1-10-807,0-7-1927,0-11 5367,0-8 0,0-7 0,0-2 0</inkml:trace>
  <inkml:trace contextRef="#ctx0" brushRef="#br1" timeOffset="200896">35414 17315 21667,'46'-2'-572,"1"0"1,32-1-2343,-47 3 2914,-6 4 0,-13-3 0,-4 4 0</inkml:trace>
  <inkml:trace contextRef="#ctx0" brushRef="#br1" timeOffset="201410">35047 17459 15795,'0'-8'5603,"0"1"-4517,0 7-682,0 0 112,-8 66-404,4-25-40,-1 6 1,0 1-50,2 14-1,2-20-44,5-1 22,4-22 0,6-4-90,8-4 168,6-2-201,8-6 0,27-1-291,-13-2 178,17 0 57,-28-2 179,-6 2-45,-10-4 90,-9 4 34,-5-2 346,-7-1-122,1-12-303,-1-5 22,0-14-22,0-4-213,1-9-504,-1-3-1222,-1 1-424,0 3-3632,-3 11 5995,-12 10 0,9 14 0,-9 6 0</inkml:trace>
  <inkml:trace contextRef="#ctx0" brushRef="#br1" timeOffset="201562">35097 17612 19190,'-10'11'3294,"3"-3"-3114,63-11-180,-13-5-639,2 2 1,3-2-2533,17-10-6660,-6-2 9784,-7 3 0,-26 7 1,-8 3-1</inkml:trace>
  <inkml:trace contextRef="#ctx0" brushRef="#br1" timeOffset="201960">35816 17016 22361,'4'-1'2051,"-1"0"-2331,-36 63-303,11-30 359,-3 9 0,0-1-190,-3-12 347,6-7 55,9-11-358,6-6 314,11-4 168,28-1-112,-4 1 157,19-1-90,-21 1 124,-9 6 112,-10 9-214,-8 11-44,-15 8-45,-12 4-706,-16-1-1893,-3-2-943,0-8-2956,9-9 6498,14-8 0,11-8 0,10-2 0</inkml:trace>
  <inkml:trace contextRef="#ctx0" brushRef="#br1" timeOffset="202093">35779 17386 23236,'4'54'-919,"1"-1"0,-1-4 0,-1-7-2521,-3-9-6028,-4-7 9468,-2-11 0,0-7 0,1-6 0</inkml:trace>
  <inkml:trace contextRef="#ctx0" brushRef="#br1" timeOffset="202261">35774 17369 22776,'44'-14'190,"1"0"1,-4 0 0,-3 2-236,6-1-549,-6 1-1670,-12 4-1287,-10 3-6280,-9 4 9731,-9 7 0,1-5 0,-3 5 0</inkml:trace>
  <inkml:trace contextRef="#ctx0" brushRef="#br1" timeOffset="202427">35842 17527 22855,'51'-12'-60,"0"0"0,-6 1 1,-5 0-1668,-4-6-636,-13 0-752,-9-1-3183,-8-2 6298,-4-3 0,-2 10 0,0 2 0</inkml:trace>
  <inkml:trace contextRef="#ctx0" brushRef="#br1" timeOffset="202595">36101 17133 23834,'-1'58'190,"-1"0"0,1-1 1,-1 27-1,1-4-156,1-23 0,1 0-748,1 18 1,0-2 489,0-22 0,0-2-264,1 9 1,0-4-1260,2-6-1749,-3-16-3353,1-17 6849,-2-9 0,-1-6 0,0 0 0</inkml:trace>
  <inkml:trace contextRef="#ctx0" brushRef="#br1" timeOffset="202843">36418 17079 26227,'-26'47'-210,"0"0"1,0-2 0,-2-4-1011,-29 13-2268,0-4-1487,2-8-4314,12-14 9328,15-12 1,14-11 0,10-5 0</inkml:trace>
  <inkml:trace contextRef="#ctx0" brushRef="#br1" timeOffset="202993">36343 17230 25051,'20'46'-8,"0"0"1,-3-3-1,-4-3-843,-8 9-1637,-3-4-1938,-1-6 4426,-1-9 0,0-14 0,0-7 0</inkml:trace>
  <inkml:trace contextRef="#ctx0" brushRef="#br1" timeOffset="203143">36418 17284 22844,'51'-9'238,"0"0"1,-3 1 0,-7 2-631,-10 3-1322,-2-2-1535,-8-2-2925,-3-1 6174,-7-3 0,-6 5 0,-3 0 0</inkml:trace>
  <inkml:trace contextRef="#ctx0" brushRef="#br1" timeOffset="203336">36726 16982 19246,'-2'-9'5681,"0"1"-5199,2 8-145,-4 84-1402,3-5 1081,-2-3 1,1 6-676,2-15 0,0-1 676,1 0 0,0-1-45,1-1 0,1-2-113,0-4 0,1-3-89,2-6 0,-1-3-733,4 33-382,0-18-1747,-5-17-2332,-1-15 5547,-3-16 1,0-7 0,0-6 0</inkml:trace>
  <inkml:trace contextRef="#ctx0" brushRef="#br1" timeOffset="206468">38027 17048 18899,'0'-6'4460,"0"2"-2724,0 4-1534,0 35 100,0-6-234,0 33 22,0-15-23,0 1-56,0-1-11,0-3 45,0-3-90,0-5 45,0 0 23,0-14-57,0-4-78,0-15 79,2 0-23,4-2 10,6 1-200,19 5 234,-2-1-312,14 3 268,-9-4-56,-3 0 78,-2-4-33,-7 0 44,-4-1 12,-8 0 11,-3 0 90,-4-1-90,-2-7 190,-1-7-190,0-15 45,0-9 22,0-11-112,0-7 45,0-4-67,0-2 22,0 4-907,0 9-505,0 10-2363,0 13-4360,-5 13 8180,-5 8 0,3 6 0,-2 0 0</inkml:trace>
  <inkml:trace contextRef="#ctx0" brushRef="#br1" timeOffset="206618">38091 17274 21992,'-4'5'1098,"0"0"-1098,4-5-751,58-22-2375,-23 7-264,5-1 1,0-1 3389,-3-3 0,-17 9 0,-7 2 0</inkml:trace>
  <inkml:trace contextRef="#ctx0" brushRef="#br1" timeOffset="206835">38441 16931 23818,'0'72'351,"0"1"0,0-2 0,0-3-312,0-13 1,0-1-482,0 0 1,0-1 441,0-1 0,1-1-6,0-3 1,-1-1-85,1-4 1,0 0-527,0 30-202,0-13-2319,0-14-2052,1-16 5227,1-14 1,-2-8 0,0-8 0</inkml:trace>
  <inkml:trace contextRef="#ctx0" brushRef="#br1" timeOffset="207276">38620 17050 22227,'3'45'-1065,"1"0"1,4 30-684,-3-46-1008,0-13-202,-3-7 1871,-1-7 1087,-1-23 1266,0-3 325,0-23 134,3 3-414,7 0-212,8 7-68,12 8 268,3 13-436,5 8-169,-3 8-413,-2 15-1,-7 9-269,-8 15-11,-9 5-302,-6-1 21,-10-3 158,-25-1 123,1-18 101,-16-3 236,21-16-337,10-2-12,8 0-88,10 0 100,14-4-584,9-1-1701,14-4-875,2 1 3160,13-5 0,-28 7 0,4-2 0</inkml:trace>
  <inkml:trace contextRef="#ctx0" brushRef="#br1" timeOffset="207451">39095 16989 19922,'3'72'115,"0"-1"1,-1-7 0,2-7-2701,2-2-1538,-3-20-4644,-1-1 8767,-2-22 0,0-8 0,0-1 0</inkml:trace>
  <inkml:trace contextRef="#ctx0" brushRef="#br1" timeOffset="207826">38679 17478 23348,'56'-22'257,"0"0"1,-2 3 0,-4 4-258,13 4-11,-6 8-12,-12 0-246,-10 3 112,-13 7-22,-11 4 168,-7 9-79,-8 4 45,-13 2 23,-10 0 22,-17-2 11,-8 0 45,0-2 359,1 0-236,13-2 135,11-6-280,15 0 55,7 0-66,18 3 44,9 2-67,17-1-23,10-5 12,2-7-572,0-4-313,-6-2-1435,-9-6-795,-5-4-4964,-9-11 8090,-4-2 0,-10 8 0,-2 3 0</inkml:trace>
  <inkml:trace contextRef="#ctx0" brushRef="#br1" timeOffset="208077">39196 17070 22709,'0'-10'2644,"0"3"-2386,58 2-235,-29 6 111,42 11-89,-49 15 101,-10 21-113,-5 7-66,-6 6-607,-11-2-1242,-4-6-2925,-14-3 4807,-6-12 0,15-15 0,2-10 0</inkml:trace>
  <inkml:trace contextRef="#ctx0" brushRef="#br1" timeOffset="208236">39095 17281 20020,'1'-11'4123,"0"3"-3955,68 6-168,-27 1-95,8 0 0,1 0-1014,2-1-2006,-5-2-2488,-8-3 5603,-8-4 0,-16 5 0,-5-1 0</inkml:trace>
  <inkml:trace contextRef="#ctx0" brushRef="#br1" timeOffset="208436">39619 16829 23068,'0'-4'1512,"6"41"1,3 25-1256,-3-20 1,1 4-1029,1 10 0,0 7 0,0-2 777,1 11 0,0-4-6,-2 1 0,0-1-23,-1-4 1,-1-1 94,-1-4 0,0-3-319,-2-7 1,0-3-405,1 29-769,-2-22-4104,-1-20 5524,-1-17 0,0-10 0,0-6 0</inkml:trace>
  <inkml:trace contextRef="#ctx0" brushRef="#br1" timeOffset="209218">37533 18877 22978,'-47'-10'369,"0"1"1,1 0 0,2 3-358,-18 11 55,0 11-34,2 8-21,9 9-1,13 0-11,14-3 0,13 0 22,29 9-134,15-9 112,28 6-22,7-13-1105,6-1 780,-6 1 89,-10 0 258,-14 1 336,-20 1 303,-11-1 246,-12 2-348,-15-2-88,-9 0 353,-15-5-802,-7-3-157,-7-8-337,-1-3-861,0-3-998,3-2-2644,11-10 4997,11-4 0,14 1 0,9 2 0</inkml:trace>
  <inkml:trace contextRef="#ctx0" brushRef="#br1" timeOffset="209519">37632 19208 22003,'48'-5'-139,"0"1"1,-4 0 0,-5-4-1777,0-15 458,-9-2 504,-10-2 953,-11-1 381,-8 1 773,-15 3 538,-10 6-168,-15 8-594,-7 10-370,0 20 651,-7 42-943,24-2-128,13-16 0,6 1-369,8 15 196,14-6 44,8-11-33,14-10-482,3-13-460,2-11-1008,0-6-1973,-2-10-5529,-7-7 9474,-5-7 0,-13 6 0,-4 4 0</inkml:trace>
  <inkml:trace contextRef="#ctx0" brushRef="#br1" timeOffset="209794">38123 19059 23605,'-58'22'496,"-1"0"1,6-1 0,8 2-485,8 17-12,14 9-79,17-15-78,20 2-167,17-21-707,17-7-796,11-5-1927,0-13-5265,1-6 9019,-8-14 0,-23 12 0,-10 2 0</inkml:trace>
  <inkml:trace contextRef="#ctx0" brushRef="#br1" timeOffset="210318">38250 18994 23437,'5'60'355,"-1"-1"0,0-3 0,0-6-310,8 5-57,-5-9 12,-1-13 0,-4-11 0,-1-11-78,-1-7-56,-5-25 44,0-6 180,0-26-214,1-2 91,8-1-23,5 8-404,6 11-145,6 15-404,-1 11-1142,-1 8 168,-1 7-706,2 10 604,1 8 2085,4 7 460,3-1 1075,4-5 202,3-8-146,3-7-504,0-5-135,-1-3-694,-1-11 45,-6-4-281,-3-12 113,-8-3-113,-6 0 146,-7-1 806,-18-2-21,-8 15-348,-18 0-44,-8 36-315,-4 16 448,1 27-1153,9 9 604,16-2-145,11-8 0,21-13-168,37-9 0,0-20-616,25-9-516,-19-25-2173,-5-10-3867,-6-12 7533,-8-6 1,-15 20-1,-6 3 1</inkml:trace>
  <inkml:trace contextRef="#ctx0" brushRef="#br1" timeOffset="210518">39088 18673 25521,'3'65'396,"0"1"0,1-2 0,1-3-396,3-10 0,0-3-349,0-1 0,0-2-20,8 32-247,-5-13-449,-3-16-1605,-4-12-3717,-3-14 6413,-1-12 1,0-7 0,0-3-1</inkml:trace>
  <inkml:trace contextRef="#ctx0" brushRef="#br1" timeOffset="210686">38780 19123 22126,'52'-8'683,"0"1"1,0 0 0,-3-1-684,32-5-1956,-6 0 757,-8-2-2543,-11 0-6089,-12 1 9483,-11-1 0,-16 7 0,-7 2 1</inkml:trace>
  <inkml:trace contextRef="#ctx0" brushRef="#br1" timeOffset="211001">39657 18592 24681,'-5'4'1059,"-4"38"0,3 14-880,3 13-821,-2 3 1,0 4 646,4-26 1,2-4-6,3-1 0,0-2-369,5 32-1,7-13 39,-5-17-890,-3-12-1683,-5-12-3517,-2-10 6421,-1-7 0,0-4 0,0 0 0</inkml:trace>
  <inkml:trace contextRef="#ctx0" brushRef="#br1" timeOffset="211218">39956 18784 24163,'-63'54'269,"0"0"0,5-5 0,8-3-280,0 10-11,17-11 568,17-10-569,10-8 237,15-9-315,8-5-126,14-7-491,5-2-1145,2-4-3236,-4-8 5099,-5-5 0,-13 3 0,-5-1 0</inkml:trace>
  <inkml:trace contextRef="#ctx0" brushRef="#br1" timeOffset="211827">39904 19081 25409,'52'-3'41,"0"0"0,-4-1 0,-4-4-478,6-15 23,-10-4-348,-9-1 527,-17-1 223,-6 1 12,-13-2 325,-9 1 1,-12 5 245,-14 10-280,-6 6 214,-4 28-169,3 14 190,8 24-347,12 11-11,13-1-156,10-6-12,16-10 0,6-10-236,12-13 24,4-10-516,2-10-438,2-7-874,2-16-816,-2-7 749,-5-16 896,-7 0 1211,-9 4 516,-7 9 1445,-5 12-236,-1 6-78,3 10-839,4 7-316,7 4-324,5 3-168,1-7-268,4-4-460,1-5-281,2-13 280,0-7 561,-1-16 168,-3-7 23,-7 1-23,-3 5 751,-5 12-12,-2 11 57,0 20-169,0 27-33,5 30-191,-7-19 1,0 5-587,0 7 0,0 2 586,0 5 1,-1 1-130,-2 1 1,0 0 111,-2-2 1,-1-1-197,0-4 1,-2-3-34,-1-5 0,-2-3-152,-3-3 1,-2-2-126,-19 32 120,-16-5-6,0-30 0,-5-5-78,8-10 0,-1-4-269,-17 2 1,-2-6 21,13-10 1,1-6-12,-2-6 0,-1-5-302,0-4 0,0-5-1295,-2-9 1,2-5 1938,-2-10 0,6 1 0,-10-9 0,15 5 0</inkml:trace>
  <inkml:trace contextRef="#ctx0" brushRef="#br1" timeOffset="212472">41237 17040 24591,'-55'47'317,"0"-1"1,3-2-1,4-4-809,-14 7-976,7-8-2734,9-12-3922,10-10 8124,13-8 0,10-6 0,9-3 0</inkml:trace>
  <inkml:trace contextRef="#ctx0" brushRef="#br1" timeOffset="212606">41000 17223 20932,'56'18'63,"0"0"1,-4-3-1,-6 0-1688,4 1-1201,-6-8-7005,-7-2 9762,-11-5 1,-11-1 0,-9 0 0</inkml:trace>
  <inkml:trace contextRef="#ctx0" brushRef="#br1" timeOffset="212796">41374 16868 24815,'-2'61'87,"1"0"1,0 0-1,0-3 1,-1-1-1,2-3-87,-1 9 0,2-4-490,-1-2 0,0-2 372,0-4 1,1-2-416,1-5 1,0-3-1373,3 26-1560,1-20-3225,-2-18 6726,-3-16 1,-1-9 0,0-4 0</inkml:trace>
  <inkml:trace contextRef="#ctx0" brushRef="#br1" timeOffset="212947">41336 17393 23448,'60'-16'-276,"1"1"0,-5 0 0,-4 1-2638,5-1-1747,-2-6 4661,-3-4 0,-24 9 0,-7 2 0</inkml:trace>
  <inkml:trace contextRef="#ctx0" brushRef="#br1" timeOffset="213242">41854 16989 24446,'63'30'-3418,"-7"-8"2242,-25-30 671,-11-6 248,-10-6 257,-7-1 134,-12 2 830,-8 3 324,-13 7 80,-7 4-573,-3 15-78,0 15-437,1 18-101,5 15-179,9 3-44,7-2-113,11-10-1053,4-10-807,3-12-1266,9-13-3440,2-8 6723,8-14 0,-7 5 0,-4-5 0</inkml:trace>
  <inkml:trace contextRef="#ctx0" brushRef="#br1" timeOffset="213539">41945 16926 25353,'12'48'44,"-1"0"1,-1-2 0,-3-4-201,-3 13-808,-3-6-291,-7-7-537,-12-9-237,-13-8-122,-15-6-34,-6-9 2185,-3-5 1199,5-4 796,8-1-236,14 0 11,12 0-1064,9 0-235,10 0 111,17 0-33,19 0-291,20 0-157,12-5-67,4-2-256,-4-5-406,-9 2-1725,-12 1-1939,-15 5 4292,-16 0 0,-11 4 0,-7 0 0</inkml:trace>
  <inkml:trace contextRef="#ctx0" brushRef="#br1" timeOffset="213748">41757 17597 24763,'58'28'-75,"-1"0"1,-4-7-1,-4-11 75,10-29 4,-14-15 41,-17-1 225,-14 2 279,-16 4-347,-19 7-78,-13 6-122,-16 9-384,-8 4-469,-2 8-1312,-4 3-2655,5 4 4818,0-1 0,28-4 0,7-4 0</inkml:trace>
  <inkml:trace contextRef="#ctx0" brushRef="#br1" timeOffset="214222">39904 16909 21902,'9'0'2936,"-2"0"-2824,-7 0-112,-4 58-627,-1-25-1132,-3 47-2085,-1-46-2834,4-9 6678,2-12 0,2-8 0,1-5 0</inkml:trace>
  <inkml:trace contextRef="#ctx0" brushRef="#br1" timeOffset="214356">40162 16985 19505,'7'0'4459,"-2"0"-4437,-16 70-22,0-33-336,1 8 0,1 0-1636,-3-10-3295,3-9 5267,5-9 0,1-9 0,2-5 0</inkml:trace>
  <inkml:trace contextRef="#ctx0" brushRef="#br1" timeOffset="215150">37627 16870 21196,'-12'-1'3429,"3"0"-2611,9 1-560,0 0-224,14 60-68,-5-32-538,12 47-952,-10-52-2162,0-5-3373,-2-8 7059,2-4 0,-6-5 0,0-1 0</inkml:trace>
  <inkml:trace contextRef="#ctx0" brushRef="#br1" timeOffset="215275">37752 16902 23628,'25'41'-4852,"1"1"0,15 27 4852,-36-49 0,-3-9 0,-2-7 0</inkml:trace>
  <inkml:trace contextRef="#ctx0" brushRef="#br1" timeOffset="216276">42982 17155 20356,'11'1'515,"33"0"1,11-2-500,-14-2 1,4-1-847,10 1 0,9 1 0,-2-2 546,-6 0 0,0-1 0,0 1-1250,5-1 1,2 1 0,-1-1-682,2 2 0,0-1 1,0 0 2214,-1 1 0,0-1 0,-6 1 0,-3 0 0,-6 0 0,24-1 0</inkml:trace>
  <inkml:trace contextRef="#ctx0" brushRef="#br1" timeOffset="216794">43942 16931 20546,'-5'-5'3138,"1"0"-2836,4 5 572,0 0-840,50 24 235,-16-7-247,3 0 0,2 2 191,5 6-190,-6-2 190,-6 0-134,-11-3 66,-7 2 113,-8 1-247,-4 6-22,-17 4-180,-9 4-795,-21-1-3014,-9-1-5831,-4-5 8812,2-4 0,24-12 1,10-5-1</inkml:trace>
  <inkml:trace contextRef="#ctx0" brushRef="#br1" timeOffset="218643">45061 16632 21308,'2'-7'2555,"-1"2"-2107,-1 5-392,0 0-56,3 0 56,0 0-123,4 0 67,-4 3-123,1 5-314,-3 8-56,-6 7 78,-9 7 415,-8-1 0,-6-1 12,4-7 32,7-7 24,8-7-57,6-2 34,6 3 33,10 2-44,6 4-23,8 2 45,-4 5-23,-8 7-10,-7 9-1,-6 5 45,-6 1-11,-1-8-112,0-7 68,0-12-12,16-8 0,8-5 100,13-3-55,3-7 213,3-11-180,-17 2 449,-2-4-269,-17 13 111,-4 2-245,-9 1-57,-8-1-67,-11 1-247,-6 2-604,-1 0-931,4 0-8049,8-11 9554,12-4 1,7 2 0,6 4 0</inkml:trace>
  <inkml:trace contextRef="#ctx0" brushRef="#br1" timeOffset="219110">45308 16744 18418,'7'-4'6106,"-2"0"-5288,-5 4-392,1 56-426,-1-8 0,1-2 0,0 3-145,-1 23-819,0-9-616,0-7-1278,0-10-66,0-10-1491,-2-13 2589,1-11 1826,0-12 1972,0-20 403,1-10-470,0-14-325,2 0-717,4 5-45,4 8-606,6 7-167,1 5-45,3 3-213,-1 1-559,-1 2-91,-4 2-169,-4 0-166,-6-1-3138,-1-11 2969,-3 0 1355,0-11 12,0 4 1468,0-1 930,0 0-191,0 4-638,0 5-23,0 10 90,0 5-291,0 13-572,0 24-112,0 30-852,0-13 0,0 6 336,-1 7 1,2 4-146,0 3 0,1 2 0,0-2 0,2-1-51,0-5 1,1-2-297,0-6 0,1-1-1173,1 5 0,0-3-1796,1 12-3082,1-5 6398,-7-47 0,-1-11 0,-1-3 0</inkml:trace>
  <inkml:trace contextRef="#ctx0" brushRef="#br1" timeOffset="219285">45896 16756 22832,'3'-7'2499,"-1"2"-2499,-58 60-280,16-17-923,-2 4 0,-2 0-3548,-10 8 4751,4-6 0,22-20 0,8-8 0</inkml:trace>
  <inkml:trace contextRef="#ctx0" brushRef="#br1" timeOffset="219435">45788 16870 23852,'53'22'67,"0"-1"0,-5 0 0,-4-2-1456,0 4-1737,-8-2-2633,-8-9 5759,-10-5 0,-9-5 0,-6-2 0</inkml:trace>
  <inkml:trace contextRef="#ctx0" brushRef="#br1" timeOffset="219635">46124 16600 20356,'0'-7'4605,"0"2"-4241,0 45 1,0 25-203,1-21 1,0 3-1404,0 11 1,1 8 0,1-3 1257,1 10-1,1-3-33,2-2 1,0-1 525,0-7 1,-1 0-875,1 5 1,0-3-745,1 14-270,-2-4-2945,-5-54-5507,-1-21 9252,0-20 0,0 9 0,0-8 1</inkml:trace>
  <inkml:trace contextRef="#ctx0" brushRef="#br1" timeOffset="219927">46378 16646 25487,'32'36'-73,"0"-1"1,4 34-3088,-78 3-560,2-22-3193,-9 3 6913,29-37 0,10-8 0,8-8 0</inkml:trace>
  <inkml:trace contextRef="#ctx0" brushRef="#br1" timeOffset="220076">46597 16639 23784,'3'54'138,"-1"-1"1,1 0-1,0-4-1057,4 26-2072,4-7-1323,1-13-5087,3-16 9401,-7-15 0,-2-13 0,-5-8 0</inkml:trace>
  <inkml:trace contextRef="#ctx0" brushRef="#br1" timeOffset="220245">46644 16873 18507,'0'-9'3305,"0"3"-3137,55 6-168,-20 0-414,44-1-1379,-36 1-1098,-8-1-4650,-11 1 7541,-10 0 0,-8 0 0,-5 0 0</inkml:trace>
  <inkml:trace contextRef="#ctx0" brushRef="#br1" timeOffset="220844">46350 17067 17767,'-10'0'4808,"1"0"-3599,9 0-704,0 0 100,-1 55-392,1-19 78,-1 45-280,3-36-11,4-6 22,3-7-44,2-8-79,0-9-302,-3-6 112,-1-5-168,-2-3 178,1-1 135,-1-6 90,0-5-89,-1-8-79,-2-8-168,-1-3-158,-1 0 1,0 1 113,0 3 436,5-6 268,3 14 259,4-4 246,2 17-280,-4 2-67,-1 3-258,-3 0-112,1 6 157,-1 10-202,0 10-22,-4 10-303,0-3-89,-2-1-68,0-11 91,0-7-797,0-8-851,4-4 1915,4-15 113,6-9 23,23-36 45,-6 15 716,15-9 773,-13 36-559,2 8-136,-1 15-201,0 13-369,-2 10-158,0 14-89,-2-1-90,-3-4-190,-5-7-729,-3-9-1546,-5-9-1882,-3-7 4392,-5-5 0,-3-2 0,-2 0 0</inkml:trace>
  <inkml:trace contextRef="#ctx0" brushRef="#br1" timeOffset="221143">47573 16581 25499,'-36'42'36,"-1"0"1,1 1-1,-16 15 1,3-6-956,-12 2-975,3-10-2688,8-9-4121,12-14 8703,17-9 0,11-9 0,9-3 0</inkml:trace>
  <inkml:trace contextRef="#ctx0" brushRef="#br1" timeOffset="221285">47277 16836 24625,'47'12'194,"-1"0"0,-2-1 0,-6 0-227,-3 5-986,-4-2-1111,-8-6-1489,-3-3-1210,-4-4 4829,-2-11 0,-6 8 0,-3-8 0</inkml:trace>
  <inkml:trace contextRef="#ctx0" brushRef="#br1" timeOffset="221418">47663 16690 19022,'1'-7'5189,"0"2"-4641,-1 62-458,0-5-404,0-2 0,0 3 79,0 26-953,0-8-1558,0-9-981,0-13-3780,-2-14 7533,-3-16 0,2-11 0,-1-8 0</inkml:trace>
  <inkml:trace contextRef="#ctx0" brushRef="#br1" timeOffset="221685">47656 16938 21331,'47'-24'-534,"0"0"0,-3 1 0,-7 4-1271,-12 5-1232,-4-2-357,-7-5 2026,-6-1 1368,-3-2 2455,-4 0 996,-1 4-796,0 4-705,0 9-113,0 3-738,0 14-326,0 14-112,0 19-504,1 17 78,3 7-252,0-23 0,0-1-767,3 18-952,0 6-2321,-5-35-2957,-1-10 7014,-7-10 0,5-6 0,-6-5 0</inkml:trace>
  <inkml:trace contextRef="#ctx0" brushRef="#br1" timeOffset="221911">47470 17315 23717,'57'35'93,"0"1"1,-2-3-1,-2-10-429,21-31 90,-8-8 179,-17-11 67,-18-6 414,-16-3 23,-15 0 247,-17 0-460,-12 3 100,-16 8-324,-10 11-33,-8 8-572,1 9-359,1 9-885,16 2-2823,12 5 4672,18-7 0,9-6 0,6-4 0</inkml:trace>
  <inkml:trace contextRef="#ctx0" brushRef="#br1" timeOffset="222153">48288 16569 24659,'3'-5'1367,"-53"57"-1367,4-6-737,1-1 1,-4 3 315,12-14 1,0-2-404,1-2 1,0-2-3944,-5 2 0,3-3 4767,-2 0 0,2-3 0,37-24 0</inkml:trace>
  <inkml:trace contextRef="#ctx0" brushRef="#br1" timeOffset="222293">48027 16783 25185,'37'29'106,"0"0"1,21 25-824,-53-14-896,-4-7-1985,0-4-3248,-1-10 6846,-10-9 0,8-5 0,-7-5 0</inkml:trace>
  <inkml:trace contextRef="#ctx0" brushRef="#br1" timeOffset="222603">48173 16802 21723,'50'-3'407,"0"-1"0,-4 1 0,-5 1-407,2 1-257,-8-2-1021,-10 0-615,-8-5 638,-6-5 123,-7-5 829,-1-9 303,-3-2 896,0-5 472,0 4 750,0 6-337,0 9-347,-2 8-616,1 5-380,-1 19-136,0 11-179,1 27 0,1-9 1,0 2-147,0 25 6,0-27 1,0-2-332,3 3-470,-3-9-952,2-10-1648,-2-8-5590,-17-9 9008,-6-5 0,2-5 0,2-1 0</inkml:trace>
  <inkml:trace contextRef="#ctx0" brushRef="#br1" timeOffset="222828">48260 17099 22126,'-16'52'758,"1"0"1,5-5-1,10-8-624,37-11-66,16-12-136,11-8-21,-2-10-34,-3-13 44,-11-6 79,-13-12 269,-17-1 1020,-19-15-875,-19 13 191,-16-2-381,-13 24-78,-10 9-146,-3 15 0,-1 7-168,11 14-471,11 4-392,13 0-2487,10-7 3518,6-6 0,6-11 0,3-5 0</inkml:trace>
  <inkml:trace contextRef="#ctx0" brushRef="#br2" timeOffset="260197">29821 7204 18451,'-54'-28'534,"0"1"0,3 1 0,5 6-30,0 6-10,-1 4-13,3 3-89,1 3-156,1 2 179,1 1-359,-1 1 213,-1 0-258,-5 0 179,-4 0-190,-6 3 179,-3 2 12,-5 6-146,1 1 78,21-2 0,-1 2 79,-19 3-169,-12 8 46,29-7-45,6 0-45,2 2 22,4-2-11,1 4 0,1 0 33,-1 3-66,-1 0 44,-15 15 90,11-11-168,-8 10 89,18-12-22,2-1 0,0 0 0,1 2 67,-10 8-134,10-6 168,-4 7-157,10-7 112,1 4-112,0 2 56,1 1 0,0 4-11,-1-2 78,4 4-146,-2 0 135,-1 21 23,4-14-135,-3 15 56,6-19 0,1 0-23,-1 3 46,2-1-113,-2 4 202,2 1-168,1 4 168,2 1-224,1 1 224,0 1-224,2 1 112,-2 0 0,4 1 0,-1-2 67,2-3-167,0-1 122,0 17 101,0-17-246,3 15 145,3-23-33,3 2 11,4 0 0,0 2-67,0 1 235,1-1-269,-1-1 213,2-3-224,1-2 191,2 0-158,1-4 79,4 4 0,-2-3 0,2 4 23,0-2-79,0-2 67,11 18 56,-7-18-134,8 11 89,-9-20-33,0-3 11,4 0 0,0-3 56,16 12-157,-12-11 213,11 10-179,-16-13 134,2-1-112,0-1 45,0-1 0,1-3-22,0 0 56,1 0-90,-1 1 89,15 10 57,-9-7-180,12 5 68,-12-12 11,6-1-45,2-3 56,4-3-68,0 0 192,2-4-293,-2 2 315,3-3-292,-1-1 214,4-1-136,-1-1 12,4 0 22,-1 0 23,1 0 0,-2-4-101,-2-2 112,23-14-22,-21 2-12,20-9-112,-26 5 124,2-3-68,-4-3-22,3-2 17,-15 5 0,0-1-6,20-13-16,-20 10 1,0 0 60,12-13 112,-1-5-112,-3-3 56,-2-4 0,-4-4-56,-2 0 112,-5-1-78,-3-1 44,-11 16 1,0-1 44,8-26-78,-10 23 0,-1 0 89,2-27-78,-2-5 5,-9 38 1,-1 0 22,0-1 0,0 0 67,-2-2 1,0 1-68,-1 1 0,-1-1 61,0 1 1,-1-1-85,0 1 1,-2 0 100,-1 0 1,-1 1-96,0-1 0,-2 0 112,-1 1 1,-1-1-119,1 1 1,-1 0 39,-1-1 0,0 0 11,0 0 0,-1 1-45,0-2 0,-2 0 62,1 1 0,-3-2 39,-7-16 0,-3 0-95,4 16 0,0 1 55,-7-13 1,-2 3-50,-14-15 66,-2 3-89,2 4 0,2 0-45,3 5 225,-1-1-315,-1 3 247,-2 0-201,-3 4 122,-1 3-66,-1 8-12,0 6-67,0 10-11,0 3-415,-1 8 112,-1 3-3473,-26 5-2701,16 7 6600,-21 14 0,49-9 0,6 7 0</inkml:trace>
  <inkml:trace contextRef="#ctx0" brushRef="#br2" timeOffset="261972">27785 8274 13285,'10'0'5099,"-1"0"-3822,-9 0 113,0 0-920,-7-3 34,-1 0-56,-8-4-100,-2 2 111,-3-1-246,-2 1 381,-3 0-347,-2 1 201,-4 0-157,-2 0 79,-6-1-326,-5-1 114,-8 0-91,-11-2-33,-11 0 72,8 1 1,-2 0-645,13 1 1,0 0 593,-23-3 0,0 1-84,19 3 0,2-1 56,-2 1 0,-1-1-34,-2 2 1,0 1 5,0-1 0,0 1 0,-1 0 0,-1 1 5,0 0 1,1 1 78,-2 0 0,1 0-73,-1 1 1,0 0 10,-1 0 0,0 0 0,-1 0 1,0 0 5,-2 0 0,-1 0-56,-2 2 0,-1 2-6,-2-1 1,0 2-570,-2 3 1,0 2 596,-2 0 1,0 1 10,0 2 1,-5 1 16,6 1 0,-5 2 1,3 0-16,16-4 1,3 0-1,-2 1-357,3-1 0,-3 2 0,0-1 0,4 0 376,1 0 0,3 0 0,0 0-11,0 1 0,-1-1 0,1 0-27,-1 1 1,1 0 0,-1 0-252,2 0 1,-1 0-1,0 0 263,0 0 0,0 0 0,0 0-38,2 1 1,0 0 0,0 0 89,-1 0 1,0 0-1,0 0-49,3 1 1,-1-1 0,-3 2 41,-19 7 0,-5 0 0,3 0-38,17-5 1,2 0-1,-2 0-145,-15 5 0,-4 2 0,6-2 144,-8 3 0,5-1-6,23-8 0,0 0 0,0 1 0,-1 0 0,-1-1 0,0 2 143,0-1 0,-1 1 1,-4 2-130,-1 1 0,-4 1 0,-1 2 0,3-3-3,-4 3 0,2-1 0,-2 0-44,4 0 1,-4 1 0,1 0 0,5-1 28,0-1 0,4-1 1,1 0 36,-1 0 1,1 1-1,0 1-33,0 0 0,0 0 0,1 1-71,0 1 1,0 0 0,0 1 81,0 1 0,0 0 1,1 0-27,-1 1 0,0 1 0,1-1 67,1 0 1,0 1 0,0 0-87,1 0 0,1 0 0,0 0 68,2 0 0,0 0 0,1 0-57,0 1 0,1 1 1,0 0 37,1 0 0,0 0 0,-1 1-30,1 1 0,0 0 0,0 0 15,-1 2 0,0 0 0,1-1 0,-1 2 0,0-1 0,1 0-12,-1 1 1,1 0 0,0 0 45,1-2 0,1 1 0,-3 1-1,-11 14 1,-2 2-1,3-2-37,13-13 1,2-1-1,-2 1 19,-8 10 0,-2 2 0,3-3-38,-1 1 1,3-2 11,1 1 0,1-1 287,2 0 1,2-1-277,1 1 0,2 0 0,2-2 0,1 0-40,3-2 1,0 0 112,2-4 0,1 0 109,2-3 0,0 1-149,-9 12 1,-1 0-6,11-12 0,0-1 618,-8 11 1,2-2-669,-10 15 22,5-6 0,5-8 1505,6-8-1595,7-9 1034,3-9-1045,9-8 86,2-6-30,5-4-3232,1-2 0,1-1 0</inkml:trace>
  <inkml:trace contextRef="#ctx0" brushRef="#br2" timeOffset="262572">16740 12341 16400,'-5'-9'2891,"1"1"-2509,4 8 402,0 0-89,-10 67 44,6-30-476,-2 9 0,0 1 276,4-1-304,-1-2-11,1-1-191,1-5 12,0-4-11,1-5 44,0-6-55,0-4 21,0-6 35,0-6-68,0-4 168,0-3-67,6-8-78,6-3 11,12-10-67,7 3 78,9-3-90,6 4 45,6-2-22,3 1 0,-2 1-415,-4 3-582,-9 2-1861,-6 1-2711,-10 3 5580,-8 2 0,-8 4 0,-4 1 0</inkml:trace>
  <inkml:trace contextRef="#ctx0" brushRef="#br0" timeOffset="268654">7552 12626 20793,'-7'57'665,"0"0"0,1 2 0,2-1-665,2-6 0,2 0-894,2 3 1,1 0 893,2-3 0,1 0-23,1-2 1,2-1-59,0-5 1,2-2-704,5 32-717,-3-12 258,-3-12-1884,-7-9-2912,-1-13 6039,-2-11 0,0-10 0,0-6 0</inkml:trace>
  <inkml:trace contextRef="#ctx0" brushRef="#br0" timeOffset="268955">7509 12813 20457,'52'-25'664,"0"1"1,-4 3 0,-3 5-452,12 12 0,-11 15-11,-12 7 123,-13 13-169,-12 8 225,-8 5-212,-16 2-12,-34 18-157,1-22-17,13-16 0,0-3-252,-12-3-415,7-8-1086,12-6-1726,10-4-4975,10-2 8471,10 0 0,1 0 0</inkml:trace>
  <inkml:trace contextRef="#ctx0" brushRef="#br0" timeOffset="269272">7876 13251 19706,'-14'47'1182,"0"0"0,-9 31-1272,34-44-1120,12-16-258,16-8 124,9-12 280,-2-12 559,-9-12 359,-11-16 146,-15-7 23,-5-9 291,-15-1 224,-6 0 10,-9 8 461,0 13 67,5 14-23,6 13-784,6 16-235,3 18 67,3 17 33,7 13-134,9 1-22,8-4 10,6-11-291,-1-9-794,-3-10-898,-4-11-2128,-2-4 4123,-1-11 0,-9 5 0,-2-5 0</inkml:trace>
  <inkml:trace contextRef="#ctx0" brushRef="#br0" timeOffset="269613">8191 13129 21454,'16'42'-236,"0"0"1,16 22-179,3-59-247,-2-11 358,-4-9 225,-7-11 67,-7-7 22,-5-1-11,-4 6 56,-1 12 381,0 9 515,2 29-22,1 15-67,-2 16 0,0 6-527,-3-13 0,1 1-314,-1 19 0,0-2 274,-2-20 1,-2-3 286,-12 39-180,-7-10-250,-17-10-41,-11-14-101,-7-15-11,-7-15-235,-3-13-471,20-25 0,2-9-930,-15-20 313,25 5 1,7-5-3850,11-28 5172,21-3 0,-4 38 0,9 8 0</inkml:trace>
  <inkml:trace contextRef="#ctx0" brushRef="#br0" timeOffset="269872">8605 12662 20378,'4'0'4325,"-1"0"-3989,5 39 0,-3 18-212,0 11-1440,3 4 1,0 3 1315,-4-28 0,-1-3-89,6 38 221,1-11-1409,0-13-505,0-16-1228,1-15-2761,-1-14 5771,0-11 0,-5-2 0,-1-4 0</inkml:trace>
  <inkml:trace contextRef="#ctx0" brushRef="#br0" timeOffset="270141">8791 13136 19650,'7'52'1243,"1"-1"1,0-4 0,4-5-1244,20 8-157,7-14-134,3-18-348,0-10 213,-4-15 326,-7-13 100,-8-15 414,-6-42 91,-10 16-24,-7-18-55,-11 35-112,-7 15-79,-9 13-235,-3 10-101,-2 11-280,-1 10-380,3 7-495,2 9-861,5 2-1245,6-2-6453,5 1 9815,6-5 0,2-12 0,4-5 0</inkml:trace>
  <inkml:trace contextRef="#ctx0" brushRef="#br0" timeOffset="270497">9278 13105 22900,'-47'55'750,"-1"1"1,7-5-1,9-3-750,12 10-156,20-12-248,23-15-515,15-15 1,15-10-225,0-22 515,-4-9 202,-12-19 348,-13-9 78,-11-2 224,-9-6 281,-4 6-69,-9 5 1167,-3 8-965,-1 22-548,2 11-79,9 29 124,2 14-124,7 16 68,5 5-35,9-2-88,2-8-46,1-11-616,-1-12-4258,10-11-739,-8-21 5703,5-15 0,-19 5 0,-4-1 0</inkml:trace>
  <inkml:trace contextRef="#ctx0" brushRef="#br0" timeOffset="270832">9631 12699 23280,'4'56'448,"0"1"1,0-1-1,0-1-431,2-6 0,1-2-849,-1-2 0,0-1 821,8 33-191,-3-15 268,0-17-548,-2-14 197,-3-14-85,-3-9 56,-2-5 123,-1-15 842,-6-8-662,-7-14 22,-11-5 101,-10 3 403,-5 9 35,-5 13-91,2 22-145,4 23 347,6 20-246,13 10-281,8-3-134,8-13-11,16-15-45,9-14-101,15-9-157,6-15-526,1-13-931,0-16-2509,-6-10 4280,-4-3 0,-18 22 0,-4 6 0</inkml:trace>
  <inkml:trace contextRef="#ctx0" brushRef="#br0" timeOffset="271755">10245 12640 18451,'0'-7'4751,"0"2"-4023,0 5-459,3 85-123,-2-35-135,0 8 0,1 0 45,-2-4-112,0-14 12,0-11-1,0-14-202,4-9-414,15-17 34,0-9-729,12-16-740,-9-7-357,0-1-785,-1-1 1512,1 5 1726,-3 8 1075,-2 6 1648,-4 10-313,-1 7 1007,1 6-2341,-1 17-539,3 10-290,-5 17-247,1 7-112,-4 1-695,-1-5-2835,-4 4 1469,-1-20-259,-5-3 1255,-2-20 1177,-5-20 953,3-5 1209,2-14-895,4 2-180,2 5-359,8 6-313,5 4-180,21-2-235,-8 5-67,9-3-270,-14 4-525,-3-2-102,-3-3 202,-3-3 527,-5-2 325,0-11 604,-5 13 315,0-5 134,-2 20 526,0 3-426,0 13-648,0 15 166,0 25-312,0 22-298,-1-30 0,2 3-101,0 20 1,1 0-249,-1-19 0,1-1 187,0 10 0,0-3-287,2 1-363,-2-17-336,-1-12-1368,0-13-514,-1-6-4438,0-15 7414,0-9 1,0 5 0,0-2 0</inkml:trace>
  <inkml:trace contextRef="#ctx0" brushRef="#br0" timeOffset="272082">10868 12635 21510,'52'16'-1591,"0"-1"0,-5-1 0,-6-7-224,-7-16 638,-11-3 1177,-13-5 1008,-6 1 124,-11 0 201,-6 1 326,-11 5-225,-5 4-89,-2 4-381,0 10-483,1 13-122,6 15-236,5 17-146,4 27-548,8-21-774,2 9-1445,5-39-1423,0-14-3014,5-8 7227,4-12 0,-2 3 0,0-4 0</inkml:trace>
  <inkml:trace contextRef="#ctx0" brushRef="#br0" timeOffset="272357">11087 12609 22496,'0'45'71,"0"1"0,-3-2 0,-4-4-676,-15 10-774,-15-2 68,-12-3-179,-5-6 706,-3-10 784,8-11 1188,11-10-146,15-5-325,12-3 348,16-3-349,17-3-200,17-4-213,16-1-281,7 0-22,1 3-180,-3-2-749,-7 1-808,-9 1-605,-12 0-2588,-12 4-1625,-11 1 6555,-8 2 0,-1 1 0,-3 0 0</inkml:trace>
  <inkml:trace contextRef="#ctx0" brushRef="#br0" timeOffset="272588">10905 13083 22182,'-5'43'751,"-1"1"0,11 27-751,26-49 67,15-11-56,1-5-22,-1-7-45,-7-10 78,-4-22 180,-18 1 112,-3-16-12,-22 17-111,-7 2-169,-12 5-22,-8 6-123,-3 8-247,0 5-515,3 3-617,5 0-8329,5-12 9118,11-1 0,6-1 0,8 5 0</inkml:trace>
  <inkml:trace contextRef="#ctx0" brushRef="#br0" timeOffset="273130">11185 12774 20109,'7'5'2051,"-2"0"-1995,56-3 0,-25-13-51,6 5 1,-1-3 5,-1-22 146,-9-1 224,-9 1 415,-10 2-180,-6 3-134,-5 4-426,-12 2-426,-29 7-347,-5 8-460,-27 19-884,12 18 78,-1 19 1019,8 7 964,14-2 292,15-8 929,15-9-11,15-10 235,15-8-156,42-7-1009,-5-8-246,26-4-68,-26-12-324,-3-5-662,-6-12-471,-8-3-391,-8-6-79,-8 0-661,-10-5 34,-6-2-550,-5-3 3138,-3-4 504,-1 0 2018,-1 0 313,-3 8 134,0 12-941,-1 15-952,1 28 122,2 28 1,3 11-846,2-3 0,1 4-689,-1 1 1,0 4 0,1-1 441,3 15 1,1-2-85,0 0 1,-1 0-1,0-4 0,0-2-16,-1-7 0,0 1-337,2 5 1,-1-4-353,0 16-1133,1-2-1433,-7-54 982,-1-10 0,0-8 0</inkml:trace>
  <inkml:trace contextRef="#ctx0" brushRef="#br0" timeOffset="274022">12401 12431 16961,'-11'-4'4135,"1"1"-3396,10 3-291,0 0-359,16-5-55,-2 4-68,15-3-369,-8 4-975,-4 0-392,-8 0 123,-4 4-1782,-20 20 3429,-1 0 426,-12 13 1927,7-11-1132,9-7-347,7-2-247,10-3-77,6 2-80,8 1-391,3 4-79,-2 1 0,-3 3-101,-5 0-134,-1-2 44,-3-6-22,1-6 146,2-6 67,5-4 45,2-12 235,7-15 146,-10-1 167,-1-6 91,-12 17-236,-2 4-56,-6 4-190,-5 3-202,-9 3-79,-4 1-962,0 1-977,3 0-2407,7 1 4425,5 0 0,5 0 0,3 1 0</inkml:trace>
  <inkml:trace contextRef="#ctx0" brushRef="#br0" timeOffset="274190">12735 12433 19437,'7'-2'4437,"-2"0"-4033,8 57-382,-5-5-326,0-1 1,1 2-336,1 26-997,-2-7-1523,3-13-1293,-1-12 4452,-3-15 0,-3-14 0,-3-8 0</inkml:trace>
  <inkml:trace contextRef="#ctx0" brushRef="#br0" timeOffset="274339">12808 12718 17420,'0'-9'3440,"0"1"-2891,0 8-448,0 0-101,77-16-358,-33 10-382,7-5 1,1 2-1917,-7 3-2913,-11 3 5569,-13 0 0,-9 3 0,-9 0 0</inkml:trace>
  <inkml:trace contextRef="#ctx0" brushRef="#br0" timeOffset="274791">12519 12869 17398,'-8'-8'4325,"2"1"-3967,4 62-145,0-25-191,-1 45 12,1-46-12,1-3-44,1-12-34,0-3 56,9-7 112,7-2 22,16-2 58,12 0-103,9 0 34,5 0-100,1 0-23,13 0-112,-22-2-740,2 0-1422,-27-2-1156,-8-1-6401,-6 0 9815,-4-3 1,-5 5-1,-1 0 1</inkml:trace>
  <inkml:trace contextRef="#ctx0" brushRef="#br0" timeOffset="275196">13554 12421 19661,'43'-19'78,"1"0"1,21-11 817,-57 28-346,-21 2 77,-12 9 22,-19 10-110,-12 15 10,0 9-78,8 5-259,13-2-189,18-3-23,10-5 0,20-8 0,6-5-314,17-8-605,1-8-1345,1-4-828,-3-4-3396,-9-1 6488,-9-5 0,-9 3 0,-5-3 0</inkml:trace>
  <inkml:trace contextRef="#ctx0" brushRef="#br0" timeOffset="275338">13556 12582 18877,'1'-3'2163,"61"-13"-2163,-19 6-454,3-2 0,2 0-1104,11-5-1534,-9-3-2925,-9 0 6017,-15 0 0,-12 8 0,-9 3 0</inkml:trace>
  <inkml:trace contextRef="#ctx0" brushRef="#br0" timeOffset="275481">13953 12368 14922,'-5'-7'7058,"1"2"-6183,4 5-506,0 0 225,-20 62-302,15-18-287,-5 4 1,0 1 84,10 11-90,0-8-247,0-6-974,0-9-1737,0-9-2712,0-7 5670,-4-8 0,3-6 0,-3-5 0</inkml:trace>
  <inkml:trace contextRef="#ctx0" brushRef="#br0" timeOffset="275730">13554 12944 23269,'45'38'67,"1"1"0,-2-5 1,0-8-415,26-24 11,-8-13 44,-12-5 292,-19-10 112,-16-2 236,-11 0 111,-20 2-157,-14 1 80,-21 5-315,-10 6-67,-4 6-124,5 6-134,11 2-481,15 0-874,12 0-2231,12 0 3844,6 0 0,4 0 0,0 0 0</inkml:trace>
  <inkml:trace contextRef="#ctx0" brushRef="#br0" timeOffset="276291">14050 12523 24647,'-18'46'207,"1"-1"1,-6 29-466,43-48 23,10-13-224,14-6 111,-2-6 46,-4-6 156,-10-5-280,-10-7-381,-9-4-1075,-6-1-213,-6-4-12,-9 1-549,-10 0 2264,-12 3 392,-9 7 2432,-2 6-35,1 5-66,8 3-292,11 1-1198,12 0-550,21 0 157,17 0-392,20 0-33,9 0-23,5 0-336,-1-1-493,-6-3-437,-7-3-549,-9-4-46,-10-2-256,-7-5-114,-8-3 1414,-4-6 817,-1-1 1165,-3 0 1031,-1 1-258,-2 6 102,0 8 190,0 6-370,0 34-1244,0 16-392,0-2 0,0 4-579,0 4 0,0 2 428,1 6 0,1 1-23,0-2 1,0-1-34,1-2 0,1 0-68,0 6 0,1-3-307,1 18-471,1 1-1110,-4-49-2520,-2-13-5372,-1-14 9743,0-19 1,0 10-1,0-8 1</inkml:trace>
  <inkml:trace contextRef="#ctx0" brushRef="#br0" timeOffset="276788">14666 12295 22160,'46'-2'650,"0"1"0,29 2-639,-60 11-11,-7 8-437,-17 11-258,-15 5-639,-16 1 394,-13-3 872,0-7 68,9-8 493,15-6-146,14-8-122,17-1 447,22-4-459,15-5-180,15-3-66,1-5-292,-9 0-213,-14 4-101,-16 4 639,-11 4 101,-23 10 594,-11 7-79,-17 12 359,-18 21-672,27-13-225,2 8-67,41-21 57,18-6-68,18-6-258,11-7-885,3-5-941,-1-11-7747,10-24 8801,-23-1 0,-5 1 1,-26 19-1</inkml:trace>
  <inkml:trace contextRef="#ctx0" brushRef="#br0" timeOffset="276972">15122 12151 24110,'0'80'765,"0"-1"1,2 2 0,1 0-766,-1-8 0,1 0-1045,2 2 0,0 0 1000,0-3 0,0-1-157,0-5 1,0-2-12,-1-5 0,0-2-113,-1-7 0,-1-2-453,0-5 0,-1-2-3781,0 23 4663,-4-17 0,2-25 1,-2-10-1</inkml:trace>
  <inkml:trace contextRef="#ctx0" brushRef="#br0" timeOffset="278196">11477 14255 21980,'23'51'-1561,"-2"-10"1,-14-31 0,-2-5 0</inkml:trace>
  <inkml:trace contextRef="#ctx0" brushRef="#br0" timeOffset="278346">11651 14224 18854,'19'23'3205,"0"0"-3239,-4-1-1523,-1 0-1424,2-5-5053,-1 0 8034,0-4 0,-7-5 0,-2-3 0</inkml:trace>
  <inkml:trace contextRef="#ctx0" brushRef="#br0" timeOffset="278823">12420 14465 21958,'-62'7'679,"-1"0"1,5 1 0,5 4-276,-7 26-270,10 4-10,13 4-124,18 1 0,9 0-79,19-1 46,11-4-438,13-6-302,13-8-348,5-8-1276,0-11-718,-1-4-4102,-7-14 7217,-3-9 0,-20 5 0,-4-3 0</inkml:trace>
  <inkml:trace contextRef="#ctx0" brushRef="#br0" timeOffset="279081">12618 14197 22316,'0'-12'2757,"0"65"-2578,0 8-834,0-2 0,0 3 655,0-10 0,0-2-12,0-1 1,0 0 0,-1-5 0,2-1-381,3 30 307,0-12-1047,3-15-706,0-12-1457,-1-12-3652,2-11 6947,2-7 0,-4-4 0,0 0 0</inkml:trace>
  <inkml:trace contextRef="#ctx0" brushRef="#br0" timeOffset="279439">12980 14557 24558,'-51'38'339,"0"0"1,5-3 0,10 0-385,18 15-100,8-8-214,18-6-100,10-10-191,12-10 123,8-8-122,0-8 144,-2-15-290,-4-9-460,-4-17-179,-5-9 526,-7-7 908,-3 0 247,-6 4 1142,-3 12 393,-3 14-79,-1 14-448,0 9-1110,5 31 46,2 3-146,5 28-34,0-6-11,2-4-79,-2-9-167,-1-7-729,-3-13-1434,-2-8-2443,-3-6 4852,2-10 0,-4 4 0,2-3 0</inkml:trace>
  <inkml:trace contextRef="#ctx0" brushRef="#br0" timeOffset="279598">13269 14421 24476,'3'66'228,"0"1"0,0-5 0,2-5-262,4 9-44,1-10-527,-1-14-867,-1-12-1632,-1-16-1944,-3-7 5048,1-19 0,-2 9 0,-1-9 0</inkml:trace>
  <inkml:trace contextRef="#ctx0" brushRef="#br0" timeOffset="279731">13356 14250 23157,'-71'26'-2458,"16"-2"0,50-10 1,4-5-1</inkml:trace>
  <inkml:trace contextRef="#ctx0" brushRef="#br0" timeOffset="280180">13483 14447 20109,'8'76'1854,"-3"-24"1,-1-1-1788,1 23-67,-3-28 0,-1-5 34,0 0-68,-1-12-44,0-12 11,0-9-101,0-5 168,0-16-34,2-12 12,12-57-23,3 9-169,-3 20 1,2 0 78,14-17 91,0 14 32,-2 19 12,-7 19 236,-5 26 100,-7 60-292,-5-2-190,-3-14 1,-1 0 145,0 13-112,0-16-190,1-19 67,3-16-99,2-14 278,5-24 56,5-17-212,4-26 200,4-10-79,-10 37 0,1 1 69,14-30 22,2 20 560,-4 24-33,-4 26 10,-5 29-380,-6 20-146,-7-5 0,-3 2-156,1 18-527,-3 13-1401,-1-48-1422,-3-11 3495,-5-12 0,4-5 0,-2-2 0</inkml:trace>
  <inkml:trace contextRef="#ctx0" brushRef="#br0" timeOffset="280405">14177 14031 15045,'0'0'0</inkml:trace>
  <inkml:trace contextRef="#ctx0" brushRef="#br0" timeOffset="280538">14177 14031 22916,'41'62'-856,"0"-1"1,-1-6 0,-15-10-4881,-28-25 5976,0-9 0,-1-7 0,3-4 0</inkml:trace>
  <inkml:trace contextRef="#ctx0" brushRef="#br0" timeOffset="281950">14367 14022 15235,'3'-4'5255,"-1"0"-2129,-2 4-2599,6 2-101,-2 13-213,5 8-191,-3 17-44,-1 3-124,0-1-784,0-4-896,0-7-1659,-2-5-4000,1-7 7485,-3-6 0,0-8 0,-1-2 0</inkml:trace>
  <inkml:trace contextRef="#ctx0" brushRef="#br0" timeOffset="283188">15106 14221 21723,'-20'46'392,"-1"0"0,2-4 1,6-5-393,16-5-23,10-3-515,9-7 0,11-9 45,2-6 269,-1-8 191,-2-11 33,-6-5 358,-5-24 90,-11 12-157,-5-11 12,-16 18-67,-6 3-68,-10 7-381,-23 6-113,13 4-558,-12 10-203,21 1-549,8 6-1177,9-2-4425,6-5 7238,5-4 0,0-2 0,0-2 0</inkml:trace>
  <inkml:trace contextRef="#ctx0" brushRef="#br0" timeOffset="283422">15336 14022 20367,'4'-15'3686,"-1"3"-3339,4 44 1,-1 20-135,1 22-1549,1 1 0,-1 5 1336,-4-18 0,-1 0 0,-1-6 0,0 3 0,-1-3 27,0 4 0,1 0-246,-1 13 1,0-5-611,0 5-246,0-15-2063,0-17-2150,0-16 5288,0-13 0,0-8 0,0-4 0</inkml:trace>
  <inkml:trace contextRef="#ctx0" brushRef="#br0" timeOffset="284046">15609 14097 17823,'-10'-5'3250,"1"1"-2544,9 4-493,57-7-12,-22 5-190,43-4-22,-44 6-314,-13 7-403,-13 5-471,-8 10 236,-17 5-225,-10 0-168,-18 0 1356,0-5 213,3-6 437,15-6-505,12-5-21,11-3 133,22-2-32,10 0-225,20-6 78,2-2-111,-7-6 78,-14 5 268,-14 4 415,-12 4-358,-20 5 325,-14 10 10,-17 9-211,-8 10-91,9 1-22,13-1-381,17-4 0,15-3-45,22-7-22,14-4-997,18-8-606,5-4-728,-1-14-3249,-6-5 5647,-9-15 0,-19 15 0,-8 1 0</inkml:trace>
  <inkml:trace contextRef="#ctx0" brushRef="#br0" timeOffset="284239">15962 13983 18866,'-4'-6'5187,"1"2"-4290,3 4-595,-1 84-123,1-11-762,-1 0 1,1 5 565,0-20 1,1-1-57,0-2 0,2-1-347,0-5 0,0-1-930,6 34-644,0-18-594,-4-17-1413,1-19-4649,-5-14 8650,0-12 0,-1-2 0,0-2 0</inkml:trace>
  <inkml:trace contextRef="#ctx0" brushRef="#br0" timeOffset="284388">15962 14396 17992,'-3'-10'3820,"1"1"-3204,2 9-616,0 0-336,69-7-1579,-37 4 116,12-2 1,-1-1 1798,-13-1 0,-12 3 0,-7-1 0</inkml:trace>
  <inkml:trace contextRef="#ctx0" brushRef="#br0" timeOffset="284781">16127 14051 23168,'54'-8'26,"1"0"0,-5 1 1,-4 2-251,2 4-123,-10 1 313,-10 6 34,-11 6-56,-6 8-12,-7 4-806,-3 2-1344,-1-3-2062,-4 1 4280,-4-6 0,2-6 0,-1-4 0</inkml:trace>
  <inkml:trace contextRef="#ctx0" brushRef="#br0" timeOffset="285139">16291 14199 20514,'22'58'747,"0"-1"0,-2-5 0,-5-3-433,-8 9 253,-3-5-499,-6-6 123,-8-5-98,-7-10 8,-12-6-49,-5-8-63,-6-7 36,-2-4-25,1-3 0,6-3 0,10 0 112,10-1-112,8 1-34,5 2 34,18-1 34,11 2 55,56-3-66,-14 0-435,-18-1 0,-2-2 390,16-4-68,-5-3-257,-10-3-762,-8 1-1077,-12 2-1444,-9 1 3630,-11 3 0,-6 1 0,-3 2 0</inkml:trace>
  <inkml:trace contextRef="#ctx0" brushRef="#br0" timeOffset="285554">16929 13961 16961,'-7'-5'3227,"2"0"-2813,5 5-212,0 0-202,45-9-975,-31 6-884,32-7-1302,-43 10 3161,-10 0 0,5 0 0,-5 0 0</inkml:trace>
  <inkml:trace contextRef="#ctx0" brushRef="#br0" timeOffset="285842">16917 13951 15952,'22'59'997,"0"0"0,-1-4 1,-6-10-998,-15-24-78,10 2-46,8-12 80,17-2 88,5-9-32,2-7 144,-7-3 427,-10-4 313,-12-1 662,-8 4-807,-5 1-404,-10 2 23,-6 1-348,-14 2-22,-6 0-213,-2 4-493,0 0-1535,4 1-370,10 0-2800,7 0 5411,11 0 0,4 0 0,2 0 0</inkml:trace>
  <inkml:trace contextRef="#ctx0" brushRef="#br0" timeOffset="286046">17227 13866 20793,'2'-3'3731,"-1"1"-3216,-1 2-302,14 63-179,-8-7-34,2-1 0,-1 4-90,-5-13 1,-2-2-197,0 0 0,0-2-1047,0 36-729,0-12-851,0-12-1647,0-16 4560,0-14 0,0-14 0,0-5 0</inkml:trace>
  <inkml:trace contextRef="#ctx0" brushRef="#br0" timeOffset="286239">17227 14195 18451,'0'-5'3339,"0"2"-2297,0 3-963,78-17-79,-33 9-6,9-2 1,1 0-959,-2 4-1042,-6 2-1042,-11 2-6296,-15 1 9344,-10 1 0,-9 0 0,-2 0 0</inkml:trace>
  <inkml:trace contextRef="#ctx0" brushRef="#br0" timeOffset="286715">16938 14345 22911,'0'45'773,"0"-5"-650,2-20 123,1 0 24,2 1-114,1 0-77,2-1-12,-1-2-112,2-2 90,3-2-90,8-2 34,12-3 0,8-4-180,12-3 1,5-2-158,0 0-234,-2-3-34,-8-2-281,-9-3-728,-12 2-380,-12 2-718,-9 3-5535,-4 1 8258,-6 0 0,4 0 0,-5 0 0</inkml:trace>
  <inkml:trace contextRef="#ctx0" brushRef="#br0" timeOffset="287363">17415 14046 22372,'57'-15'4,"-1"0"0,-4 1 0,-6 1-542,1-2 12,-13 4 492,-13 5 34,-12 3 571,-6 3-89,-12 0 90,-14 6-180,-15 9 33,-15 12-122,-4 11 179,3 5-101,11 1-336,16-3-45,13-4-12,14-7 12,18-6-313,11-9-270,16-7-582,6-6-516,0-5-3350,9-20-235,-20 0 5266,-1-18 0,-29 24 0,-5 3 0</inkml:trace>
  <inkml:trace contextRef="#ctx0" brushRef="#br0" timeOffset="287580">17780 13842 25499,'5'58'94,"0"0"0,0 1 0,-1-3 0,0-1 1,0 2-136,-1 3 0,0 2 0,-1-4-1409,1 7 1,-1 0 1258,1 14 1,0-5-224,1 5 812,0-18-846,-1-17 44,-1-17-985,-2-13-1043,0-9-245,-6-14 481,-3-11 2196,-6-17 0,5 12 0,3 2 0</inkml:trace>
  <inkml:trace contextRef="#ctx0" brushRef="#br0" timeOffset="287747">17728 14399 17241,'0'-8'4471,"0"1"-3822,0 7-110,62-36-394,-22 18-140,6-6 1,2 0-6,11 5-818,-1 0-1154,-1 3-448,-8 3-2958,-7 4 5378,-12 3 0,-14 4 0,-8 1 0</inkml:trace>
  <inkml:trace contextRef="#ctx0" brushRef="#br0" timeOffset="291871">8582 16063 17970,'-8'0'1321,"2"0"-1007,68-3-302,0 0-12,0 0 0,6-1-1015,-10 1 0,0 0 365,3 1 0,0-1-387,-3 2 1,-2 0-522,-6 0 0,-2 1-4582,29 0 6140,-23 2 0,-28-1 0,-12 1 0</inkml:trace>
  <inkml:trace contextRef="#ctx0" brushRef="#br0" timeOffset="292239">9196 15815 23079,'51'34'422,"1"1"0,-5-1 0,-10 1-64,-16 24 169,-10-1-270,-7 0 24,-12-6-281,-8-4-22,-15-6-785,-7-9-1154,-6-8-4157,1-12 6118,6-7 0,16-6 0,10 0 0</inkml:trace>
  <inkml:trace contextRef="#ctx0" brushRef="#br0" timeOffset="295025">10176 15695 18608,'-2'-2'2902,"0"-1"-2342,-3 83-347,3-24-405,-1 4 0,1 1 270,2 11-66,6-8-12,2-11 256,6-8-290,0-10 124,0-5-90,-5-15-35,-2-4-189,-5-11 498,-1-5-262,4-9 21,0-13-22,3-13 34,1-11-90,2-5 12,2-2-337,-1 1-795,-1 7-146,0 6-1188,-4 10-2868,1 11 5367,-2 10 0,-2 8 0,-1 5 0</inkml:trace>
  <inkml:trace contextRef="#ctx0" brushRef="#br0" timeOffset="295392">10579 15822 22709,'-31'47'351,"1"0"0,3-3 0,6-3-396,12 5 12,4-6-382,7-6 12,9-9-91,5-8 293,7-9-1,1-5 45,-2-8 101,-1-10-67,-3-14-134,-3-10-237,-5-8 169,-4-1 292,-4 3 33,-2 7 313,0 13 1626,0 11-1558,-1 17-314,0 17-22,0 16-11,1 11-1,9 2-66,3-5-158,10-5-369,1-11-964,-1-5-616,-3-11-1020,-4-5-2409,-3-5 5569,-4-6 0,-4 3 0,-2-3 0</inkml:trace>
  <inkml:trace contextRef="#ctx0" brushRef="#br0" timeOffset="295600">10828 15630 24939,'0'58'82,"0"1"0,0-3 0,1-2-71,0-11 0,1-3-11,4 36-156,3-15-292,0-14-919,2-14-942,-2-14-761,3-9-6761,8-27 9258,-3-13 0,0 3 0,-9 2 0</inkml:trace>
  <inkml:trace contextRef="#ctx0" brushRef="#br0" timeOffset="295892">11002 15895 22855,'11'47'205,"-1"1"0,1-5 1,1-4-217,11 7-157,2-13-34,1-14-280,-3-9 11,-1-8 146,-3-16-1098,4-41 875,-8-4 436,-6 14 0,-1-2-222,2-23 368,-3 10 369,-1 15 1311,-3 23-582,-1 17-404,0 32-111,0 19-24,5 25-413,1 5-158,6-3-22,0-13-56,1-16-90,-3-14-518,-2-12-3246,-2-10 414,-4-17 3496,-1-12 0,-3 4 0,0-1 0</inkml:trace>
  <inkml:trace contextRef="#ctx0" brushRef="#br0" timeOffset="296200">11456 15946 23068,'45'3'145,"1"-1"1,32-6-314,-46-9-179,-7-11-57,-7-2 314,-10-3 90,-4-3 11,-10 1 416,-9 3 233,-12 11 58,-8 6-192,-2 18 34,3 20-246,8 20 56,10 23-179,9 7-68,9-2-123,10-9-45,9-15 45,8-16-168,5-13-11,1-13-472,-1-8-312,-1-15-774,-3-9-1983,-4-17-4627,-4-3 8347,-8-6 0,-7 23 0,-4 5 0</inkml:trace>
  <inkml:trace contextRef="#ctx0" brushRef="#br0" timeOffset="296509">12077 16077 24031,'-8'41'-4916,"0"0"1,-4 25 4821,12-57 0,0-4 0,0-4 0</inkml:trace>
  <inkml:trace contextRef="#ctx0" brushRef="#br0" timeOffset="296876">12317 15474 23135,'0'56'728,"0"0"0,0 2 0,0-1-666,0-5 0,0-1-499,-1 0 1,2-1 436,-1-3 0,2-2 260,3 30-551,5-15-58,2-17-2631,2-10-594,-5-18-1783,1-5 5468,-3-24 1,-3 10 0,0-10-1</inkml:trace>
  <inkml:trace contextRef="#ctx0" brushRef="#br0" timeOffset="297092">12639 15732 24143,'-44'38'407,"1"1"0,4-4 0,5-2-384,4 6-46,13-6-22,8-9-22,8-1-22,8-7-259,5-3-100,9-3-527,5-6-537,1-2-1402,0-2-2027,-4-6 4941,-4 0 0,-9-1 0,-5 1 0</inkml:trace>
  <inkml:trace contextRef="#ctx0" brushRef="#br0" timeOffset="297709">12648 16007 17846,'12'0'3081,"-3"0"-2901,56-13-180,-30-1-135,9 1 0,-1-1-100,-7-10 134,-5-1 79,-12 2 44,-9-2 158,-6 2 459,-5-1 492,-9 5-526,-9 9-157,-14 3-112,-4 15 348,-4 14 22,6 15-437,7 14 146,12 2-236,8 11-134,16-20-90,7 2 0,12-25-134,2-9-225,0-6-380,2-5-202,-3-9-538,-1-6-157,2-42 2813,-15 32-348,1-20 46,-14 49-293,2 10 158,4 10-448,13 19-247,0-14 0,10 2-448,-3-23-225,1-6-290,3-12-584,-3-9 281,-1-15-56,-5-13 414,-4-9 370,-6-11 835,-6 20 0,-1 0 1205,1-18-147,1 2 236,-1 52-571,4 43-482,1 27-135,-4-13 1,0 3-755,0 5 1,0 1 462,-1 2 0,1-1-62,-1-1 0,-1-2-88,0-2 0,-2-1 178,-1-4 0,0-1 230,-1 37 44,-10-13-335,-8-11 134,-17-12-213,-11-12-45,-12-10-537,-6-12-393,-8-7-984,2-7-5323,1-13 7282,11-8 0,25 5 0,11 1 0</inkml:trace>
  <inkml:trace contextRef="#ctx0" brushRef="#br0" timeOffset="298584">14048 15357 23952,'-37'33'-112,"0"0"0,-22 21 112,46-42-784,7-4 504,5-2 236,7 0 77,3 4-33,5 3 56,-2 11-45,-5 7 101,-4 11-67,-4 3-112,-1 13-23,5-25-146,15-1 225,17-27-56,18-19-23,4-8 79,-4-14 22,-10 0 281,-15 3 548,-14 3-627,-16 12-78,-16 4-124,-13 11-22,-10 3-370,-5 1-684,1 4-1164,4 1-1021,11 3 3250,10-4 0,11-2 0,6-3 0</inkml:trace>
  <inkml:trace contextRef="#ctx0" brushRef="#br0" timeOffset="298752">14259 15420 20053,'8'0'5054,"-2"0"-4696,11 72-358,-10-21-23,5 3 1,-1 1-627,-2 12-1088,2-13-1501,-1-11-6593,-3-13 9229,-2-16 1,-4-6 0,-1-8 0</inkml:trace>
  <inkml:trace contextRef="#ctx0" brushRef="#br0" timeOffset="298859">14339 15671 19617,'44'-15'246,"0"-1"0,34-8-794,-41 22-1414,-6 1-2228,-10 1 4190,-11 0 0,-4 0 0,-6 0 0</inkml:trace>
  <inkml:trace contextRef="#ctx0" brushRef="#br0" timeOffset="299050">14078 15978 24132,'32'37'18,"-1"0"1,1-4 0,2-9-434,26-19-918,3-13-2130,-3-7-2297,-9-7 5809,-10-5 1,-20 12-1,-8 4 1</inkml:trace>
  <inkml:trace contextRef="#ctx0" brushRef="#br0" timeOffset="299393">14807 15369 22048,'4'-2'3081,"-1"0"-3047,-3 2-34,-36 62-269,8-25 22,-1 7 1,-1-1-348,-6-4 213,7-11-22,12-13-91,8-9 360,9-9 134,15-11 0,9-4 45,14-10-1,0 6 24,-4 5 268,-8 8-212,-13 6-124,-7 15-718,-17 6-1310,-8 14-784,-10 3-2320,1-3 5132,7-5 0,10-13 0,7-6 0</inkml:trace>
  <inkml:trace contextRef="#ctx0" brushRef="#br0" timeOffset="299500">14741 15671 17778,'43'-15'908,"-1"0"0,31-9-1155,-36 16-1456,-7 3-8128,-4-2 9487,-11 2 1,-7 1 0,-7 2-1</inkml:trace>
  <inkml:trace contextRef="#ctx0" brushRef="#br0" timeOffset="299650">15047 15367 23930,'3'51'-191,"0"0"1,1-4 0,-1-4-1704,-1 4-1209,2-8-2153,-3-11 5256,0-12 0,-1-8 0,0-7 0</inkml:trace>
  <inkml:trace contextRef="#ctx0" brushRef="#br0" timeOffset="299819">15038 15481 22564,'42'-6'-68,"1"-1"0,33-4-3114,-20 11 347,-19 0-3764,2 0 6599,-27 3 0,-7-2 0,-5 2 0</inkml:trace>
  <inkml:trace contextRef="#ctx0" brushRef="#br0" timeOffset="300142">14788 15866 23964,'-16'47'444,"0"1"1,1-4-1,8-6-410,25-1 55,12-8-156,17-10 67,7-10-78,2-6-247,-3-10 179,-9-7 12,-10-9 134,-15-3 33,-9-3 1,-9 2 212,-14-2-134,-10 1 314,-16 5-78,-10 8-68,-6 8-202,-1 5-55,1 12-23,9 6-336,9 10-606,10 1-2050,8 0-6839,7 1 9543,5-2 1,5-10 0,1-5 0</inkml:trace>
  <inkml:trace contextRef="#ctx0" brushRef="#br0" timeOffset="302716">1378 18055 18854,'-9'0'2095,"2"0"-1108,7 0-651,0 0-325,74-16 0,-23 5-570,6-2 1,3 0-181,11-4-1548,-3-1-2154,-14 4 4441,-16 4 0,-19 5 0,-10 3 0</inkml:trace>
  <inkml:trace contextRef="#ctx0" brushRef="#br0" timeOffset="303001">1644 17996 20031,'-13'3'2992,"2"-1"-2264,18 80-358,0-22-722,0 4 0,0 3 436,-3-23 0,0-3 162,2 41 45,-5-8-56,-8-9 500,-6-12-645,-9-10 181,-9-13-271,-4-9-146,-3-12-392,-3-5 428,2-21-1257,3-11-1379,8-21-1074,11-10-5559,8-3 9379,8 1 0,2 28 0,0 9 0</inkml:trace>
  <inkml:trace contextRef="#ctx0" brushRef="#br0" timeOffset="303435">1823 18023 19583,'9'8'1552,"-3"32"0,-4 10-1407,0 3-145,0 6 0,0 2 0,6 1-123,2-12-1110,9-8 628,-1-22 392,3-5 180,-3-19 33,-1-13-23,0-12 68,1-16-79,-4-7 68,0 2-56,-5 8 55,-2 15 573,-5 13 155,-1 13-570,1 22-35,4 15-133,6 22-23,6 3-11,8-5-23,5-16-44,4-12 33,-1-16 45,-3-7 101,-7-9 280,-6-12-146,-8-12-44,-5-14-146,-3-8-90,-3-4-134,-8 0-539,-5 4-1332,-11 8-1088,-6 10-4324,2 10 7462,3 9 0,13 7 0,6 3 0</inkml:trace>
  <inkml:trace contextRef="#ctx0" brushRef="#br0" timeOffset="303634">2500 17836 20905,'5'-2'4146,"-1"1"-3922,2 37 0,-3 17-100,2 9-583,1 5 0,1 3 397,-2-27 0,-1-3-274,5 35-638,0-9-389,-1-11-1741,-2-9-564,-3-12-5812,-2-10 9480,0-9 0,-1-9 0,0-4 0</inkml:trace>
  <inkml:trace contextRef="#ctx0" brushRef="#br0" timeOffset="303845">2258 18220 24291,'65'0'78,"0"0"1,-2 1 0,-5-2-662,22-4-782,-10-2-1291,-13-5-837,-15 0-5896,-13 1 9412,-11 1 0,-11 5 0,-4 1 0</inkml:trace>
  <inkml:trace contextRef="#ctx0" brushRef="#br0" timeOffset="305566">2848 18016 18776,'-7'0'3182,"2"0"-2576,5 0-326,63-14-269,-23 5 45,4-1 0,2 0 246,4 4 325,-21 1 315,-9 10-360,-19 10-414,-14 13-168,-10 15-112,-18 10-481,-8 2-1413,-2-1-1994,6-8-2745,12-12 6745,14-15 0,11-11 0,7-8 0</inkml:trace>
  <inkml:trace contextRef="#ctx0" brushRef="#br0" timeOffset="305701">3034 18147 23258,'38'18'-1838,"1"-1"1,26 14-3172,-45-17 5009,-3-5 0,-9-4 0,-2-4 0</inkml:trace>
  <inkml:trace contextRef="#ctx0" brushRef="#br0" timeOffset="305910">3278 17751 24916,'0'57'58,"0"0"1,0 0 0,0 25 0,0-4-59,0-18 0,0-2-1420,1-3 0,1-1 1011,0-5 0,0-1-1114,5 32-862,0-14-2635,-3-19 5130,-1-16 1,-2-16 0,-1-9 0</inkml:trace>
  <inkml:trace contextRef="#ctx0" brushRef="#br0" timeOffset="306060">3217 18242 20994,'53'-10'-221,"0"0"1,-5 0 0,-5 1-2178,1 4-4022,-7-2 6420,-8-2 0,-14 4 0,-8 0 0</inkml:trace>
  <inkml:trace contextRef="#ctx0" brushRef="#br0" timeOffset="306351">3575 17838 22698,'-34'44'3,"0"0"1,4-6 0,5-7-251,12-18-380,6-9 313,19-3 314,7-7 34,13 0 44,0-3 314,-5 5 112,-9 4-156,-9 14-68,-6 8-280,-16 17-190,-11 4-1614,-17 2-1816,-8-2-4873,1-10 8493,6-11 0,19-12 0,9-8 0</inkml:trace>
  <inkml:trace contextRef="#ctx0" brushRef="#br0" timeOffset="306476">3530 18116 20020,'13'0'3350,"-2"0"-3350,14 70-504,-18-31-897,7 7 1,-2 1-3228,-10-5 4628,-1-9 0,-1-13 0,0-9 0</inkml:trace>
  <inkml:trace contextRef="#ctx0" brushRef="#br0" timeOffset="306768">3535 18106 23885,'47'-7'-729,"0"0"1,31-8-1501,-52-1-292,-8-5-1625,-3-5 818,-5-5 3328,-3-1 673,-3 5 2240,-2 6 2644,-2 14-3730,0 21-617,0 21-750,0 26-304,0 14-459,0 8 214,0-2-1609,0-31 1,0-1-2438,0 13 4135,0 0 0,0-45 0,0-12 0</inkml:trace>
  <inkml:trace contextRef="#ctx0" brushRef="#br0" timeOffset="306959">3921 17911 23930,'4'68'433,"0"1"0,0-3 1,-1-2-434,0-10 0,0-2-479,-1-3 1,0-2 214,0-3 1,0-2-600,1 27-414,-1-18-937,-1-15-1416,-1-18-5272,0-10 8902,0-12 0,0-2 0</inkml:trace>
  <inkml:trace contextRef="#ctx0" brushRef="#br0" timeOffset="307701">4229 18013 19717,'-7'-5'4594,"2"1"-4179,5 4-57,0 0-347,-48 34 57,36-15-136,-36 25-21,48-27 78,9-2-202,5-6-157,10-4 90,1-2-224,-4-3 347,-4-4-78,-6-3-595,-5-15 136,-4 0 201,-7-7 493,-2 6 101,-2 2 145,3 0 336,2 1-122,4-1 291,20-4-180,-2 11-223,15 0-35,-7 17-100,-4 15 11,-1 15-89,-4 23-46,-7 14-178,-5 7-281,-5-2-1272,-2-31 1,-1-1-2270,2 6-5837,-5-3 9748,6-39 0,0-7 0,0-1 0</inkml:trace>
  <inkml:trace contextRef="#ctx0" brushRef="#br0" timeOffset="307875">4532 17809 22608,'17'73'3474,"-1"3"-3452,-5-4 1,-2 5-1974,-1-10 1,-1-1 1950,1-1 0,-2-2-90,-1-4 0,-1-2 103,0-7 1,-1-2-1426,-1 32-974,-1-20-1245,-1-17 3631,-2-20 0,1-12 0,-1-8 0</inkml:trace>
  <inkml:trace contextRef="#ctx0" brushRef="#br0" timeOffset="308534">2041 19432 20837,'-5'-10'1323,"1"2"-1088,4 8-224,0 0-11,58-19-11,-23 8-157,43-16-135,-45 16 303,-13 3 157,-10 4 594,-6 1-45,-8 2-426,-11 0 90,-9 5-336,-13 8 78,-16 24 33,17-4-89,-2 11-56,28-19 0,5-3-67,13-4 0,7-1-11,13-5-79,8-3-538,2-4-460,2-3-1141,-8-1-304,-5-1-2733,-12 0 5333,-8-1 0,-6 1 0,-1 1 0</inkml:trace>
  <inkml:trace contextRef="#ctx0" brushRef="#br0" timeOffset="308701">1879 19726 23012,'59'-1'74,"-1"0"1,-2-2 0,-4-1-995,16-9-1264,-4-2-954,-11-2-3764,-10 5 6902,-16 3 0,-12 5 0,-11 3 0</inkml:trace>
  <inkml:trace contextRef="#ctx0" brushRef="#br0" timeOffset="308967">2044 19906 23348,'29'38'-28,"0"0"0,29 20-51,-2-54-246,-3-10 202,-7-6 67,-12-7 112,-14-2 303,-10-5-124,-16 9-179,-13-6 45,-14 12-101,-9 3 0,-2 4-12,0 3-424,2 1-394,7 0-1220,5 1-528,10-1-2632,9 1 5210,5-1 0,5 0 0,1 0 0</inkml:trace>
  <inkml:trace contextRef="#ctx0" brushRef="#br0" timeOffset="309394">2455 19344 22743,'19'43'-600,"0"0"1,1 30 599,-33-40 11,-7-13 112,3-9-123,9-8 56,7-3 22,30-11 90,-3 6-112,16-6 68,-15 9-35,-10 4-10,-7 11-79,-6 6-79,-3 12-167,-14 5-303,-12-1-56,-18 0 605,-4-8 33,4-8 651,16-8-516,11-7-112,12-3 11,11-1 460,18-8-56,15-6-331,5-4 0,2-2-129,18-9-11,-21 11 0,-3 1-302,-2 1-819,-13 9-1019,-13 4-337,-10 9 2477,-47 30 0,31-20 0,-31 18 0</inkml:trace>
  <inkml:trace contextRef="#ctx0" brushRef="#br0" timeOffset="309558">2474 19940 18664,'61'-14'1542,"-1"1"1,-5 2 0,-4 3-1062,7 3-178,-13 15-23,-14 9-224,-14 15-56,-9 7-616,-6 2-616,-6-4-6197,-15-4 7429,1-16 0,-2-6 0,11-13 0</inkml:trace>
  <inkml:trace contextRef="#ctx0" brushRef="#br0" timeOffset="309994">2834 19410 23124,'43'-23'-785,"1"0"1,25-12-23,-60 32 628,-5 2 179,-17 7 369,2 1 181,-9 4-181,10-4-145,5-1-224,3-1 0,5 0 23,6 3-23,5 0 190,2 5-134,-5 4-56,-5 9-414,-18 32-673,-10-8 135,-15 21 458,1-27 494,3-9 404,11-12-202,9-12-12,10-7 852,19-8 213,41-22-1019,1 0-231,-13 6 1,-1-2-532,18-11-34,-5 5-1412,-8 1-594,-10 4 2566,-9-11 0,-15 19 0,-6-6 0</inkml:trace>
  <inkml:trace contextRef="#ctx0" brushRef="#br0" timeOffset="310144">3304 19315 15381,'-4'-15'9289,"1"3"-8830,3 12 68,1 66-426,7-12-101,-4 1 0,0 2-1019,8 25 515,-4-7-987,-5-11-1728,0-13 3219,-10-9 0,6-22 0,-6-5 0</inkml:trace>
  <inkml:trace contextRef="#ctx0" brushRef="#br0" timeOffset="310317">2947 19894 23829,'42'42'556,"1"0"1,-1-5 0,1-8-535,31-18-22,0-7-314,-7-10-738,-13-9-1974,-12-10-4503,-14-6 7529,-12 0 0,-9 13 0,-5 5 0</inkml:trace>
  <inkml:trace contextRef="#ctx0" brushRef="#br0" timeOffset="310684">4010 19373 24614,'-60'34'403,"0"0"1,5 0-1,9 2-403,13 28 0,14 2-56,12-3-78,20-8-57,12-10-224,18-11-145,10-16-695,2-8-5389,16-34 6644,-22-8 0,-6 1 0,-28 5 0</inkml:trace>
  <inkml:trace contextRef="#ctx0" brushRef="#br0" timeOffset="310867">4170 19118 22182,'-5'0'3249,"-4"74"-3092,8-15-123,-1 2 0,1 4-326,4-19 1,2-1 246,-1-1 0,2-1-537,10 36-517,2-14-716,-2-20-1255,5-18-1158,1-16 4228,4-21 0,-11 7 0,-1-9 0</inkml:trace>
  <inkml:trace contextRef="#ctx0" brushRef="#br0" timeOffset="311200">4450 19320 24222,'-34'54'564,"0"1"0,4-3 0,6-1-564,6 23-79,9-7-291,19-13-179,9-19-403,11-16-68,10-11 168,-6-22-851,-1-14-448,-8-22-835,-11 3 0,-2-4 633,2-26 2205,-6 25 1,-2 1 2859,-2-10 862,-2 12-952,-1 14-101,0 19-235,1 8-1221,1 27 44,9 45-919,-2-3-173,-2-15 0,1 0-51,0 9 307,1-9-700,-4-16-525,-2-13-1278,0-9-2005,0-20-5368,2-15 9603,5-22 0,-6 18 0,2 0 0</inkml:trace>
  <inkml:trace contextRef="#ctx0" brushRef="#br0" timeOffset="311326">4748 19317 23172,'4'60'340,"-1"0"0,1-6 0,-1-3-654,5 12-930,-1-13-1605,0-18-2452,-1-14 5316,-1-18 1,-2-2 0,-1-4 0</inkml:trace>
  <inkml:trace contextRef="#ctx0" brushRef="#br0" timeOffset="311467">4758 19069 24647,'-81'15'-5591,"19"-2"-1613,57-7 7204,7-2 0,-2-3 0,2-1 0</inkml:trace>
  <inkml:trace contextRef="#ctx0" brushRef="#br0" timeOffset="311913">4859 19259 18597,'12'46'1736,"0"1"1,-1-1 0,0 0-1418,-3-1 1,-2 0 16,5 37-314,-6-17-44,-1-16-45,-3-18-337,0-17-89,0-13 482,2-25 11,1-15 0,4-22 56,3-3-45,3 5 191,2 12-135,0 16 213,2 16 79,-3 15-124,3 24-145,-5 17-79,0 18-11,-5 3-101,-1-8 79,-2-13-225,-1-15-324,7-22 560,0-25 11,7-24 0,0-20-45,4-11-220,2 1 219,3 9 92,0 17-35,1 19 515,10 20-212,-9 23 44,8 17-223,-13 18-79,0 7-34,-4-1 34,-1-5 153,-4-11-231,-1-9-740,2-11 102,-6-10-394,2-5-1434,-8-8-1500,-1-1 3988,-2 0 0,-1 1 0,0 5 0</inkml:trace>
  <inkml:trace contextRef="#ctx0" brushRef="#br0" timeOffset="313955">1409 23163 23068,'2'28'2117,"4"11"-1759,3 17-144,3 13-102,-2 7-601,-2 0 579,-5-4 32,0-8-77,-1-13-5,-1-13-40,0-12-134,2-14-91,-1-5 148,2-6-91,2-1-56,6 0 168,4-1-235,7-3 168,4-2-169,2-1 101,0 2 12,-5 3 168,-5 0-11,-8 2 22,-3 0-68,-5-2 136,-1-4-46,-1-5 12,-1-9 22,1-10-90,-1-40-846,0 26 1,0-1-314,0 0 0,0 1-3593,-2-37 4786,-4 44 0,3 17 0,-2 11 0</inkml:trace>
  <inkml:trace contextRef="#ctx0" brushRef="#br0" timeOffset="314112">1512 23530 20434,'0'4'1759,"0"-1"-3518,0-3-1042,70-37-3843,-38 14 6644,12-4 0,-4 0 0,-22 11 0,-8 3 0</inkml:trace>
  <inkml:trace contextRef="#ctx0" brushRef="#br0" timeOffset="314305">1839 23177 22788,'4'79'672,"0"-1"0,0-1 0,2-2-655,0-10 0,2-2-663,0-2 1,0-2 645,0-6 0,1-2-152,-1-6 1,-1-2-1093,6 24-600,-5-11-1674,-2-18-5236,-3-13 8754,-2-13 0,-1-8 0,0-4 0</inkml:trace>
  <inkml:trace contextRef="#ctx0" brushRef="#br0" timeOffset="314506">2121 23204 25118,'31'29'-3782,"0"-1"0,18 26 3782,-60-20 0,9-13 0,-9-7 0</inkml:trace>
  <inkml:trace contextRef="#ctx0" brushRef="#br0" timeOffset="314771">2027 23345 23997,'-7'49'-441,"0"-1"1,1-3 0,-2-8-905,-2-13-89,-7-3 515,-4-7 919,-3-3 302,4-5 550,6-4 324,10-1-145,20-1-459,17 0-247,19 0-281,9-7-44,-1-1-33,-2-7-1099,-10 5-1725,-7 1-2701,-10 6 5558,-14 2 0,-8 1 0,-8 0 0</inkml:trace>
  <inkml:trace contextRef="#ctx0" brushRef="#br0" timeOffset="315022">1985 23895 23325,'51'19'56,"0"0"0,-3-3 0,-4-7-201,11-25 77,-7-8 35,-8-8 66,-15 2 124,-11 2 157,-11 5 269,-19 3-202,-11 9-146,-17 4-482,-34 15-122,18 5-427,-14 7-381,37-3-2722,16-7-4740,12-6 8639,19-16 0,-7 9 0,9-9 0</inkml:trace>
  <inkml:trace contextRef="#ctx0" brushRef="#br0" timeOffset="315163">2688 23209 24524,'-55'58'-1024,"1"0"1,2-4 0,5-4-1655,16-18 0,3-4 2678,-23 25 0,22-25 0,12-9 0</inkml:trace>
  <inkml:trace contextRef="#ctx0" brushRef="#br0" timeOffset="315291">2538 23447 20098,'47'-5'586,"1"0"1,-4 0-1,-4 0-1706,6 0-1502,-10-1-2701,-9 0 5323,-10-3 0,-8 5 0,-6-2 0</inkml:trace>
  <inkml:trace contextRef="#ctx0" brushRef="#br0" timeOffset="315438">2855 23078 24547,'4'66'261,"-1"1"0,1-2 1,0-3-274,3-13 1,1-2-896,-3-1 1,0-1-965,1 37-2252,-3-10-4333,-8-9 8456,-13-7 0,9-27 0,-8-7 0</inkml:trace>
  <inkml:trace contextRef="#ctx0" brushRef="#br0" timeOffset="315630">2476 23834 22597,'64'-7'963,"-1"0"1,-3 0-1,-3 3-739,-14 3 1,-2 5-561,32 15 470,-17 13 62,-19 18-185,-18 7-11,-12 3-422,-15-1-900,-8-11-3059,-12-13-5450,-7-18 9748,-1-9 1,15-8-1,5 0 1</inkml:trace>
  <inkml:trace contextRef="#ctx0" brushRef="#br0" timeOffset="316096">3655 23326 22978,'-56'30'582,"1"0"1,3 0 0,7 3-516,-2 30-67,15 2-659,15-3 547,14-8 248,22-11-708,14-12-402,18-14-1570,7-9-708,1-13-4703,-3-12 7955,-5-15 0,-23 10 0,-8-1 0</inkml:trace>
  <inkml:trace contextRef="#ctx0" brushRef="#br0" timeOffset="316338">3899 22959 25731,'-13'54'109,"0"0"0,-1 0 1,-4 24-1,5-4-81,11-19 0,2-3-408,0-2 0,0 0 279,3-5 0,1-1-571,6 28-492,7-18-2209,4-16-2854,-1-17 6227,-2-11 0,-7-8 0,-4-2 0</inkml:trace>
  <inkml:trace contextRef="#ctx0" brushRef="#br0" timeOffset="316681">4087 23336 25196,'-34'57'336,"0"1"0,5-6 1,7-5-807,13-3-382,18-12-639,10-15-313,12-9 393,6-13 1321,-2-12 23,-5-13 44,-7-16-100,-5-10-45,-7-7 79,-4-2 89,-3 5 268,-3 14 965,-1 15 717,0 17-1054,0 19-168,2 20-123,6 18-111,4 19-371,6 2-78,0-1-169,5 2-425,-7-25-1065,4-4-2038,-9-27-4102,1-14 7754,-1-18 0,-4 11 0,0-9 0</inkml:trace>
  <inkml:trace contextRef="#ctx0" brushRef="#br0" timeOffset="316830">4478 23156 24927,'6'69'340,"-1"-1"0,1-3 0,0-3-379,0-17 0,0-3-309,5 32-850,-3-18-1525,-3-16-2420,-1-21 5143,-1-10 0,-2-9 0,0 0 0</inkml:trace>
  <inkml:trace contextRef="#ctx0" brushRef="#br0" timeOffset="316963">4452 22942 12412,'0'0'0</inkml:trace>
  <inkml:trace contextRef="#ctx0" brushRef="#br0" timeOffset="317413">4650 23246 23762,'3'66'560,"0"1"0,0-6 1,-1-4-494,0 17-67,-1-13-191,-1-12 147,0-14-113,0-15 90,0-10-12,0-14 34,2-23 57,3-23-46,7-27 0,-3 32 1,0-1-183,2 0 1,1 1 181,12-34 34,-1 22 34,-3 25 89,-5 20 224,-3 36-246,-4 23-22,-2 36-79,-5-16 0,0 2-12,0-20 1,0 0-107,0 10 1,1-6 83,1-9 107,2-23-174,2-13 101,1-30 67,5-18-67,4-33-112,-2 9 0,1-3-103,-3 19 0,2 1 203,2-12 1,3 7 67,8 15 258,0 19-90,-3 42 45,-1 19-213,-3 34-230,-12-33 1,-2 1 173,0-2 0,-2 1-464,-1 4 1,-2-3-2361,2 9-3543,-3-8 6367,-2-37 0,1-8 0,-1-1 0</inkml:trace>
  <inkml:trace contextRef="#ctx0" brushRef="#br0" timeOffset="320358">7366 17719 21880,'0'-7'3193,"0"2"-3092,0 5-34,0 0-67,7 58-840,-1-29-684,6 46-1535,-4-47-1087,0-6 4146,-2-5 0,-1-10 0,-3-2 0</inkml:trace>
  <inkml:trace contextRef="#ctx0" brushRef="#br0" timeOffset="320516">7533 17717 18272,'5'-10'5815,"-1"3"-5434,-4 7-157,0 0-291,15 64-1356,-6-27-336,2 6 0,1 0-4404,1-6 6163,4-10 0,-9-14 0,-1-5 0</inkml:trace>
  <inkml:trace contextRef="#ctx0" brushRef="#br0" timeOffset="321699">8187 17962 21241,'0'-4'3989,"0"1"-3709,-3 73-202,0-24-292,0 6 0,0 1 271,0 8-114,1-3 46,2-7 96,0-8-444,-2-8-96,0-10-800,-3-5-1412,-1-9-1782,-1-5 4503,-1-4 0,2-2 0,2 0 1</inkml:trace>
  <inkml:trace contextRef="#ctx0" brushRef="#br0" timeOffset="321866">8201 17780 25151,'-9'-4'718,"1"1"-1279,8 3-4906,0 0-1100,-15-4 6567,11 4 0,-12-4 0,16 4 0</inkml:trace>
  <inkml:trace contextRef="#ctx0" brushRef="#br0" timeOffset="324584">8587 18028 24950,'-4'-12'796,"-5"2"-606,-7 9-145,-11 0-90,-9 1 79,-4 10-101,-6 5 134,4 11-90,5-3 23,11-3-22,9-7 11,11-6-157,3 0 56,17-1 179,10 6-112,18 3 79,7 3-68,-1 4 23,-6 1 0,-9 5-24,-11 2 70,-10 2 66,-7 1-79,-5 1 112,-11-2-111,-5-3 55,-12-5-78,-4-7 0,-2-7-246,0-5-214,2-3-425,3-2-1121,9-8-1243,8-8-2017,7-12 5266,12-6 0,-5 15 0,6 3 0</inkml:trace>
  <inkml:trace contextRef="#ctx0" brushRef="#br0" timeOffset="324925">8899 17809 21656,'-7'-1'1736,"-56"17"-1534,26 6-197,-4-4 1,1 2 162,-1 18-134,13-5-34,14-6-56,8-4 56,20-2 0,13-1 33,50 8 12,-13-8-51,-20-8 1,-3 0 50,8 3-23,-14 0 68,-14 3 594,-11 4-169,-6 5-168,-16 2-145,-8 2-168,-16-3-248,-32 0-413,13-12-785,-14-4-1064,30-10-1300,14-13-4538,11-7 8314,8-16 0,6 13 0,0 3 0</inkml:trace>
  <inkml:trace contextRef="#ctx0" brushRef="#br0" timeOffset="325108">9073 17461 22462,'4'-1'3081,"-1"0"-5915,-3 1-2253,-1 61 5087,1-39 0,-1 42 0,1-58 0</inkml:trace>
  <inkml:trace contextRef="#ctx0" brushRef="#br0" timeOffset="325225">9080 17459 22516,'30'56'-914,"-1"1"1,-2-5 0,-9-10 0,-18-25 0,-2-5 0</inkml:trace>
  <inkml:trace contextRef="#ctx0" brushRef="#br0" timeOffset="326204">9777 18045 20513,'-8'-3'3249,"1"1"-3148,7 2 504,0 0-526,67 0 10,-25-2-72,7 1 0,0-1-51,3-4-369,-7 1-90,-10 0-347,-13 3-819,-9 1-1444,-9 1-5212,-3 0 8315,-12 3 0,8-2 0,-9 2 0</inkml:trace>
  <inkml:trace contextRef="#ctx0" brushRef="#br0" timeOffset="326380">9788 18237 25129,'49'0'108,"-1"0"0,-3 0 1,-3 0-356,9 0-985,-9-1-1906,-12 0-3775,-12-1 6913,-9 1 0,-6 1 0,-3 0 0</inkml:trace>
  <inkml:trace contextRef="#ctx0" brushRef="#br0" timeOffset="327266">10894 17634 22900,'43'-15'-415,"-1"-1"0,32-11-111,-42 14 391,-10 1 135,-9 7 437,-8 0 740,-3 5-819,-17 0-11,-2 5-201,-16 7 90,1 11 21,1 11-212,6 7 0,7 2-23,9-4-44,5-4-124,11-5-89,12-6-314,11-5-157,12-9-807,1-5-459,-2-3-571,-6-5-2230,-10-3 4773,-12 0 0,-7 0 0,-6 2 0</inkml:trace>
  <inkml:trace contextRef="#ctx0" brushRef="#br0" timeOffset="327425">10934 17770 19213,'74'-21'-975,"-39"10"-1502,15-1 1,-1 1 2476,-16 4 0,-16 5 0,-7 1 0</inkml:trace>
  <inkml:trace contextRef="#ctx0" brushRef="#br0" timeOffset="327761">11080 17889 24087,'0'45'90,"0"0"0,-3 32-102,-8-42-122,-8-2-35,-13 0 57,-9-5-168,-5-1 180,-3-10 66,-3-4 45,23-8-11,5-3 11,29-2-11,20-4 146,18-5-34,24-4 67,8-3-145,3 1-34,-31 7 0,-2 1-605,15-3-1804,3-1-1334,-35 6-6088,-9-2 9776,-5 0 0,-8 3 0,-3 1 0</inkml:trace>
  <inkml:trace contextRef="#ctx0" brushRef="#br0" timeOffset="328044">11566 17405 25230,'38'18'-140,"1"1"0,22 16-1474,-51-7-1881,-5 4-3710,-11 0 7205,-11 0 0,6-14 0,-4-6 0</inkml:trace>
  <inkml:trace contextRef="#ctx0" brushRef="#br0" timeOffset="328210">11364 17683 23997,'54'-6'202,"0"-1"0,-4 2 0,-3-1-1032,12-4-1243,-9 2-1949,-17 3-4539,-15 3 8561,-21 14 0,1-9 0,-8 9 0</inkml:trace>
  <inkml:trace contextRef="#ctx0" brushRef="#br0" timeOffset="328508">11406 17884 20804,'55'-3'609,"0"0"0,-2-3 0,-3-2-609,-8-1 0,-2-3-303,31-11-269,-14 2 147,-23 11 425,-17 3 89,-29 7 259,-19 12 44,-24 10 23,-15 18-871,33-16 1,1 1 779,2 1 1,1 0 337,-20 20-248,22-7-369,16-9 78,28-6-56,15-3-44,23-7-23,11-6-12,7-5-554,-24-7 1,-1-1-1094,16-4-488,4-9-4498,-40 3 6645,-10 1 0,-9 5 0,-3 3 0</inkml:trace>
  <inkml:trace contextRef="#ctx0" brushRef="#br0" timeOffset="328925">11926 17456 22048,'-4'0'2667,"-1"55"-2421,4-15-185,0 2 1,0 2-39,11 8-23,5-7 0,13-10-23,3-12-10,2-13 66,-5-5 90,-2-5-22,-5-11 157,-2-8-201,-4-18-24,-2-9-33,-4-8-527,-5-2-1187,-2 2-2320,-11 9 4034,-30 12 0,21 16 0,-19 9 0</inkml:trace>
  <inkml:trace contextRef="#ctx0" brushRef="#br0" timeOffset="329036">11917 17656 19528,'62'-14'-1924,"-1"0"1,-4 0 0,-6-1 1923,2-15 0,-24 13 0,-11 4 0</inkml:trace>
  <inkml:trace contextRef="#ctx0" brushRef="#br0" timeOffset="329175">12314 17430 22944,'0'53'160,"0"0"1,0-2 0,0-3-407,0 21-1010,0-7 1256,0 14 0,0-42 0,0 9 0</inkml:trace>
  <inkml:trace contextRef="#ctx0" brushRef="#br0" timeOffset="329367">12312 17748 17734,'-4'-6'3485,"1"0"-3138,3 6-145,0 0-202,33-11-404,-8 9-615,31-10-35,-18 10-548,-2 0-773,-4 1-2668,-8 0 5043,-10 1 0,-7 0 0,-6 0 0</inkml:trace>
  <inkml:trace contextRef="#ctx0" brushRef="#br0" timeOffset="329750">11978 18018 20412,'51'-17'810,"1"-1"1,-3 2 0,-2 2-811,23-2-12,-6 8-10,-11 2-56,-11 6 78,-14 6 78,-15 6-56,-7 9 46,-17 6-68,-11 3-45,-17 2-224,-13 1 100,-5 1 124,-1-1 45,9-5 214,13-5-214,18-6 325,27 0-112,19-9-191,21 1-22,8-8-45,2-8-661,-2-6-1232,-4-9-909,-7-4-3920,-8 0 6767,-10 0 0,-14 12 0,-7 2 0</inkml:trace>
  <inkml:trace contextRef="#ctx0" brushRef="#br0" timeOffset="329983">12613 17381 25387,'41'3'286,"1"0"0,26 7-387,-59 9-1042,-3 3-1390,-11 6-2912,-15 1 5445,-16 1 0,12-13 0,-1-5 0</inkml:trace>
  <inkml:trace contextRef="#ctx0" brushRef="#br0" timeOffset="330134">12429 17683 22743,'67'-9'500,"-1"0"1,-5 1-1,-3 1-533,19-4-674,-13 1-1321,-16 6-1882,-17 1-5921,-16 3 9678,-10 0 0,-5 0 0,0 0 0</inkml:trace>
  <inkml:trace contextRef="#ctx0" brushRef="#br0" timeOffset="330425">12479 17760 24300,'3'60'347,"0"0"0,2-4 1,3-6-292,15 5-90,9-11 79,4-9-90,4-14 23,4-8 22,-1-9-11,0-3 11,-3-9-68,-7-6 136,-4-10-102,-8-3 79,-5-2-90,-8-2 67,-3-7-55,-4-4-281,-1-8-559,-6-4-820,-5 1-2116,-13 6-3979,-10 15 7788,-12 15 0,20 11 0,1 6 0</inkml:trace>
  <inkml:trace contextRef="#ctx0" brushRef="#br0" timeOffset="330550">12507 17965 21286,'8'8'3697,"69"-4"-3697,-27-15-382,4 3 1,1-2-1479,11-19-3799,-12-1 5659,-10-1 0,-22 15 0,-10 3 0</inkml:trace>
  <inkml:trace contextRef="#ctx0" brushRef="#br0" timeOffset="330834">12933 17520 24423,'64'-13'332,"0"1"1,-7 0-1,-6 5-265,-10 11-55,-18 13-12,-13 15-90,-30 18-369,-13 6-376,5-25 0,-4-1-1134,-3-1 1,-2-2-1853,0-1 0,0-3 3821,-31 14 0,30-17 0,13-11 0</inkml:trace>
  <inkml:trace contextRef="#ctx0" brushRef="#br0" timeOffset="330958">13076 17741 23370,'58'-1'523,"0"1"0,-5-1 0,-6 1-725,-2 0-1176,-9 0-2522,-7-2-5119,-11-4 9019,-6-6 0,-9 4 0,-2-1 0</inkml:trace>
  <inkml:trace contextRef="#ctx0" brushRef="#br0" timeOffset="331142">13443 17254 24244,'3'60'698,"1"0"1,0 3-1,0 0-692,2 0 0,1 0-390,1 2 0,0-1 344,-2-2 1,0-2-191,0-6 1,-1-2-348,-1-6 0,-2-2-1305,2 29-1582,-3-16-3628,-1-16 7123,-5-18 0,3-11 1,-3-10-1</inkml:trace>
  <inkml:trace contextRef="#ctx0" brushRef="#br0" timeOffset="331292">13401 17894 23202,'49'-11'422,"1"0"0,-2 0 0,-4 0-467,17-3-795,-4 0-1323,-7 1-2643,-12 2 4806,-12 3 0,-15 4 0,-5 3 0</inkml:trace>
  <inkml:trace contextRef="#ctx0" brushRef="#br0" timeOffset="332142">7408 19271 19370,'4'-3'3474,"-1"1"-3564,-3 2-1412,19 64-884,-7-35-1088,17 48 3474,-10-53 0,-8-12 0,-2-4 0</inkml:trace>
  <inkml:trace contextRef="#ctx0" brushRef="#br0" timeOffset="332291">7622 19351 19179,'7'0'2488,"-2"0"-6567,-5 0-3596,17 45 7675,-11-30 0,11 30 0,-15-40 0</inkml:trace>
  <inkml:trace contextRef="#ctx0" brushRef="#br0" timeOffset="333232">8187 19400 19101,'-2'-7'4795,"1"2"-4044,1 5-504,0 0-236,-6 65-11,4-19 0,-2 3 0,0 3-168,3 9-112,0-7-538,1-9-370,0-9-1422,-1-10-685,0-12-4122,0-6 7417,1-9 0,0-2 0</inkml:trace>
  <inkml:trace contextRef="#ctx0" brushRef="#br0" timeOffset="333382">8243 19249 22776,'-44'4'-2188,"10"5"0,32 1 1,2 1-1</inkml:trace>
  <inkml:trace contextRef="#ctx0" brushRef="#br0" timeOffset="333808">8554 19490 21678,'-7'-14'3003,"2"4"-2981,5 10-22,-69 21 79,36 9-135,-10-4 0,2 3 22,17 29-11,11-4-55,8-7-57,8-11-101,9-11-190,9-11 190,9-8-145,3-9-46,-1-15-167,-2-14 101,-3-17 156,-7-5 359,-7 1 12,-6 5 66,-5 9 616,-2 10 58,0 9 222,-3 11-526,0 4-291,-3 14-123,3 12-45,0 13 11,2 14-23,5-1-145,5-2-672,5-10-774,6-9-1041,2-10-1637,-1-9 4292,-1-7 0,-9-1 0,-2-1 0</inkml:trace>
  <inkml:trace contextRef="#ctx0" brushRef="#br0" timeOffset="334002">8808 19220 22933,'0'-10'2655,"0"3"-2262,0 7-214,17 94-145,-4-29-531,0 5 0,1 3 497,-5-30 0,0-3-302,6 36-460,0-16-371,-4-10-1668,0-17-1566,-7-13 4367,-1-10 0,-3-7 0,0-3 0</inkml:trace>
  <inkml:trace contextRef="#ctx0" brushRef="#br0" timeOffset="334185">8605 19512 23684,'58'-3'257,"0"0"1,-3 0 0,-3-1-471,23-12-885,-7 0-2804,-7-2-2182,-14 1 6174,-11 1 0,-17 6 0,-9 4 0</inkml:trace>
  <inkml:trace contextRef="#ctx0" brushRef="#br0" timeOffset="334425">9318 18957 25118,'-1'49'-4916,"1"-1"1,0 32 2969,-1-53 0,1-14 1,0-6-1</inkml:trace>
  <inkml:trace contextRef="#ctx0" brushRef="#br0" timeOffset="334558">9466 19020 22788,'9'-4'1803,"-1"1"-1803,-8 3-1512,0 68-2813,-1-36 4325,-1 12 0,0-4 0,0-22 0,-1-6 0</inkml:trace>
  <inkml:trace contextRef="#ctx0" brushRef="#br0" timeOffset="334876">9906 19514 24300,'49'-7'-3183,"0"-1"1,31-4 3182,-54 7 0,-13 3 0,-7 2 0</inkml:trace>
  <inkml:trace contextRef="#ctx0" brushRef="#br0" timeOffset="335034">9920 19680 22473,'48'-1'-123,"0"1"0,33-6-3978,-46-1 4101,-12-3 0,-10 5 0,-9 2 0</inkml:trace>
  <inkml:trace contextRef="#ctx0" brushRef="#br0" timeOffset="335738">10877 19113 22361,'59'-16'-1147,"0"1"1,-4 1 0,-5 0-4053,-1 0 5199,-6 0 0,-20 6 0,-8 3 0</inkml:trace>
  <inkml:trace contextRef="#ctx0" brushRef="#br0" timeOffset="335920">11096 19064 23246,'-31'49'269,"-1"1"0,1-6 0,12-5-280,30-5 88,9-7-145,16-5-443,10-9-285,1-6-705,1-5-929,-5-2-875,-7-7-5226,-11-3 8531,-12-7 0,-6 8 0,-7 1 0</inkml:trace>
  <inkml:trace contextRef="#ctx0" brushRef="#br0" timeOffset="336071">10988 19286 22552,'51'-3'-900,"0"0"0,-4 1 0,-5 0-3952,-4-7 4852,-9 5 0,-15 2 0,-6 2 0</inkml:trace>
  <inkml:trace contextRef="#ctx0" brushRef="#br0" timeOffset="336388">11197 19293 22597,'-1'53'190,"0"0"1,-3-5-1,-3-4-55,-21 19-135,-5-20 45,-16 11-1,10-30-21,0-7 100,9-6-123,6-7 112,12-2-101,5-2-22,6 0 45,7 0-34,16 0 89,16 0-44,19 0-45,7 0-11,0 0-112,-5 0-1077,-8 0-1320,-7-5-1301,-6-2 3821,-8-9 0,-13 7 0,-6 0 0</inkml:trace>
  <inkml:trace contextRef="#ctx0" brushRef="#br0" timeOffset="336604">11451 19040 19785,'4'-7'4806,"-1"2"-4145,75-8-459,-34 9-135,8-3 0,2 2-10,-5 14-46,-10 6-22,-11 10-527,-13 7-930,-8 0-1815,-11 5-3182,-12-2 6465,-14-3 0,10-15 0,-1-6 0</inkml:trace>
  <inkml:trace contextRef="#ctx0" brushRef="#br0" timeOffset="336754">11404 19244 23348,'66'-19'97,"0"0"0,-6 1 0,-7 3-1207,-1 5-1735,-14 5-1839,-18 4 4684,-10 10 0,-10-6 0,0 7 0</inkml:trace>
  <inkml:trace contextRef="#ctx0" brushRef="#br0" timeOffset="336913">11449 19419 21073,'63'-12'668,"1"0"1,-3-1 0,-3 0-871,-14 2 1,-2 0-1929,35-9-1153,-17 5-4168,-21 8 7451,-20 2 0,-12 5 0,-7 0 0</inkml:trace>
  <inkml:trace contextRef="#ctx0" brushRef="#br0" timeOffset="337063">11564 19427 23437,'-18'46'672,"0"0"1,7 32-528,68-50-66,14-8-680,8-9 433,-1-7-1031,-6-4-1333,-12-6-2309,-15-5 4890,-14-5 0,-16 6 0,-8 2 0</inkml:trace>
  <inkml:trace contextRef="#ctx0" brushRef="#br0" timeOffset="337480">12138 18940 21073,'-12'4'2644,"3"-1"-2173,3 69-460,5-31-11,3 8 0,3-1-11,12-3 11,15-12-33,0-9 89,0-12-45,-4-6 90,-4-5 324,-4-10-302,-1-10-44,-1-16-79,-1-12-426,-5-8-1210,-5 0-2655,-4 1-5540,-10 13 9776,-10 12 0,7 16 0,-6 8 0</inkml:trace>
  <inkml:trace contextRef="#ctx0" brushRef="#br0" timeOffset="337596">12114 19164 17801,'15'0'1221,"63"-24"-3193,-34 1-2944,5 1 1,0-1 4910,3-15 0,-24 16 0,-9 6 1</inkml:trace>
  <inkml:trace contextRef="#ctx0" brushRef="#br0" timeOffset="337730">12500 18899 22956,'-4'62'112,"0"0"0,1-5 0,0-4-1267,3 3-1444,0-8-1636,0-9 4235,0-11 0,0-13 0,0-7 0</inkml:trace>
  <inkml:trace contextRef="#ctx0" brushRef="#br0" timeOffset="337904">12434 19166 17711,'-5'-13'3261,"1"2"-2577,4 11-326,0 0-358,60-7 0,-27 5-280,49-6-964,-45 8-1097,-4 2-2186,-7 2 4527,-8 3 0,-9-2 0,-6-1 0</inkml:trace>
  <inkml:trace contextRef="#ctx0" brushRef="#br0" timeOffset="338296">12138 19483 21145,'56'-26'343,"0"1"0,-3 2 1,-4 6-243,8 9 75,-5 4-98,-12 4 4,-12 7 8,-12 4 107,-9 12-152,-9 6 11,-15 5-56,-11 0-112,-15 1-145,-6-2 234,-1-3-10,5-4 33,11-7 0,11-5 45,12-5-79,7-1 68,18 1-23,9-2 45,19 0-112,10-5-247,6-3-963,0-10-695,-1-6-571,-9-11-3990,-7-1 6522,-10-5 0,-15 16 0,-7 2 0</inkml:trace>
  <inkml:trace contextRef="#ctx0" brushRef="#br0" timeOffset="338495">12754 18853 23863,'52'-5'343,"0"1"1,-5 0 0,-8 2-344,-12 8-627,-11 7-1268,-9 10-2362,-11 9-5574,-15 3 9812,-16 3 1,11-16-1,0-6 1</inkml:trace>
  <inkml:trace contextRef="#ctx0" brushRef="#br0" timeOffset="338646">12580 19198 22272,'54'-3'773,"1"-1"0,-3 1 0,-2-3-773,23-9-414,-7 1-942,-14 4-1759,-13 4-3081,-16 4 6196,-11 2 0,-8 0 0,-4 0 0</inkml:trace>
  <inkml:trace contextRef="#ctx0" brushRef="#br0" timeOffset="338904">12618 19349 23404,'3'50'395,"0"1"1,3-4 0,4-6-373,23 0-34,9-9 11,5-13 0,3-9-56,-2-7 44,-5-6-21,-7-8 66,-9-5 46,-6-10-57,-8-3-44,-6-5-79,-4-5-762,-3-6-1311,-8-1-2173,-8-1 4347,-12 8 0,10 17 0,1 9 0</inkml:trace>
  <inkml:trace contextRef="#ctx0" brushRef="#br0" timeOffset="339045">12648 19470 24547,'59'-21'-1095,"0"-1"1,-4 2 0,-5-2-8737,11-14 9711,-10 3 1,-24 14-1,-10 8 1</inkml:trace>
  <inkml:trace contextRef="#ctx0" brushRef="#br0" timeOffset="339313">13389 18945 24632,'-54'45'-329,"0"-1"1,3-3-1,5-3-2282,-7 6-4043,7-7 6654,6-9 0,20-13 0,5-8 0</inkml:trace>
  <inkml:trace contextRef="#ctx0" brushRef="#br0" timeOffset="339454">13255 19110 23146,'51'19'-1576,"1"0"0,-5-1 0,-7-4-7590,-12-5 9166,-9-5 0,-10-1 0,-6-3 0</inkml:trace>
  <inkml:trace contextRef="#ctx0" brushRef="#br0" timeOffset="339654">13535 18748 23538,'0'63'2544,"3"8"-2438,1 0 1,0 6-2571,1-5 0,1-1 2464,2 4 0,-1-1-17,0-2 0,-2-1 103,1-4 1,-2-1-552,-1-8 0,-1-3-342,-1-6 0,0-3-2957,-1 26-3576,0-23 7340,0-24 0,0-14 0,0-10 0</inkml:trace>
  <inkml:trace contextRef="#ctx0" brushRef="#br0" timeOffset="340046">13744 18872 21308,'-5'-8'2622,"1"1"-2073,4 7-280,64-5 0,-37 6-202,45 4 79,-59 12-146,-8 14-157,-19 4-448,-9 7-1435,-19-2-2094,-6-2-5697,-2-8 9745,8-10 0,18-9 1,10-8-1</inkml:trace>
  <inkml:trace contextRef="#ctx0" brushRef="#br0" timeOffset="340213">14024 18758 25701,'13'61'-176,"0"1"0,-1-5 1,-3-6-1584,-8 2-1927,1-8-2387,-1-8 6073,0-10 0,-1-12 0,0-7 0</inkml:trace>
  <inkml:trace contextRef="#ctx0" brushRef="#br0" timeOffset="340396">14040 19020 17566,'-3'-10'4470,"-1"1"-3696,4 9-80,0 0-626,68-9-24,-28 7-44,7-2 0,1 0-392,-1 4-908,-9-2-1579,-8 2-2578,-13-1 5457,-8 1 0,-7 0 0,-2 0 0</inkml:trace>
  <inkml:trace contextRef="#ctx0" brushRef="#br0" timeOffset="340872">13638 19222 18216,'-5'-5'5053,"1"1"-4325,4 4 23,0 0-628,0 58-33,0-27-45,0 44-45,0-45 0,-2-7 0,-1-7-11,0-6-34,0-5-56,2-3-537,1-2 559,6 0 113,8 0-34,11-4 0,14-1 22,13-4-100,13 0 145,9 0-168,7-1 112,0 1-22,-4 1-393,-8 3 124,-9 1-112,-12 3-44,-9 1-226,-10 0-1063,-10 0-808,-8 0-7298,-7 0 9734,-6 3 0,1-2 0,-1 2 1</inkml:trace>
  <inkml:trace contextRef="#ctx0" brushRef="#br0" timeOffset="342041">7486 20726 19336,'5'-6'4616,"-1"2"-3965,-4 4-282,0 0-324,10 13-34,-4 0-22,10 12-739,-6-4-931,1-2-2095,0-2 3776,4-2 0,-8-7 0,1-3 0</inkml:trace>
  <inkml:trace contextRef="#ctx0" brushRef="#br0" timeOffset="342183">7681 20716 19112,'1'-3'5659,"0"1"-5648,-1 2-762,12 17-1053,-2-4-2162,11 15-5200,-6-10 9166,-3-3 0,-5-7 0,-4-2 0</inkml:trace>
  <inkml:trace contextRef="#ctx0" brushRef="#br0" timeOffset="343445">8199 21086 18653,'0'8'2947,"0"-2"-2690,0-6-122,0 0-135,53 10-112,-23-8-482,44-3 168,-40-12 213,-5-13 213,-9 1 56,-7 0 348,-8 2 369,-2 4 493,-13-4-829,-6 8 79,-11 2-248,-8 9-167,-3 8 0,-4 15 0,-1 13 112,3 18-146,4 6 157,8 13-224,13-24-79,9 4 68,21-27-11,10-4-213,14-7 55,4-4-526,2-5-492,1-3-4663,19-22-1758,-19 2 7619,12-21 0,-39 24 0,-5 2 0</inkml:trace>
  <inkml:trace contextRef="#ctx0" brushRef="#br0" timeOffset="343612">8765 20862 21499,'4'-6'3686,"-1"2"-3406,-3 4-269,-33 63-22,6-21-73,0 5 0,-2 2-756,-10 6-1357,3-6-1634,4-11-2735,5-13 6566,3-12 0,13-7 0,2-6 0</inkml:trace>
  <inkml:trace contextRef="#ctx0" brushRef="#br0" timeOffset="343771">8504 21013 23874,'51'41'-512,"0"0"0,-5-3 1,-4-7-2615,-8-12-3127,-5-4 6253,-7-7 0,-10-3 0,-7-4 0</inkml:trace>
  <inkml:trace contextRef="#ctx0" brushRef="#br0" timeOffset="343996">8833 20864 21712,'3'-9'3417,"10"75"-2969,-7 0-1191,2-1 1,0 5 781,-4-14 1,-1-1-7,2 0 1,-2 0-51,0-1 0,-1-1 136,2-4 1,-1-1-187,-1-5 0,0-1-471,2 30-13,-2-17-1366,-1-11-2082,-1-15-5257,0-12 9467,-4-9 0,3-6 0,-4-2 0</inkml:trace>
  <inkml:trace contextRef="#ctx0" brushRef="#br0" timeOffset="344246">8876 21049 23000,'45'-26'586,"0"1"1,-4 3-1,-3 6-362,3 10-134,-8 9 134,-11 11-112,-9 9 34,-8 12-135,-8 6-11,-12 0-56,-12-2-258,-13-5-279,-8-8-786,-1-9-1299,0-8-1837,11-6 4515,11-7 0,14 2 0,8-2 0</inkml:trace>
  <inkml:trace contextRef="#ctx0" brushRef="#br0" timeOffset="344454">9429 20587 25487,'-25'44'-1277,"0"1"0,2-5 0,5-3-5637,6-5 6914,5-9 0,6-12 0,1-7 0</inkml:trace>
  <inkml:trace contextRef="#ctx0" brushRef="#br0" timeOffset="344590">9588 20631 24905,'-19'51'-3277,"0"0"0,2-4 0,2-7 1098,-2-9 1,10-14 0,0-6 0</inkml:trace>
  <inkml:trace contextRef="#ctx0" brushRef="#br0" timeOffset="345096">9991 21005 21476,'-4'-2'2017,"1"-1"-1602,3 3-852,63-4-1199,-33 3-1916,46-3-5535,-54 4 9087,-10 0 0,-6 0 0,-4 0 0</inkml:trace>
  <inkml:trace contextRef="#ctx0" brushRef="#br0" timeOffset="345262">9977 21197 19986,'-2'4'2891,"1"0"-2835,76-4-56,-35-1-723,9 0 1,-1-1-1643,-10 0-3394,-12-1 5759,-11 2 0,-8 1 0,-6 0 0</inkml:trace>
  <inkml:trace contextRef="#ctx0" brushRef="#br0" timeOffset="346295">11174 20679 23101,'-11'43'168,"0"0"0,-5 30-750,14-41-1099,2-6-851,0-5-2107,0-8 4639,2-7 0,-2-2 0,2-4 0</inkml:trace>
  <inkml:trace contextRef="#ctx0" brushRef="#br0" timeOffset="346680">11117 20752 22888,'55'-36'79,"-1"6"-34,-5 21-124,-4 4 34,-5 3-67,-12 2-180,-9 6-66,-11 8-717,-5 9-113,-10 9 504,-7 0-33,-12 0 247,-4-7 391,-3-4 572,-12-7 1535,14-6-1019,1-4-640,19-4-313,10 0 34,3 0-56,11 0-1,7 0-33,14 0-235,3 0-1423,4-6-953,-1-5-4201,0-6 6812,-4-6 0,-16 12 0,-7-1 0</inkml:trace>
  <inkml:trace contextRef="#ctx0" brushRef="#br0" timeOffset="346871">11573 20477 21454,'0'-6'2420,"0"0"-2297,0 65-112,0-12-11,0 0 0,0 2-1243,0 21 268,0-7-1266,0-6 139,0-7-2436,0-12 4571,0-9 0,0-15 1,0-6-1</inkml:trace>
  <inkml:trace contextRef="#ctx0" brushRef="#br0" timeOffset="347029">11548 20752 20423,'49'0'-676,"0"-1"0,-2 0 0,-4 1-2450,17 0 3126,-8-1 0,-22 1 0,-10-2 0</inkml:trace>
  <inkml:trace contextRef="#ctx0" brushRef="#br0" timeOffset="347512">11289 20971 21264,'-12'55'235,"0"-1"0,2-3 0,1-7-235,0-10 0,4-6-213,2-10 113,2-7-158,1-6 224,2-3 34,11-2 124,11-4-12,17-4 44,11-3-77,6-2-34,2 5-45,-3 3 0,-6 3 0,-9 2-1625,-1 0-56,-17 0-1008,-2 0-3687,-17 0 6376,-3-2 0,-2 1 0,0-1 0</inkml:trace>
  <inkml:trace contextRef="#ctx0" brushRef="#br0" timeOffset="348239">12006 20575 22462,'48'-5'17,"-1"0"0,30-2-745,-58 7-875,-8 4 12,-7 6-728,-6 7-987,-12 6 819,-10 1 2487,-8-1 168,1-6 1457,9-3-908,10-5 11,7-3 426,16-4-605,9 0-437,15-2-56,19-4-33,-17 0 425,1-1 751,-28 2-45,-9 2-549,-21 1-191,-14 9 169,-23 6-291,-11 11-585,-5 3 977,7 0 257,13-6-627,21-2-314,16-8 0,23-3 34,19-4-57,21-4 23,16-1-213,3-6-279,-4-4-1043,-13-5-1121,-14-5 1569,-19 9 830,-17 0 257,-21 9 773,-17 1 426,-16 8-135,-6 6-122,-2 9 77,6 9 34,12 2-649,17 3-248,14-2-156,11-2-44,16-6-147,8-5-817,14-8-886,4-7-1579,-1-3 3473,-7-6 0,-12 1 0,-9-1 0</inkml:trace>
  <inkml:trace contextRef="#ctx0" brushRef="#br0" timeOffset="348730">12103 20837 17554,'0'-5'4270,"0"1"-3744,0 4-526,10 58-526,-5-27-673,7 45 123,-10-45-201,-1-6 481,-1-6-55,-2-7-147,-9-5 225,-7-5 773,-11-1 33,-4-1 752,-1 0 504,0 4-628,3 4 79,5 6-35,6 5-200,7 0-236,4-1-247,3-3 90,2-3-22,-2-1 313,1-3 225,-2 1 615,-6-1-828,-1-3-202,-6 0-135,2-4-78,3-1 135,3 0-225,3 0 101,5-1-11,2-3 45,10-1 0,12-4 112,20-1-23,21-2-513,20 0 407,-36 5 0,2 1-322,3 0 1,-1 0 281,-1 1 1,-1 1-191,-4 0 1,-1 1-98,29 1-172,-15 1-324,-15 1-549,-14 0-606,-12 0-1674,-8 0 3624,-5-2 0,-2 1 0,0-1 0</inkml:trace>
  <inkml:trace contextRef="#ctx0" brushRef="#br0" timeOffset="349081">12683 20519 20233,'8'-3'3910,"-1"1"-3630,-67 57-280,18-24-359,-3 7 1,-1 0-1860,-9-2-1727,7-3-5886,10-5 9720,12-8 0,12-9 0,9-7 1</inkml:trace>
  <inkml:trace contextRef="#ctx0" brushRef="#br0" timeOffset="349221">12474 20706 18866,'9'0'3361,"-1"0"-3339,49 12-22,-24 0-269,47 10-1602,-39-4-1244,-4-3-5030,-6-6 8145,-9-3 0,-11-5 0,-6-1 0</inkml:trace>
  <inkml:trace contextRef="#ctx0" brushRef="#br0" timeOffset="349422">12813 20463 23112,'1'56'535,"1"1"0,-1 0 0,2 26 0,0-2-507,3-12 0,0-2-708,0-2 1,0-2 567,1-6 0,0-2-202,-2-6 1,1-3-863,4 27-85,-3-17-1786,-3-22-2557,-2-16 5604,-2-15 0,0-4 0,0-2 0</inkml:trace>
  <inkml:trace contextRef="#ctx0" brushRef="#br0" timeOffset="349745">12961 20575 24099,'52'-10'149,"1"-1"0,-5 2 1,-7 2-106,-7 7 57,-11 11-56,-12 9-45,-11 18-101,-18 12-280,-14 7-1120,-14 3-2096,-8-2 3597,21-29 0,1-3 0,-2 3 0,0-5 0</inkml:trace>
  <inkml:trace contextRef="#ctx0" brushRef="#br0" timeOffset="349912">13293 20487 25645,'11'62'-576,"0"0"1,-1-3 0,-2-7-2831,-8 3-3631,0-6 7037,0-12 0,0-17 0,0-10 0</inkml:trace>
  <inkml:trace contextRef="#ctx0" brushRef="#br0" timeOffset="350080">13335 20713 19269,'0'-4'2779,"0"1"-2196,0 3-583,59-16-34,-25 11-527,46-14-1198,-41 16-492,-8-1-2434,-3 0 4685,-10 0 0,-8 2 0,-6 1 0</inkml:trace>
  <inkml:trace contextRef="#ctx0" brushRef="#br0" timeOffset="350654">12973 20859 20524,'6'-1'3182,"0"0"-3014,-6 61-56,0-27-90,0 49-33,-3-47 22,1-3-22,-2-8 11,2-7 0,1-7-22,1-6 67,0-2 179,4-2-11,14-2 123,14-6-157,22-6-22,14-4-146,11-1-411,-38 11 0,0 1 400,41-5-33,-6 5-155,-10 2-260,-9 4 56,-10 0-1289,-1 0-582,-19 1-1390,-4-1 3653,-17 1 0,-6 0 0,0 0 0</inkml:trace>
  <inkml:trace contextRef="#ctx0" brushRef="#br3" timeOffset="357896">7206 17223 20602,'8'0'3395,"-2"0"-2700,-6 0 190,0 0-515,-44 53-123,23-27-96,-8 9 0,-1 2 28,3 1 1,-4 6 66,-2 9-133,-1 7-36,0 6 23,1 5 102,0 1-146,3 0 34,0 0-57,4-1-10,2 0-23,3-1 0,4 3 33,0 1 1,3 1-23,5-17 0,0 1-17,3-15 1,0 0 33,-2 14 0,1-1-39,-2 19 26,4-22 0,1 9 0,0-6-27,0-7 1,0 0 33,0 6 1,0 6-1,0-9-66,2 19 88,-1-3-88,1 1 88,2 3-77,-1 0 33,1 2 0,0-4-11,0-2 67,0-3-40,0-22 1,0 0-62,1 24 62,-1-26 0,1 0-51,3 14 23,-1-1 11,3-4-33,0 0 89,2-2-124,1-1 136,1 2-102,1-3 45,5 26 12,-5-16-46,3 17 23,-5-23 0,-2-3-3066,6 17 3010,-4-18 79,10 30-1,-6-33-44,4 13 11,-4-18 11,-1-2-12,-1-1 68,2-2 3247,0 1-3225,1-3-156,1 3 156,2-2-156,10 18 55,-5-9 12,8 13 0,-10-15-45,1-1-11,-2-2 56,2-3-79,-2-2 79,2-1-124,-2-2 79,0-2-22,-2-4-12,-2-3 57,-3-6-270,-2-4 157,-3-5-403,-2-3-78,-2-2-4684,-2-5-3564,0-10 8875,-1-11 0,0 9 0,0 0 0</inkml:trace>
  <inkml:trace contextRef="#ctx0" brushRef="#br3" timeOffset="359645">14379 17055 17062,'4'-1'4045,"-1"0"-1659,-3 1-1915,18-3 89,-7 6-269,15 2 79,-9 8-79,1 5-10,1 4 55,3 6-280,1 5 213,3 5-213,1 6 89,2 5-100,2 3 123,1 4-112,2 3 23,-1-1-1,0 3 0,-1-1 113,-4 1-179,0 2 245,-3 0-223,-1 1 156,-2 0-190,-1 1-156,-2 0 178,-2-1 0,0 3-22,-2-3 101,-2 2-90,1-2 57,-2 0 44,1-1-101,-3-1 34,0 0-23,-2 0-22,-2-1 0,0 0 11,-2 1 1,0-4 55,1 5-56,-2-3 23,1 1 89,-1 0-89,-1-18 0,0 0-34,-1 26-111,1-24 0,-1 0 111,0 19 0,1 0 0,-2-2 0,2 0 0,-2-1 0,1 0 0,-1-3 0,0 0 0,0-2 0,0-1 252,0 0-252,0-1 0,-1 0 0,-1 1 21,-3-2-21,-1-1 0,-6 21 0,4-21 0,-7 18 0,7-27 0,-3 0 229,1-3-229,0 0 0,0 0 0,-1 2 0,0 0 0,-1 1 0,-2-1 0,0 2 0,0-3 0,0 0 0,0-2 0,0-4 0,0-4 0,0-5 0,-5 10 0,4-11 0,-2 11 0,4-14 0,3 3-46,-2-3 92,3 0-92,-1-1-10,3-4 0,0-1-213,0-3 79,1-1-68,0 0-67,-1-1 157,3 0-247,0-2-10,0-3-562,2-2-917,-4-3 1904,-4-14 0,5 9 0,-3-9 0</inkml:trace>
  <inkml:trace contextRef="#ctx0" brushRef="#br3" timeOffset="361075">4984 18137 13969,'-4'-2'4090,"0"0"-2230,4 2-1446,4-34-122,3 14 134,7-31-101,7 20 100,5-4 46,7-3-67,1-2 44,5 0-236,1 1 57,0 3-190,0 3 55,-2 4-100,-2 3 44,-2 3-78,0 2 11,0 3 23,0 0-1,2 3 1,-1 0 11,0 0-33,-1 2-1,1-1 0,-4 2 11,1 1-22,0-1 12,-2 3-12,2 1 56,-2 3-12,-2 2-10,-1 1 11,-2 1 33,-1 1-78,-1 0 34,0 3-12,-1 2-22,12 8 34,-8-2-34,8 2 56,-11-2-45,-1-2 23,-1 3-1,-1-1-22,-1 1 23,-2 0 0,-2 1-1,0 0 46,7 9 10,-5-6-89,4 8 135,-8-6-102,1 1 12,-2 2 0,2 0-45,-1-2 89,0-2-77,1-1 44,-2 1-34,0-1 12,-2 1-1,-2 0-33,1-5 23,-4 1-46,-1-6 23,-2-1 0,0-5-7417,-1 0 7417,-8-1 0,6 0 0,-5 0 0</inkml:trace>
  <inkml:trace contextRef="#ctx0" brushRef="#br3" timeOffset="361596">6129 17987 18787,'-3'-13'4628,"1"4"-4124,2 9-280,0 0-156,6 0 21,6 0-78,12 0 57,5 0-46,5 0 90,-1 0 67,-1 0-89,-4 0 111,-3 0-156,-4 0-90,-1 0 113,-2 0-113,-1 0 90,-3 0-23,-4 0-22,-4 0 0,-2 0 67,0 0-11,-2 0 101,0-5-157,2-4 179,3-31-123,1-1-45,4-27-11,-2 7 0,1-4 46,-2 2-103,-1 7 46,-3 8-247,-1 12-682,-2 9-819,-2 7 1759,0 4 0,0 8 0,0 2 0</inkml:trace>
  <inkml:trace contextRef="#ctx0" brushRef="#br0" timeOffset="366395">7639 23868 22003,'-8'-1'1322,"2"0"-1311,6 1-11,0 0 12,31 0-24,-6 0 12,26 0-22,-17-9 11,-4-4-34,-7-9 79,-5-3-34,-8-2 0,-4-1 33,-4 1 57,-2-1-79,-2 6 269,-6 1-34,-7 6 259,-10 7-404,-9 2 11,-7 17-101,-7 11 90,2 17 78,1 12-101,10 6 158,8 3-192,9 0 68,10-5-67,7-6-90,16-7 23,11-8 11,41-10-112,-13-11-236,21-7-313,-29-17-157,-5-5-1490,-8-16-539,-7-4-3484,-6-3 6342,-6 5 0,-7 13 0,-3 8 0</inkml:trace>
  <inkml:trace contextRef="#ctx0" brushRef="#br0" timeOffset="366987">8032 23635 20199,'0'-4'3283,"0"0"-2857,0 4-326,5 83-55,-3-34-22,1 9 0,0 1-35,-2 1 12,-1-9 0,0-9-45,0-12 135,1-12-191,-1-10 67,2-6-156,0-9 190,5-15-34,6-17 12,6-20-79,6-8-594,2-2 695,1 11-56,-4 16 145,-3 20 147,-6 13 44,-4 30-67,-2 15-213,-2 28 45,-1 8-45,0-5 11,-2-9 572,-1-17-594,1-16-56,-1-13-135,4-10 168,3-22 68,5-14-68,6-28-44,1-11-194,5-2 261,-2 11-90,-2 18 101,-6 22 157,-3 17 157,-3 27-269,1 14 56,-2 18-79,2 5-22,-3-7 0,0-8 204,-2-14-686,-3-9-772,1-11-1548,-2-3-2094,0-4 4896,0-1 0,-1 0 0,0 0 0</inkml:trace>
  <inkml:trace contextRef="#ctx0" brushRef="#br0" timeOffset="367362">8775 23698 25623,'-43'46'171,"0"0"1,5-5 0,9-2-195,20 4-189,6-9-46,9-9-34,6-10-122,9-7 167,3-6-22,1-6 202,-2-11-314,-1-13-179,-4-12-224,-4-7 413,-5 0 282,-3 4 89,-4 7 179,-1 11 371,-1 13 402,0 5-649,3 14 189,0 12-256,6 12-68,4 14-168,3 1 0,1-3-101,-2-7-818,-2-8-1008,0-10-1905,-3-8-1793,3-6 5625,0-17 0,-5 10 0,-1-10 0</inkml:trace>
  <inkml:trace contextRef="#ctx0" brushRef="#br0" timeOffset="367504">9038 23603 18306,'3'-9'5961,"-1"1"-5379,9 74-436,-3-9-545,0-2 0,0 2 332,3 24-684,-4-13-862,3-13-1053,-2-19-1626,1-16-5189,-3-13 9481,0-27 0,-4 13 0,0-13 0</inkml:trace>
  <inkml:trace contextRef="#ctx0" brushRef="#br0" timeOffset="367629">9043 23321 19437,'-72'13'-2409,"17"-8"0,50 6 0</inkml:trace>
  <inkml:trace contextRef="#ctx0" brushRef="#br0" timeOffset="367916">9238 23333 23888,'2'63'174,"-1"1"1,1-1 0,0-5 0,0 0 0,1-5-197,0 2 0,1-3-74,1-7 1,0-3-555,6 29 541,-1-17-1404,-1-12-1294,-5-14-1675,-1-12 4517,-3-9 0,0-4 0,0-3 0</inkml:trace>
  <inkml:trace contextRef="#ctx0" brushRef="#br0" timeOffset="368758">9497 23263 23874,'-10'53'-1005,"1"1"0,1-5 1,2-8-2470,1-9-4078,3-13 7552,2-8 0,0-8 0,0-3 0</inkml:trace>
  <inkml:trace contextRef="#ctx0" brushRef="#br0" timeOffset="368891">9678 23280 19561,'4'0'4134,"-1"0"-6947,-3 0-2397,-17 55 5210,7-33 0,-9 35 0,13-48 0</inkml:trace>
  <inkml:trace contextRef="#ctx0" brushRef="#br0" timeOffset="369444">7291 23258 19908,'18'44'-3928,"1"0"1,14 30 3927,-18-59 0,-7-6 0,-2-6 0</inkml:trace>
  <inkml:trace contextRef="#ctx0" brushRef="#br0" timeOffset="369600">7502 23209 20972,'4'0'2409,"-1"0"-2409,4 55-347,-1-26-964,8 44-1490,1-45 2801,13-5 0,-15-11 0,6-6 0</inkml:trace>
  <inkml:trace contextRef="#ctx0" brushRef="#br0" timeOffset="370224">10108 23567 23336,'55'-11'-1636,"-1"1"0,-6 1 1,-6 1-5447,-11 1 7082,-13 3 0,-9 4 0,-7 0 0</inkml:trace>
  <inkml:trace contextRef="#ctx0" brushRef="#br0" timeOffset="370416">10021 23805 20983,'-6'1'2398,"0"0"-2319,77-4-79,-28-2 0,7 1 0,1-1-471,-3-3-739,-6-1-1042,-11 3-1211,-6 1-6368,-10 2 9723,-4 1 0,-6 1 0,-1 1 0</inkml:trace>
  <inkml:trace contextRef="#ctx0" brushRef="#br0" timeOffset="371978">10992 23143 19852,'0'59'-9648,"0"-10"9648,0-21 0,0-15 0,0-3 0</inkml:trace>
  <inkml:trace contextRef="#ctx0" brushRef="#br0" timeOffset="372132">10992 23141 12512,'0'0'0</inkml:trace>
  <inkml:trace contextRef="#ctx0" brushRef="#br0" timeOffset="372887">11209 23165 18126,'1'-4'4662,"0"1"-3744,-1 3-918,4 51-22,-1-23-986,3 38-1827,-2-37-2690,1-7 5525,0-6 0,-1-7 0,-2-6 0</inkml:trace>
  <inkml:trace contextRef="#ctx0" brushRef="#br0" timeOffset="373395">11879 23394 22597,'-57'4'646,"1"0"0,1 4 0,6 5-444,-11 25-146,7 11 22,13 3-78,15-3 34,14-3-124,13-4 68,15-5-112,13-4-415,15-8-370,7-7-1076,6-9-7193,24-10 9188,-23-13 0,-4 7 0,-35-6 0</inkml:trace>
  <inkml:trace contextRef="#ctx0" brushRef="#br0" timeOffset="373795">11940 23224 22552,'-2'52'257,"-1"0"1,1-1 0,0-1-213,2 30-79,0-5 68,0-10-45,1-15 22,-1-15 0,1-15 101,-1-11-89,0-6 21,1-22-88,6-10 44,5-26 0,10-6-45,6-2-11,3 8 56,0 15 0,-2 18 190,-1 12 12,-1 26 157,-3 13-236,-2 23-45,-5 6-78,-5-2 0,-3-9-471,-2-11-458,-2-12-1145,1-7-1119,-2-8-4449,2-5 7642,0-3 0,-2-1 0,-1 0 0</inkml:trace>
  <inkml:trace contextRef="#ctx0" brushRef="#br0" timeOffset="374180">12592 23430 23906,'-53'46'459,"0"0"1,6-4-1,10-2-459,14 8 171,13-6-418,7-9 33,14-8-144,8-8 67,12-9-169,5-4 393,-1-12-202,-2-8 180,-6-15-203,-6-9-55,-6-9 66,-4 3 281,-6 2 0,-2 6 113,-3 11 324,0 9-79,0 10 202,0 4-346,5 25-169,3 1 33,6 23-78,0-8-22,0-2-146,0-7-841,-3-9-997,0-5-1994,-2-9-5831,-2-2 9518,1-7 1,-4 3-1,-1-4 1</inkml:trace>
  <inkml:trace contextRef="#ctx0" brushRef="#br0" timeOffset="382333">12848 23409 18294,'4'5'1849,"-1"54"-919,-3-23-650,1 44-235,3-35-45,1-5 45,2-6-34,1-3 56,-2-8-112,2-5 101,-4-6-89,-1-6 33,-1-1-11,-1-3-23,0 0 34,-1 0-101,0 0-370,1-2 270,0 1 178,1-5 34,1-7-11,1-10 0,2-8 0,3-8-33,5-4 100,3-3-78,4 1 22,3 4 179,-2 10 69,1 10 99,-6 10-22,0 7-101,-3 18 191,1 10-358,0 21 133,1 9-156,-3-2-45,-3-6 0,-3-10-56,-1-12-885,-2-10-471,-1-6-246,-1-6-1513,0-2-2936,0-9 6107,-2-9 0,1 5 0,-1-4 0</inkml:trace>
  <inkml:trace contextRef="#ctx0" brushRef="#br0" timeOffset="382700">13554 23031 22339,'-53'51'101,"0"-1"0,3-2 0,4-4-67,-7 7-23,9-8 112,13-11-123,13-15-78,10-9 44,12-6 34,20-2-67,55-4-158,-4-6-432,-20 3 1,-1 0-577,20-10-615,-12 4-1222,-9 3 3070,-13 4 0,-18 2 0,-8 2 0</inkml:trace>
  <inkml:trace contextRef="#ctx0" brushRef="#br0" timeOffset="382920">13518 23141 22496,'-3'55'477,"0"-1"1,0-3 0,1-4-444,2 22 39,1-9-73,2-5-177,2-10-731,3-8-1040,-1-9-977,3-10-2753,-3-10 5678,2-5 0,-5-3 0,0 0 0</inkml:trace>
  <inkml:trace contextRef="#ctx0" brushRef="#br0" timeOffset="383094">13732 23136 20221,'4'-5'3496,"0"0"-3395,-4 78-101,0-29-129,0 6 0,0 0-834,0 2-1323,0-9-807,0-5-2924,0-11 6017,0-10 0,0-9 0,0-6 0</inkml:trace>
  <inkml:trace contextRef="#ctx0" brushRef="#br0" timeOffset="383313">13730 23192 21098,'56'-8'676,"0"1"0,-4 4 0,-5 6-217,-1 22-257,-7 17 22,-14 10-224,-13 5 67,-6 6-67,-6-1-213,-8 0-136,-4-3-2990,-21 10 325,8-25-4275,-7 2 7289,19-33 0,6-7 0,5-5 0</inkml:trace>
  <inkml:trace contextRef="#ctx0" brushRef="#br0" timeOffset="383729">14356 23097 22522,'-37'57'597,"0"0"1,4-2-1,5-1-580,15-13 0,4-2 50,-3 39-134,8-12 511,19-10-444,8-17-85,16-12-116,4-15 75,-2-7-53,-5-9 379,-8-9-133,-8-8 23,-8-9-68,-7-2 191,-3 0-34,-5 2 180,-9 7-180,-8 9-66,-11 8-113,-7 5-113,-4 10 12,-3 10-358,1 11-168,7 5-561,8-2-1300,12-5-1030,8-7-5267,9-9 8785,14-6 0,-8-5 0,7-1 0</inkml:trace>
  <inkml:trace contextRef="#ctx0" brushRef="#br0" timeOffset="384012">14541 23331 22462,'-6'53'691,"-1"0"0,1-2 0,3-5-691,17 16-11,11-15-179,19-17-337,11-15-369,6-13 44,0-21 393,-6-12 447,-9-18 24,-16-6 167,-12-1 370,-10 1 202,-13 4 212,-29-3-705,-2 25-258,-28 3-67,10 34-561,-3 15-223,4 15-1256,8 10-1893,13 1 4000,13-1 0,11-22 0,6-6 0</inkml:trace>
  <inkml:trace contextRef="#ctx0" brushRef="#br0" timeOffset="384570">15435 23277 22372,'-46'57'325,"0"-1"0,6-5 1,9-4-382,19-4-101,12-7-414,14-14 43,10-6-244,12-10 155,3-11 169,-5-10 370,-5-16 66,-9-10 12,-10-5 12,-4-1 55,-5 4 0,-1 6 168,0 9 651,0 12-192,-2 8-369,1 6-292,-1 10-21,2 14 134,7 19-112,5 11-23,9 5-11,4-7 0,1-8-606,2-12-346,-2-12-605,1-8-102,-3-8-649,-2-19-3183,-4-9 5491,-3-22 0,-8 20 0,-2 2 0</inkml:trace>
  <inkml:trace contextRef="#ctx0" brushRef="#br0" timeOffset="384936">15739 23165 23280,'-53'-28'414,"0"0"1,3 0 0,4 10-314,-9 32 157,-2 10-214,0 20-498,2 12 521,8 9-67,11 8 39,23-34 0,3 2 73,-1 41-157,9-40 1,3 0 111,16 34-134,15-10-56,20-14-113,13-17-200,5-16-326,-17-17 0,-1-7 33,22-19 600,-26 5 1,-6-6 105,3-33 23,-15-9 112,-12-4 347,-11-3 24,-9 2 88,-14 5-101,-13 9-21,-16 8 21,-8 14-470,-7 14 34,0 12-34,0 13-258,5 16-434,10 11-832,11 15-1795,14 5-4704,12 2 8023,10-2 0,-1-22 0,3-8 0</inkml:trace>
  <inkml:trace contextRef="#ctx0" brushRef="#br0" timeOffset="385603">16308 23297 21768,'-50'10'851,"0"1"1,3 2 0,5 4-651,-12 32-201,14 4-22,18-1-45,13-9-169,21-10 113,12-11-415,20-11 12,10-10-371,1-18 214,-4-11 133,-7-16 405,-14-5 100,-9-3 90,-10 2 314,-7 1 279,-3 9 371,-2 9-292,-1 12-34,-1 22-671,1 31 32,4 37 34,3-18 1,2 4-921,1 7 1,1 2 869,1 4 0,1 0 101,-2-3 0,-1-2-163,-3-5 1,-2-2 274,0-5 0,-2-3-90,-4-5 0,-4-2 297,-17 32-235,-19-11-135,-2-34 1,-5-5-113,11-9 1,-2-4-338,-15 2 1,1-7-22,-21-27-90,6-12 778,11-26-1120,35 24 1,4-3-3122,-5-41-4570,13-3 8515,25 5 0,-9 34 0,12 12 0</inkml:trace>
  <inkml:trace contextRef="#ctx0" brushRef="#br0" timeOffset="386320">16522 23253 22361,'0'62'90,"0"0"0,0-4 0,0-6-34,0 9-112,0-12 56,0-15 0,0-13 0,0-12 33,0-6-100,0-11 134,2-13-123,4-20 101,4-20-90,9-11-611,6-3 656,4 5-23,5 14-44,-4 17 67,-3 20 135,-7 26 224,-7 26-281,-5 28 56,-4 20-246,-3-39 1,-1 0 100,0 34 618,0-18-652,0-20-78,2-21 112,5-26 22,8-25-22,8-29-357,-8 23 0,1-2 368,2-4 0,0 0-45,0 2 0,2 3 23,15-27 282,-4 26-14,-8 22 113,-6 31-258,-7 22 190,-3 29-224,-3 14-544,-1 4 533,-1-6-112,1-12 494,-1-14-886,3-17-561,-2-13-1523,6-11-157,1-7-3115,6-15 5961,5-11 1,-8 6-1,-1 1 1</inkml:trace>
  <inkml:trace contextRef="#ctx0" brushRef="#br0" timeOffset="386662">17342 23275 22428,'-14'-11'1384,"-25"30"0,-4 14-700,4 11-848,-7 2 0,2 2 198,16 8 121,13-9-301,15-10 124,15-9-382,9-12 24,12-7-214,3-11 554,-2-16-487,-6-13 135,-6-17-79,-7-6 90,-7-3 336,-3 4 45,-6 6 89,-1 11 114,-1 9 346,0 14-34,0 6-179,0 11-235,0 14 123,0 14-67,2 15-135,1 3-44,2 0-12,-2-9-279,1-9-763,-1-11-1233,2-10-1153,1-7-908,1-16-2845,1-11 7215,3-19 0,-6 15 0,2 2 0</inkml:trace>
  <inkml:trace contextRef="#ctx0" brushRef="#br0" timeOffset="386799">17317 23255 23538,'46'69'-269,"0"-1"0,-3-6 1,-12-6-2187,-27-9-794,-2-13-5177,0-15 8426,-2-11 0,0-6 0,0-2 0</inkml:trace>
  <inkml:trace contextRef="#ctx0" brushRef="#br0" timeOffset="386933">17493 23066 21000,'-45'-15'-4916,"1"1"1,-31 1 4425,62 29 0,5-2 0,5-2 1</inkml:trace>
  <inkml:trace contextRef="#ctx0" brushRef="#br0" timeOffset="387149">17613 22907 16243,'6'68'206,"0"0"0,0-1 0,-1-4 0,1-2 0,-2-8 2139,0 24-3029,2-8-470,-2-8 993,4-10-2562,-3-9-16,0-11 2739,0-11 0,-3-9 0,1-8 0</inkml:trace>
  <inkml:trace contextRef="#ctx0" brushRef="#br0" timeOffset="387333">17930 23491 23997,'-16'19'-2458,"3"-4"0,11-15 1,1 0-1</inkml:trace>
  <inkml:trace contextRef="#ctx0" brushRef="#br0" timeOffset="387870">18429 23034 23471,'-60'21'713,"0"-1"0,4 2 1,7 2-366,2 24-24,8 5-279,13 2 22,11 0-67,8 1 0,10-5-89,15-2-79,10-9-123,18-11-640,6-14-481,6-8-1131,3-15-415,0-12-2096,0-16 4987,-4-15 1,-26 20 0,-7 4 0</inkml:trace>
  <inkml:trace contextRef="#ctx0" brushRef="#br0" timeOffset="388153">18657 23160 21790,'-50'45'1113,"1"0"0,4-4 0,10-1-1102,17 10-11,8-6 0,23-9-11,10-10-818,44-12 201,-9-14 270,20-15 280,-27-11 44,-11-11 23,-6-4 22,-13 0 269,-9-1-11,-7 6 280,-6 5-146,-11 8-22,-7 10-291,-17 7-57,-5 5-66,-5 6-303,1 7-370,4 5-964,7 8-2274,7-1-4303,9 1 8247,7-5 0,6-7 0,3-4 0</inkml:trace>
  <inkml:trace contextRef="#ctx0" brushRef="#br0" timeOffset="388708">18932 23112 24087,'13'54'302,"-1"-1"1,-1-4 0,-3-7-203,-5-8-77,0-6 22,-2-8-45,0-8-12,0-6-66,2-5 33,1-3-22,5-13 134,3-8-100,7-18 89,3-6-90,6-3 56,2 4-22,0 7 0,-3 12 56,-5 12 191,-6 9-236,-6 12 168,-2 26-224,-5-4-33,0 18 33,-3-22-145,0-6 123,1-8-12,1-5 68,3-4-56,3-5 134,5-12-101,5-8 90,5-11-89,3 1 33,3 5 0,-4 14 56,-1 6-11,-3 21 78,-3 13-78,-3 17 67,-4 9-101,-4 0 34,-2-8 11,-1-11-112,0-11-157,-1-12-482,0-5-604,-2-7-2018,-1-14-3395,0-11 6712,0-18 0,0 19 0,0 2 0</inkml:trace>
  <inkml:trace contextRef="#ctx0" brushRef="#br0" timeOffset="389008">19951 22659 22552,'-4'-6'2241,"1"0"-2241,3 6-168,0 0-852,-39 55-761,25-32-1536,-26 39-2230,36-49 5547,7-7 0,-2-4 0,2-2 0</inkml:trace>
  <inkml:trace contextRef="#ctx0" brushRef="#br0" timeOffset="389141">20134 22793 23180,'-19'43'-4916,"0"0"1,-14 26 3148,18-59 1,8-6-1,1-3 1</inkml:trace>
  <inkml:trace contextRef="#ctx0" brushRef="#br0" timeOffset="390287">7110 25021 16737,'-7'10'4459,"2"-3"-3395,5-7-133,0 0-898,8 12 46,-2-2-79,8 10-247,-5-8-1019,0 1-1098,0-4-908,-2 0-3585,0-1 6857,-2-4 0,-3-1 0,-1-3 0</inkml:trace>
  <inkml:trace contextRef="#ctx0" brushRef="#br0" timeOffset="390444">7098 25038 17622,'51'-2'978,"0"-1"1,-4 0-1,-9 2-642,-25 3-257,1 4-79,0 0-773,0 5-4852,3-1 5625,-4-3 0,-2-1 0,-7-3 0</inkml:trace>
  <inkml:trace contextRef="#ctx0" brushRef="#br0" timeOffset="392116">8109 25364 14227,'-4'-5'5187,"1"0"-4178,3 5 616,0 0-1065,-3-1-257,1 1-68,-1-1 23,2 1 167,0 0-223,0 3-180,0 5 68,1 1-56,0 0-45,0-1 11,0-5 0,0 1 0,0-3 0,0 0-56,0 1 45,0 1-12,0 4 46,0 2-46,0 3 79,0 4-101,0 2 113,0 3-136,0 2 91,-1-2-46,1 0-56,-1-4-66,0-3 122,1-2-33,-1-1-22,1 2 156,0 3-111,0 0 78,0 3-90,0-2 22,0-2 12,0-3-168,0-1 157,0-5-57,0-2 46,0-4-68,0 1-22,0 3 78,0-3 34,0 4-23,0-5-224,0 1 258,0 1-67,0 0-158,0 2-1264,-1-1-764,-4 0-1781,-1-2 4034,-3-1 0,5 0 0,0 0 0</inkml:trace>
  <inkml:trace contextRef="#ctx0" brushRef="#br0" timeOffset="392308">8133 25189 11593,'-29'-11'0,"6"3"0</inkml:trace>
  <inkml:trace contextRef="#ctx0" brushRef="#br0" timeOffset="392870">8549 25174 22210,'1'61'265,"0"-1"1,0-3-1,2-5-254,3 6-22,1 0 11,0-7 131,-1-2-154,-2-10 135,0-5-157,-3-11 67,1-5-101,-1-8 0,0-5-10,-1-3-719,0-2 663,0-12 122,-4-3 46,-3-10-1,-6-2 12,-4 1 44,-5 3 1,-1 2 605,-16 10-393,8 4-11,-10 19-224,13 5 325,4 15-281,6 0-9,8-4-91,5-3-23,4-6-123,11-5 135,6-4-124,14-5-324,9-3-190,6-7-999,5-7-1557,0-11-3932,0-4 7137,-3-2 0,-21 13 0,-8 4 0</inkml:trace>
  <inkml:trace contextRef="#ctx0" brushRef="#br0" timeOffset="393120">9297 24839 22406,'-41'43'-1093,"1"-1"1,3-4-1,9-6 1,20-16 0,4-7-1</inkml:trace>
  <inkml:trace contextRef="#ctx0" brushRef="#br0" timeOffset="393262">9360 24890 21868,'7'4'707,"-2"-1"-898,-5-3-2644,-11 55-4549,5-32 7384,-9 39 0,12-52 0,0-4 0</inkml:trace>
  <inkml:trace contextRef="#ctx0" brushRef="#br0" timeOffset="393724">9871 25303 19695,'1'-10'2869,"0"1"-2701,62-3-168,-28 4-275,8-1 0,1 0-1988,-2-2-1547,-8 2 3810,-8 1 0,-14 3 0,-5 3 0</inkml:trace>
  <inkml:trace contextRef="#ctx0" brushRef="#br0" timeOffset="393891">9920 25413 18944,'-3'8'2745,"1"-2"-2174,63-2-559,-23-4-12,6 3 0,1-2-784,2-5-1031,-5-1-1435,-11-2 3250,-9-3 0,-11 6 0,-6 0 0</inkml:trace>
  <inkml:trace contextRef="#ctx0" brushRef="#br0" timeOffset="394624">11077 25092 18373,'-4'-3'3395,"1"1"-2443,3 2-795,43-46 101,-8 28-180,1-10 1,2 3 178,13 15-167,-3 4 78,-12 5-146,-10 1 79,-12 9-101,-8 5-157,-9 13-78,-15 7-79,-11 4 236,-16 1 78,-2-4-22,6-8 44,10-9-44,14-9-158,9-6 1,10-3 168,16 0 11,13 1 34,16 4 10,6 4 1,-3 6 56,-5 5 213,-10 4-23,-12 2 269,-11 5-22,-9 5-45,-20 4-90,-10 3-189,-20-3-2,-10-5-189,-4-6-46,-2-6-268,3-6-415,8-4-1232,10-7-3160,11-3 5098,9-4 0,12 1 0,4-1 0</inkml:trace>
  <inkml:trace contextRef="#ctx0" brushRef="#br0" timeOffset="395415">7053 26658 18877,'-6'-9'2163,"0"1"-1827,6 8-292,0 0-256,25 37-1066,-9-16-818,20 27-3349,-17-27 5445,-6-9 0,-5-5 0,-5-4 0</inkml:trace>
  <inkml:trace contextRef="#ctx0" brushRef="#br0" timeOffset="395569">7262 26554 21397,'28'45'-1569,"0"1"0,-2-5 1,-5-9-1,-14-22 1,-1-4-1</inkml:trace>
  <inkml:trace contextRef="#ctx0" brushRef="#br0" timeOffset="396304">7923 26631 17230,'0'-5'3574,"0"1"-3070,0 4-235,-8 68 168,5-19-191,-2 5 1,1 1-368,3 14 300,1-6-85,0-10-61,0-10-33,0-10 0,0-11-11,0-9-135,0-7 242,0-4-366,0-2 125,0-4-203,-2-9 136,-2-9 44,-1-10 67,1-3 90,1-4 11,2 3-12,1 1 24,6 3 268,4 6 22,9 4 90,7 5-269,4 7-100,4 2-23,1 4-874,3 0-1053,0 0-1581,-3-1-3808,-2 2 7316,-6 1 0,-12 2 0,-6 0 0</inkml:trace>
  <inkml:trace contextRef="#ctx0" brushRef="#br0" timeOffset="396553">8220 26965 20389,'-1'46'179,"0"1"1,11 28-203,29-64-245,8-5 10,-1-11 79,-4-9 134,-7-7 45,-11-10 190,-9-2 337,-9 1 661,-16-8-740,-7 13-201,-16 1-247,-3 18-102,-9 6-469,1 3-673,-3 9-403,8 5-874,5 7-3888,12-3 6409,11-5 0,7-7 0,4-5 0</inkml:trace>
  <inkml:trace contextRef="#ctx0" brushRef="#br0" timeOffset="396768">8549 26605 24042,'1'69'429,"1"1"1,-1-5 0,1-5-425,-1-16 1,0-3-6,4 32-179,2-9-460,0-11-761,-1-10-1648,-1-8-2230,-4-12 5278,0-9 0,-1-9 0,0-5 0</inkml:trace>
  <inkml:trace contextRef="#ctx0" brushRef="#br0" timeOffset="397100">8718 27004 22956,'57'2'126,"0"0"1,-3-3 0,-5-4-563,5-10-416,-3-12-224,-11-3 415,-10-3 459,-15 3 202,-8-1 112,-14 3 460,-11 4 391,-13 7-447,-13 9-202,-7 12-90,-5 23 235,4 18-33,7 19-146,14 2-168,15-7-89,12-12-1,20-10 12,11-11-68,18-9-67,9-8-381,5-10-807,2-14-1557,-2-9-4134,-4-11 6980,-12-3 0,-18 18 0,-10 4 0</inkml:trace>
  <inkml:trace contextRef="#ctx0" brushRef="#br0" timeOffset="397395">9421 26349 21430,'-26'50'-927,"0"0"1,2-6 0,7-8 0,14-21-1,3-8 1</inkml:trace>
  <inkml:trace contextRef="#ctx0" brushRef="#br0" timeOffset="397534">9598 26432 11101,'-17'69'0,"3"-14"0</inkml:trace>
  <inkml:trace contextRef="#ctx0" brushRef="#br0" timeOffset="398022">10129 26790 20692,'-6'0'2577,"1"0"-2140,5 0-930,70 0-1300,-37 0-325,10-1 1,-2-1 2117,-18 2 0,-12-2 0,-7 2 0</inkml:trace>
  <inkml:trace contextRef="#ctx0" brushRef="#br0" timeOffset="398180">10063 26989 21532,'55'0'-766,"-1"0"1,-3-1-1,-3 0-3705,12-5 4471,-8-2 0,-25 2 0,-9 1 0</inkml:trace>
  <inkml:trace contextRef="#ctx0" brushRef="#br0" timeOffset="405340">11235 26544 14036,'0'-8'4393,"0"1"-3317,0 7 2800,0 0-3058,-1-2-291,-1 2-68,-1 9-213,-1 18-21,-1 26-202,0 21-456,2-30 1,1 0 443,1 2 1,0-1-24,0-1 1,1-1-22,0 29-35,0-12-44,0-14-493,2-12-90,-1-11-526,3-10-1099,-2-8 204,0-4-3676,1-11 5792,-2-9 0,0 4 0,-1-1 0</inkml:trace>
  <inkml:trace contextRef="#ctx0" brushRef="#br0" timeOffset="405899">11223 26634 17252,'0'-4'3866,"0"1"-1838,0 3-1748,54-28-45,-29 20-212,44-13 77,-46 30-21,-2 8-68,-7 0 23,-4 3 44,-6 0-33,-3 3 0,-2 3-11,-8 1 33,-3-4-67,-9-1 11,-2-5-11,-7-2-22,11-8 89,-2-1-101,16-6 46,3 0 178,2 0-67,0 12-44,3 4 21,7 17-77,7 2-1,8 6-22,3-3 34,3-2-45,-3-6 67,0-8-68,-2-1-88,-10-10-12,-2-2-617,-10-7-773,-3-2-1298,1 0-2646,0-6 5446,1-7 0,-1 4 0,0-2 0</inkml:trace>
  <inkml:trace contextRef="#ctx0" brushRef="#br0" timeOffset="406207">11698 26721 23392,'-24'53'153,"0"0"0,3-4 1,6-1-132,10 20-67,11-10-100,9-9-91,12-15-200,7-10-47,5-12 91,0-7 392,0-17-33,-4-10 89,-3-19 100,-7-38 204,-12 13-181,-7 22 0,-3 1 157,-12-13-235,-5 8-101,-13 13-23,-6 13-402,-2 12-595,-2 6-1411,4 16-2141,6 6 4572,8 12 0,10-11 0,5-5 0</inkml:trace>
  <inkml:trace contextRef="#ctx0" brushRef="#br0" timeOffset="406841">12074 26478 18194,'-4'-4'4212,"1"1"-2273,3 3-1446,-2 64-68,2-17-358,-1 3 1,0 2 122,1 14-167,0-6 56,0-9-79,1-10 0,2-8-11,-1-10 67,1-5-12,-3-9-32,0-3 44,0-4-68,0-1-44,1 0 34,3 1-23,5 4 0,7 3 79,7 1-90,6 1 112,5-3-112,3-1 90,-1-3-68,0-2 34,-3-1 0,-5-1-34,-3 0-426,-6 0-122,-4 0-371,-4 0-526,-2 0-1378,-2-1-3283,-5-3 6140,1-2 0,-2 2 0,0-1 0</inkml:trace>
  <inkml:trace contextRef="#ctx0" brushRef="#br0" timeOffset="407124">12448 26566 21499,'-1'-8'2577,"0"1"-2017,1 7-470,0 0-34,62-10-56,-25 6-12,6-2 1,1-1-190,1 3-617,-7-3-426,-6 0-1187,-9 0-1020,-8 0 3451,-8 4 0,-5 0 0,-2 3 0</inkml:trace>
  <inkml:trace contextRef="#ctx0" brushRef="#br0" timeOffset="407449">12444 26488 24278,'-1'51'377,"0"0"0,1-1 0,-1-3-51,1 22 32,0-1-336,0-5 258,0-9-224,0-11-112,0-13 79,5-10-46,11-6-10,12-8-46,13-3-122,6-3-90,-1-2 55,-4-4-313,-9-2-157,-7-3-291,-9 5-415,-9-1-840,-4 3-863,-4 0-3183,-7-1 6298,-7 0 0,4 2 0,-1 1 0</inkml:trace>
  <inkml:trace contextRef="#ctx0" brushRef="#br0" timeOffset="407624">12387 26836 19358,'-4'-4'4370,"1"1"-3574,3 3-471,57-20-291,-18 12-51,3-5 0,1 1 17,8 6-470,-7-2-617,-6 3-1748,-8-1-1838,-4 3 4673,-9 1 0,-7 2 0,-5 0 0</inkml:trace>
  <inkml:trace contextRef="#ctx0" brushRef="#br0" timeOffset="407916">12989 27147 24121,'43'-2'56,"-1"0"0,34-4-359,-35-1-783,-4-1-1447,-6-2-1321,-5-2 3854,-5-2 0,-11 6 0,-3 2 0</inkml:trace>
  <inkml:trace contextRef="#ctx0" brushRef="#br0" timeOffset="408516">13514 26452 23952,'-4'70'269,"1"-1"0,1-3 0,2-4-269,4-19 0,2-3 112,12 32-201,8-11 134,2-17-90,0-13-22,-5-11 11,-1-12-23,-5-3 79,1-19 79,-1-13-68,0-21 34,1-14 22,-4-7-78,-2-1 11,-8 26 0,-1 2-168,0-11-124,-2-2-515,-1 36-862,-2 10-628,0 5 956,0 4 0,1 0 0</inkml:trace>
  <inkml:trace contextRef="#ctx0" brushRef="#br0" timeOffset="408908">14252 26449 19549,'0'-11'4269,"0"3"-3977,0 8-113,0 0-145,-71 6 290,23 12-313,-6-5 1,-2 2-336,-6 20 436,9 0-67,17-9-45,19-3-45,10-6-22,16 0 134,13-2-145,19 2 22,14-1-45,6 1-190,-2 3 67,-7 2 569,-14 5-345,-11 3 79,-16 3 56,-5 2 301,-16 1-100,-8-3 68,-14-4-292,-10-6-11,-8-7-101,-3-6-146,-2-7-448,3-2-582,7-12-830,9-7-1894,13-17-5931,11-7 9759,7-4 1,5 19-1,0 7 1</inkml:trace>
  <inkml:trace contextRef="#ctx0" brushRef="#br0" timeOffset="409108">14151 26563 21801,'1'-6'2734,"0"0"-2666,69-4-35,-29 4-33,7-2 0,2-2-213,-2-1-750,-5-2-1021,-9 2-1041,-11 3-1434,-11 4 4459,-7 3 0,-5 1 0,0 0 0</inkml:trace>
  <inkml:trace contextRef="#ctx0" brushRef="#br0" timeOffset="409416">14167 26493 23079,'0'64'571,"0"0"1,1-3-1,-2-6-67,-1 6-291,-1-1-44,-1-11-169,0-7 0,3-11-12,9-7-67,9-9 79,15-6-246,12-5-12,6-3-246,0-2 90,-6-6-505,-5 0-504,-10-4-560,-11 4-606,-8 1-4437,-7 3 7026,-12 1 0,7 2 0,-6 0 0</inkml:trace>
  <inkml:trace contextRef="#ctx0" brushRef="#br0" timeOffset="409583">13986 26865 19762,'0'-8'4471,"71"-15"-4225,-20 13-513,2-3 1,3 0-216,11-2-1176,-8 1-1339,-8 2-3826,-12 2 6845,-10 3 0,-14 3 0,-7 2 0</inkml:trace>
  <inkml:trace contextRef="#ctx0" brushRef="#br0" timeOffset="409824">14579 26369 23941,'0'-6'2029,"0"2"-1749,0 74-235,0-12-68,0-1 1,0 3-342,0 23 106,0-9-179,0-8-426,0-12-67,-1-8-834,0-12-1004,-2-9-1030,2-12-3564,-1-6 7362,2-5 0,-1-2 0,1 0 0</inkml:trace>
  <inkml:trace contextRef="#ctx0" brushRef="#br0" timeOffset="410208">14553 26498 22115,'36'-42'552,"0"0"1,-4 4 0,1 10-194,9 19-213,-1 5-146,2 16 78,-6 6-55,-3 15-23,-8 1 156,-8 0-156,-10-3 124,-3-5-80,-11-1-55,-9-4 11,-10-6 0,-15-4-134,-8-6 22,-5-3 112,1-2 22,10 0-22,18 0 135,11 0-68,14 10 258,14 12 22,11 17-213,14 13 24,6 6-147,1-2 67,-1-3-156,-2-10 78,-6-7-11,-4-10-774,-6-9-4470,3-9-3093,-12-4 8348,3-17 0,-16 9 0,-2-9 0</inkml:trace>
  <inkml:trace contextRef="#ctx0" brushRef="#br0" timeOffset="410508">15339 26213 23012,'-30'75'-2458,"6"-17"0,24-55 1,0-3-1</inkml:trace>
  <inkml:trace contextRef="#ctx0" brushRef="#br0" timeOffset="410620">15339 26213 23325,'19'60'-1905,"1"-1"0,1-4 0,-11-12 2090,-21-27 1,5-8-1,2-3 1</inkml:trace>
  <inkml:trace contextRef="#ctx0" brushRef="#br0" timeOffset="411382">10663 26359 17924,'0'-5'3552,"0"0"-3988,0 5-931,23 51-864,-12-28-1791,18 37 4022,-21-47 0,-3-5 0,-3-7 0</inkml:trace>
  <inkml:trace contextRef="#ctx0" brushRef="#br0" timeOffset="411528">10849 26332 17230,'9'-5'5759,"-2"1"-5132,-7 4-235,0 0-369,30 26-561,-20-11-1803,24 19-2881,-26-18 5222,-2-6 0,-3-4 0,-2-4 0</inkml:trace>
  <inkml:trace contextRef="#ctx0" brushRef="#br4" timeOffset="420629">1178 24362 17857,'12'-4'56,"-3"1"572,-9 3 245,0 0-805,1-2 111,1 1 113,0-1-1,1 2 168,2 0-134,2 0 191,3 0-382,1 0 224,5 0-212,2 0 134,6 0-167,4 0 44,5 0-124,4 0 12,3 0-34,2 0 68,2-1-124,0-1 134,0 1-122,-2 0 66,-2 1-44,17 0 11,-14 0-45,17 0 135,-16 0-157,3 0 156,0 0-133,-1 0 88,-2 0-77,-1 0 44,-2 0-11,-2 0 0,-2 0 0,1 0-22,-2 0 122,1 0-178,0 0 156,0 0-122,0 0 77,1 1-55,15 0 22,-8 2-34,13-1 90,-11 1-134,3-2 156,-3 1-145,0-1 134,-5 1-134,-1-1 56,-2 0-12,0 2 12,15-2-11,-12 0 111,15 1-156,-18 0 134,3 0-111,-1 1 88,-1-2-88,19 0 44,-16-1-12,15 0 46,-18 1-79,-2 0 112,-1 2-89,0-1 56,-1 0-68,5 1 56,0-1-44,5 1 22,22 0-22,-14-2 78,15 0-90,-21 0 79,-2-1-68,0 2 68,-4 1-78,17 1 33,-18-1 0,11 2 11,-20-2-45,-1 0 90,3 0-89,1-2 66,1 1-66,-1-2 44,2 2-34,0-2 1,20 0 11,-13 0 22,13 0-78,-18-2 123,-2 0-112,0-1 45,-3-1-79,6 1 90,-13 0 0,4 1 22,-16 0-66,0 1 100,-3-2-90,3 1 79,-1-1-90,5 1 79,0 1-68,2-2 12,9 2 10,-9 0-100,4 0 90,-13 1-236,-3 0 202,-2 0-213,-5 0-6678,0 0-639,-8 0 7586,-8 0 0,4 0 0,-2 0 0</inkml:trace>
  <inkml:trace contextRef="#ctx0" brushRef="#br4" timeOffset="422320">6816 22813 23840,'-16'11'1188,"-1"3"-975,1 2 134,-3 4-245,-1 2 111,-4 4-146,-1 4 34,-3 3-34,-13 23 11,10-10-44,-10 15 22,17-16 56,0 0-67,3 4-23,-3 1 79,1 7-68,-2 5 35,-1 7-35,0 1-602,2-2 580,2-2 113,3-8-91,4-2 23,3-5-33,2 0 21,3 1-44,-1 3 0,0 3 0,1 3 34,-2 2 33,3 2-10,-2 0-12,1 1-34,2-1 45,0-1-56,3-3 67,-1 0-89,2-4 22,-1 1 0,0-2 591,2 1-479,-1-1-134,1-2 78,0 0-45,0-1 56,0 4-101,0 0 40,0-11 0,0 0-6,0 24 16,0-24 1,0-1-39,0 15 100,0-6-123,0-2 113,0-6-35,3 19-89,0-17 56,3 15 0,-2-19-11,2 2 101,-1 3-146,2-1 134,-1 2-112,0-3 79,2-1-90,-1-5 57,8 19-12,-4-15 0,5 15-23,-3-15 90,0 0-111,1 2 111,0-1-101,10 23-11,-6-18 45,9 16 0,-8-25-22,2 0 78,0-2-157,-1 0 224,1 0-212,-3 0 145,-1 1-112,1 0-56,6 20 89,-3-15 23,7 17-89,-8-21 89,1 1-23,-2-2-100,1-2 123,-3-2-191,2-2 146,-2-3-123,1-3-89,-1-2 66,0-4-380,0-2 111,-3-5-861,-1-3-1178,-2-4-1972,-3-4 4471,-2-3 0,-3-2 0,-2 0 0</inkml:trace>
  <inkml:trace contextRef="#ctx0" brushRef="#br4" timeOffset="424279">20696 22426 22687,'27'38'440,"0"0"1,-2-1-1,-2-5-181,3 3 32,2 2-45,1 6-145,0 1 257,-1 4-313,1 2 202,-2 5-157,1 2 145,0 2-212,2 2 100,0-1-22,2 2-79,-1 1-186,1 0 254,0 3 22,-1 1-45,-2 3 45,-2 0-78,-3-1 33,0-2-22,-2-2-34,-1-3 45,-1 0-23,-1-3 79,-2 1-33,2 2-68,-3 1 46,0 4-24,-6-20 1,-1 1-34,5 26 5,-5-25 1,-1-2 5,2 19-22,-2 1 146,-2-1-158,1-2 113,-2 2-135,3-3 67,-4-18 1,0 0 10,4 23-33,-5-25 0,-1-1 0,0 15 113,-2 0-57,0 1 34,0 0-68,0 1 12,-1 0-12,-1-16 1,-1 1-12,-2 23-6,1-23 1,-1-2 5,-2 14 1,0-3 122,-1-2-112,1-1 309,0 1-365,0-3 68,0 1-68,-1-3 12,0 0 22,0-2 0,0-3 11,0 0-67,-2-2 168,2-1-145,-1 0 100,0-4-112,1 1 79,-3-2-46,0 3 12,-4 2 0,-1 2-33,-1-1 111,-1-1-123,-2-2 169,-1-3-180,0 1 123,-3-2-134,3-1 67,-1 0 0,1-1-12,0-2 24,3 0-91,-1-2 214,1-1-270,-1-2 191,3-1-112,0-2-11,3-2 22,1-2 23,1-1 22,3 0-79,0 1 169,1 0-213,0 0 134,0 0-22,1-1-236,0-1 46,3-3-281,1-4-123,2-3-583,0-2-1759,0-2-3742,0-9 6689,0-5 0,0 2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0:59:20.386"/>
    </inkml:context>
    <inkml:brush xml:id="br0">
      <inkml:brushProperty name="width" value="0.08819" units="cm"/>
      <inkml:brushProperty name="height" value="0.35278" units="cm"/>
      <inkml:brushProperty name="color" value="#A020F0"/>
      <inkml:brushProperty name="tip" value="rectangle"/>
      <inkml:brushProperty name="rasterOp" value="maskPen"/>
    </inkml:brush>
  </inkml:definitions>
  <inkml:trace contextRef="#ctx0" brushRef="#br0">7302 12791 17483,'19'-28'983,"-1"0"0,-4 7 0,4-2 0,4-3 0,7-2 0,4-3 0,9-3 0,8-1-948,7-3-1,8-3-1,5-1-28,-34 20 1,2 1 0,-1-1 0,1 1 10,2 0 1,1 1 50,0 0 1,4 1-35,20-8 1,3 1-23,-14 6 0,-1 1 50,17-7 1,-1 1-45,-19 7 0,-2 1 28,1 1 0,1-1-12,1-1 1,1 0-29,2 1 1,1 1 33,0-2 0,1 0 6,1 0 0,1 0 5,-1 0 1,1 0-46,0 0 1,1-1 55,0 1 1,0 0-57,1 1 1,0 0 39,0-1 0,1 1-34,1 1 0,2 1 196,2-2 1,2 1 10,5 1 1,0 0-197,6-1 1,1 0-31,-25 6 1,1-1 0,-1 1 33,2-1 0,0 1 0,0 0-38,1 0 1,0 0 0,0 1 29,0 0 1,0 0 0,0 0 22,1 1 0,-1 0 1,1 1-42,-1 0 0,0 1 0,0-1 59,-1 2 1,-1-1 0,1 2-27,0 0 1,0 0 0,-1 1 10,1 0 1,-1 0 0,1 1-38,-1 1 1,0 0-1,0 0 38,0 0 0,0 1 1,0 0-58,26 0 1,0 0 33,-4 0 1,3 0 18,-9 1 0,4 0 0,-3 0 48,10 1 1,-1 1-86,-11 0 0,2-1 0,-4 2 46,5 1 0,-3 2-16,0-1 0,0 0-23,0 1 0,-1 1 73,0 0 0,0 0-79,-1 1 1,0 0 78,-1 0 0,0 1-79,-1 1 1,-1 0 56,-1 0 0,-1 1-57,0 1 1,-1 1 66,0 0 1,-1 1-56,1 1 0,1 0 5,-1-1 1,1 2 21,0-1 1,0 1-17,0 1 0,0-1 45,-1 0 1,0 1-58,-1 1 1,2 2 20,-6-3 1,3 1-1,-2 0 24,9 4 1,1 0-47,-10-3 0,2 1 0,-3-1-26,6 1 0,-3-1 11,3 2 0,-1-1 0,0 0 0,-1 0 22,0 1 1,-1 0 21,-1 0 1,-1 1-45,-1 1 0,0 1 33,0 0 1,-1 1-34,-2 0 0,0 0 22,-2 1 1,0 1-1,-1-1 1,0-1-23,-3 1 0,1 0 5,0 0 1,0-1-6,-1 2 0,0-1 61,1 0 1,-1 1-45,0 0 0,1 0 39,-3-1 0,3 2-26,-2-2 0,3 2 0,-3-1-86,9 5 0,-1 0 70,-7-4 1,3 1 0,-5-1-15,4 4 0,-2-1 0,-1 0 0,0 0 11,-2 0 1,0 1 4,0 0 1,-1-1 28,1-1 0,0 1-62,-2 0 0,0 1 51,1-2 0,-1 1-23,0 2 0,-2 0 22,1 0 1,-1 1-29,0 2 1,-1-1 5,0 1 1,0 0-7,-1 0 1,1 0 16,-2-1 1,1 1 44,-1-1 0,0 0-45,-1-1 1,0 1 5,-2-2 1,2 3 32,12 16 1,-1 1-68,-10-12 1,0 0 44,10 15 0,0-1-39,-14-16 0,-1-1 0,0 0 0,-1 1 5,-1-1 1,0 1-1,-1-1 1,-1 0 33,-2 1 1,-1 0-18,0 0 1,-1-1 21,-1 1 1,0-1-28,0 2 0,-1-1 5,0 1 1,1-1-18,0 1 1,-1 1-6,2 0 0,0-1 0,0 1 0,1 1-17,0 0 0,0 1 101,0 1 0,0 1-95,0 2 0,0 0 55,-1 1 1,1 2 11,11 22 0,0 2-34,-9-19 1,0 0-12,8 18 1,0-1-12,-10-20 0,-2-3 0,2 2 0,-1 1 11,0 0 0,1-1 17,0 2 0,1 0 28,0 0 0,0-1-56,0 1 0,0 0 22,0 1 1,-1 0-12,1-1 0,-2 0 17,0 2 0,-1-1-28,0-1 0,-1 0 0,-1 0 0,0 1 5,1-1 1,0 0-34,0 1 0,0 0 112,3 1 0,-1 0-90,1 0 1,1-1 50,-1-1 0,2 2-30,-4-7 0,2 4 0,-3-2-66,4 8 1,-1-1 57,-3-7 1,-1 3-1,-1-4-7,-1 4 0,-2-3 0,2 1 0,0 0 5,-2-1 1,0-2-28,1 0 0,1-1 101,-2 1 0,1-1-130,0 1 0,1-1 102,-1 0 0,1 1-86,1-1 1,0 0 56,-1 0 1,1-1-46,0-1 1,0 1 16,1-1 1,-1 0 5,0 0 0,0 1-17,1-1 0,0 0 74,-1 1 0,1-1-97,-1-2 0,0-1 80,0-2 0,1 1-40,8 11 0,1-1-12,-7-13 0,-1-1 24,7 10 0,0-1-12,10 14 0,0-3 0,-3-2-69,1-5 138,-4-2-69,0-6 0,1 0 0,-4-4 0,-1 0 0,-2-4 0,-1-1 0,0 0-35,-1 0 70,1 1-70,0 3 70,0-1-35,1 1 0,0-1 0,1 1 0,2-3-58,0-2 58,3-2 0,-1-2-56,1-2 170,-1-1-205,-2-1 182,0-2-182,-5-3 80,-3-3-12,-4-3-33,-2-1 56,-2-2-78,1 0 156,-1 1-246,-1-2 235,2 2-167,6 5 21,-2-1-33,8 4 90,-7-5-113,3-2-77,-3 1 156,1-3-359,-6 1 247,-3-4-460,-4-1-356,-5-4 738,-27-5 0,16 1 0,-18-2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0:59:22.079"/>
    </inkml:context>
    <inkml:brush xml:id="br0">
      <inkml:brushProperty name="width" value="0.08819" units="cm"/>
      <inkml:brushProperty name="height" value="0.35278" units="cm"/>
      <inkml:brushProperty name="color" value="#A020F0"/>
      <inkml:brushProperty name="tip" value="rectangle"/>
      <inkml:brushProperty name="rasterOp" value="maskPen"/>
    </inkml:brush>
  </inkml:definitions>
  <inkml:trace contextRef="#ctx0" brushRef="#br0">7321 11906 18681,'13'53'327,"1"0"1,-2 0 0,-2-2 655,-3 26 0,-3 1 0,-1-3 0,-2-5 0,-1-6 0,0-7 0,0-5 0,0-5 0,0-7-751,0-6-176,-2 3 12,0-13-113,0 2 90,1-16-213,1-2 268,0 2-167,0-2 134,3 3-134,2-2 101,4 0-68,4-2 23,5-1 11,4 0-11,8-2 56,31-1 44,-7 0-122,21 0 89,-16 1-112,-1 2 56,1 0 0,4 2-12,1-1 57,6 0-123,-2 1 145,0 0-89,13 4-34,-27-5 44,8 1-32,-30-6 44,-6-1 0,-5-1-12,-5 1 102,-4 0-418,-4 0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1:01:41.034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1199 14820 15107,'31'2'983,"-1"0"0,-10 1 0,4-1 0,2 2 0,4 1 0,3 0-494,5 1-489,1-2 44,2-2 57,0-1 34,2-1-23,1 0 22,2 0-33,2-2-89,1-3-1,0 0 22,-3-2-33,0 3 12,-3 0-12,-2 2 22,0-1-22,0 1 22,-1-1 57,12-3-57,-16 0 1,9-1-23,-18 3 11,-2 2-11,-1 1 11,1 1-11,2 0 45,4 0-12,2-1-10,2 1 66,1-3-66,0 3 22,-1-1-12,2 1 1,1 0-23,5 0 0,1 0 34,1-1-23,16-3-22,-16 3 12,11-4-1,-20 5-22,-2-1 22,1 1-22,-1 0 11,3 0 0,0 0 33,23 0-22,-15 0 1,16 0-12,-20 0 11,0 0 0,1 0 11,-1 0-22,2 0 0,2 0 0,1 0 12,1 0-12,1 0 11,1 0 11,3 0-33,2 0 22,3 0 0,-1 0-11,2 0 12,-2-2-1,-1-1 0,-2-1-11,-3 1 0,-2-1 0,0 1 0,-1 0 11,0 1-11,3-2 11,0 1-11,3 1 0,23 1 0,-18 0 0,15 0 0,-24 0 0,-2 1-11,-2 0 11,3 0 0,1 0-11,3-1 11,21-1 0,-17 0 0,17-2 0,-25 2 11,1 0-11,0 0 11,2 0-11,1 1 12,3 0-12,0 1 44,0 0-44,-2 0 12,-1 0-12,-3 0 0,-1 0 0,-1 0 0,-2 0 0,-1 0 22,-3 0-22,13 0 0,-13 0 0,11 0-11,-16 0 11,1 0 0,2 0 11,6 0-11,3 0 0,3 0 0,3 0-11,-3 0 22,0 0-33,-3-1 33,1 1-11,-1-1 0,1 1 0,3 0-23,2 0 35,2-2-12,2 2 11,1-1 0,0 1-11,-2 0 0,1 0 11,-4 0-11,0 0 0,-2 0 23,-1 0-23,0 0 11,-1 0 0,2 0 0,1 0 12,2 0-12,0 0 0,-3 0 11,-2 0-22,-3 0 12,0 0-1,0 0 0,30 0 0,-16 0-11,-18 0 0,-1 0 23,20 0-23,-2 0 0,-4 0 0,-2 0 0,-3 0 11,-1 0 0,1 0-22,-2 0 11,3 0-11,0 0 11,2-2 0,0 0 0,1-1 11,-1 0 0,-1 2 0,-1 0 0,-2 1-22,-1 0 11,-1 0 0,1 0 11,2-1 12,2-1-23,2 0 11,4 0 23,0-2-23,0 2 22,22-1-21,-19 3-12,17-2 22,-24 1-22,2 0 0,5 1 0,2 0 22,6 0-10,-2 0-12,2-1 0,-5 1 22,-18-1 0,-1 0-10,27 0-12,-25 0 0,0-1 0,24-1 23,1 0-12,0-2 11,-2 3-22,-3-2 23,-2 2-23,-2 0 0,-1 1 0,-2 1 22,0 0-22,-1-1 22,2 1-10,1-2-1,0 0-11,-17 1 0,1-1 0,25 0 0,-25 1 0,0 0 11,19 0-11,0 1 0,-1-1 11,2 1-11,-1 0-11,2 0 11,-2 0 11,1 0 6,-19 0 0,2 0 5,28 0 23,-26 0 0,0 0 0,28 0-45,1 0 22,-39 0 0,0 0-16,-1 0 0,2 0 5,20 0 0,0 0-11,-15 0 0,0 0 5,16-1 1,-1 1 5,-19-1 1,-1 0 4,-1 0 1,0 0-17,41-1 0,-7 1 11,-5 1-11,-7 0 0,-4 0 0,-4 0 0,-2 0 0,-5 0 0,-3 0 0,-3 0 0,-5 0 12,-3 0-12,-2 0 44,-1 0 24,15 0-57,-9 0 0,12 0-11,-15 0 11,1 0-11,-1 0-22,-2 0 22,0 0 11,-3-1-33,9 0-572,-12 0-390,-1-1 656,-19 2 0,-5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0:52:44.64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0070C0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09071" units="cm"/>
      <inkml:brushProperty name="height" value="0.09071" units="cm"/>
      <inkml:brushProperty name="color" value="#00B0F0"/>
    </inkml:brush>
  </inkml:definitions>
  <inkml:trace contextRef="#ctx0" brushRef="#br0">3998 3319 15482,'0'-5'2431,"0"0"-235,0 5-1434,3-1 191,0 1-427,4 3-44,0 6-347,2 6-23,2 4-90,2 2-22,2 0 45,3-1-79,3-1 34,0-3 0,2-3-11,-4-3 78,-1-3-111,-2-2 55,6-3 45,-2-1-67,8-7 11,-1-7-23,3-8-78,5-4-89,2-4 168,3-1-90,2 0 78,-1 2 12,-1 4-23,-3 6 0,-1 6 45,-3 6-34,-2 3 34,1 3-45,-1 1 113,1 4-103,2 2 70,18 3-24,-10-5 0,12-2-11,-14-9 0,-3-5-11,3-10 78,-2-3-112,2 1 90,-2 3-90,1 7 68,0 6-34,17 3-12,-14 10 23,11 1 0,-17 5 0,0-2 56,1-3-67,2-3 56,20-3-12,-11-1-66,13 0 44,-16 0-11,-3 0 0,3 0 34,-1 0-23,3 0 11,3 2-33,3-2 78,4 2-62,-12-2 1,1-2-62,26-5 34,-26 3 0,0-1 22,15-8-12,-6 3 24,-2 3-80,-3 3 124,0 3-100,1 4 88,3 5-88,3 1 44,3 2 0,-1-6 0,0-2-23,-2-3 12,-1 0-11,-1 0-12,-2-3 68,-1 0-34,22-4-34,-14 2 45,21-4-761,-14-1 750,5-4 34,4-3-182,-1 2 193,-5 4-79,-7 5 68,-6 4-68,-10 2-11,-7 0 45,-6 0 548,-7 1-1971,-4 1 25,-3 0-1246,-2 0-3586,-7-2 6230,-3 0 0,-6 0 0,-2 0 0</inkml:trace>
  <inkml:trace contextRef="#ctx0" brushRef="#br0" timeOffset="750">4447 3370 18787,'-47'21'1322,"-1"-1"0,2 3 1,5 2-416,-10 34-1284,26-25 0,1 1 707,-1 6 1,1 1-147,1 1 1,1 4 78,-10 29 1,3 3-169,7-16 1,2 0-383,3-6 0,0 3 0,3-4 292,2 7 1,4-2 11,1-1 0,3 1 22,2-4 0,2-1 206,5-3 0,6 0-234,14 13 0,6-3-5,-2-18 0,4-4-311,14 12 0,6-7 283,-7-18 0,2-6-40,4-2 0,2-2-123,3-3 1,1-3-198,-2-1 1,1-3-280,-3-3 0,0-2-459,-4 0 0,-1-1-539,-4-2 1,-1 0-3849,35-2 5507,-12-3 0,-30 2 0,-13-2 0</inkml:trace>
  <inkml:trace contextRef="#ctx0" brushRef="#br0" timeOffset="1082">5059 4939 24849,'23'47'287,"1"0"1,-2-4 0,-7-4-131,-15-4-157,-8-1-908,-26 9-1176,-2-16-2779,-16 2 4863,18-22 0,16-5 0,8-2 0</inkml:trace>
  <inkml:trace contextRef="#ctx0" brushRef="#br0" timeOffset="1650">5684 4939 18910,'0'-7'3619,"0"2"-2901,0 5-629,69-10 79,-34 8-162,10-2 0,-3 6 195,-12 15-33,-10 13 113,-11 12-259,-6 9 68,-19 4-90,-9 4-460,-17-2-302,-4-7-1154,3-9-1165,9-16-6750,8-12 9694,13-8 1,6-5 0,6 0 0</inkml:trace>
  <inkml:trace contextRef="#ctx0" brushRef="#br0" timeOffset="1866">6087 4713 24871,'-3'59'403,"0"0"1,0 2 0,1-1-399,-1-6 1,1 0-563,0 1 1,1 1 511,1-4 0,0 0-213,0-2 0,0-2-649,0 35-471,0-13-540,0-17-805,0-18-2192,0-17 4915,-1-10 0,0-8 0,0 0 0</inkml:trace>
  <inkml:trace contextRef="#ctx0" brushRef="#br0" timeOffset="2032">6030 5258 18776,'3'-4'4359,"-1"1"-3810,-2 3-1109,59-15-1771,-31 8-1277,44-15-5905,-51 7 9513,-10-3 0,-5 7 0,-6 1 0</inkml:trace>
  <inkml:trace contextRef="#ctx0" brushRef="#br0" timeOffset="2190">6249 4905 24143,'76'-11'1288,"-14"13"-1052,-51 18-224,-6 17-24,-10 12-806,-17 6-1243,-14 4-2835,-14-2-4935,-1-9 9437,11-14 0,18-16 0,11-11 0</inkml:trace>
  <inkml:trace contextRef="#ctx0" brushRef="#br0" timeOffset="2324">6308 5122 23303,'50'19'-437,"1"0"0,-4-2 0,-6-2-2398,-7 4-2599,-4-8 5434,-8-4 0,-10-5 0,-5-2 0</inkml:trace>
  <inkml:trace contextRef="#ctx0" brushRef="#br0" timeOffset="2482">6651 4786 25342,'0'54'22,"0"-1"1,0-1-1,0-2-795,0 25-683,0-7-1615,0-14 203,2-13-1961,0-15 4829,0-13 0,-1-8 0,-1-5 0</inkml:trace>
  <inkml:trace contextRef="#ctx0" brushRef="#br0" timeOffset="2632">6642 5046 23717,'45'-7'-6,"1"1"1,31-5-1048,-44 11-1647,-7 4-1458,-8 2 4158,-9 4 0,-5-4 0,-4-1 0</inkml:trace>
  <inkml:trace contextRef="#ctx0" brushRef="#br0" timeOffset="2899">6388 5328 24609,'6'53'261,"0"0"1,2-5-1,6-9-194,33-17-81,7-10-42,1-10-72,-4-14-51,-9-8 167,-15-11 21,-13-2 47,-9 0 150,-19 4-139,-8 3 90,-18 10-112,-10 7-45,-3 6-292,-1 13-312,5 2-741,11 9-2173,16-4-5177,11-4 8695,14-8 0,-2-2 0,4-3 0</inkml:trace>
  <inkml:trace contextRef="#ctx0" brushRef="#br0" timeOffset="3248">7484 4759 25129,'46'15'-913,"0"0"0,29 16-2594,-58 4-3698,-9 0 7205,-5 0 0,-3-15 0,0-6 0</inkml:trace>
  <inkml:trace contextRef="#ctx0" brushRef="#br0" timeOffset="3416">7347 4910 23247,'55'-6'-1140,"0"0"1,-5 1 0,-6 1-3455,-5 3 4594,-13 1 0,-12 0 0,-10 0 0</inkml:trace>
  <inkml:trace contextRef="#ctx0" brushRef="#br0" timeOffset="3608">7262 5112 22372,'53'-5'922,"-1"0"1,0-1 0,-2 0-923,-8-2 0,-1-1-168,39-8-829,-9 3-1121,-15 2-1333,-20 6-1064,-17 2 4515,-36 3 0,11 1 0,-17 0 0</inkml:trace>
  <inkml:trace contextRef="#ctx0" brushRef="#br0" timeOffset="3774">7484 5083 22316,'-40'33'1203,"0"0"0,5-1 0,9-2-901,22 8-167,21 4 100,13-2-134,24-2-68,13-8-806,6-10 695,-2-9-359,-7-8-511,-10-4-8274,-4-24 9254,-20 1 0,-6-5 0,-18 13 0</inkml:trace>
  <inkml:trace contextRef="#ctx0" brushRef="#br0" timeOffset="4032">8584 4526 24827,'-10'44'-880,"1"0"1,-7 30-1889,17-49-672,3-9-3373,1-6 6813,0-7 0,-2-3 0,-2 0 0</inkml:trace>
  <inkml:trace contextRef="#ctx0" brushRef="#br0" timeOffset="4299">8568 4599 23180,'51'1'593,"1"0"1,31 7-560,-70 18-34,-7 2-213,-4 0-79,-17 1 57,-8-2-67,-20-4 302,-2-7 22,1-7 437,10-6-347,15-3-112,9 0 0,19 0 169,12 0-158,19 0-22,10-1 0,4 0-707,-4-1-1669,-10 1-996,-13 1-4842,-13 0 8225,-11 5 0,-3-4 0,-2 3 0</inkml:trace>
  <inkml:trace contextRef="#ctx0" brushRef="#br0" timeOffset="4632">8227 5010 24379,'59'0'575,"0"0"0,-2-2 0,-2-2-575,-11 0 0,-2-1-179,38-7-673,-12-2-806,-15 4-908,-19 2 191,-15 2 727,-12 3 237,-9 1 3046,-18 1 393,5 1-157,-12 0-10,16 10-472,2 6-526,4 17-269,2 6-493,2 8-23,1-1-78,0-3-22,0-5-505,0-10-392,0-8-560,0-7-1199,0-7-1860,-3-4 4538,-8-2 0,5 0 0,-4 0 0</inkml:trace>
  <inkml:trace contextRef="#ctx0" brushRef="#br0" timeOffset="5024">8344 5112 15123,'-10'0'2443,"2"0"-1838,8 0 1065,0 0-124,24 32 874,-12-7-1546,14 21-381,-19-16-292,-6-4-111,-1 2-12,-5-1-111,-2-1 89,-3-6-112,1-4 112,3-6-112,4-5-11,1-4-12,1-1 23,6 0 56,14 0 34,14 0 11,17 1-12,10-1 1,2 1-29,-18-1 1,0 0-51,19 0-78,11 0-123,-39 0-158,-9 0-604,-10 0-695,-8 0-1916,-6 0-4494,-2-3 8113,-1-4 0,0 2 0,0-2 0</inkml:trace>
  <inkml:trace contextRef="#ctx0" brushRef="#br0" timeOffset="5408">8991 4698 22115,'-6'-2'2185,"0"-1"-1692,6 3-336,58-11 44,-21 4-167,45-5-23,-42 8 34,-11 4 78,-14 6-33,-9 9-45,-9 14-45,-15 13-303,-14 7-402,-20 3-1319,-11-4-1181,-2-7-683,3-9-5714,13-15 9602,17-8 0,16-8 0,12-1 0</inkml:trace>
  <inkml:trace contextRef="#ctx0" brushRef="#br0" timeOffset="5548">9120 4866 25398,'15'49'-598,"-1"-1"1,1-2-1,-7-5-2618,-16-2-1870,-9 0 5086,-11-6 0,10-14 0,2-7 0</inkml:trace>
  <inkml:trace contextRef="#ctx0" brushRef="#br0" timeOffset="5849">9048 4929 24289,'41'-10'218,"1"-1"1,32-7-219,-42 15-381,-3-2-818,-3-1-840,-6-4 201,-3-6 280,-6-9 449,-1-7 885,-4-6 224,-2-1 863,-2 4 638,-1 9 270,-1 12 369,0 7-1378,0 21-247,0 17-66,0 26-147,-1 19-690,0-33 0,0 0 388,0 0 0,0-1-135,0 39-644,0-14-363,1-12-1514,0-16-828,0-17-6347,0-11 9753,1-16 1,0-5 0</inkml:trace>
  <inkml:trace contextRef="#ctx0" brushRef="#br0" timeOffset="6042">9483 4555 22193,'6'-12'4068,"8"86"-3766,-10 7-1724,1-2 0,-1 6 1455,-3-15 1,0-2-68,-1 2 1,0-2 119,0-5 1,0-1-194,0-7 1,0-1-174,0-9 0,0-2-684,0 27-414,-2-21-3417,-3-19 4795,-4-16 0,3-9 0,0-5 0</inkml:trace>
  <inkml:trace contextRef="#ctx0" brushRef="#br0" timeOffset="6365">9626 4757 21544,'0'-6'2700,"0"2"-2050,57-12-337,-25 12 79,43-13-156,-45 17-23,-14 7-179,-8 6-34,-12 13-381,-16 7-897,-12 6-2543,-18-2-5120,-1-5 8941,3-12 0,23-10 0,9-8 0</inkml:trace>
  <inkml:trace contextRef="#ctx0" brushRef="#br0" timeOffset="6509">9826 4796 24795,'8'44'-213,"-1"0"1,6 33-1592,-11-37-1634,-1-4-4787,-7-6 8258,-5-5 0,3-13 0,-3-4 0</inkml:trace>
  <inkml:trace contextRef="#ctx0" brushRef="#br0" timeOffset="6650">9854 4805 23247,'49'-4'-27,"-1"-1"1,-4 1 0,-5-2-2305,-6-2-873,-4-7-2701,-6-2 5905,-6-6 0,-9 10 0,-4 1 0</inkml:trace>
  <inkml:trace contextRef="#ctx0" brushRef="#br0" timeOffset="6808">10148 4538 17778,'-1'-4'6690,"0"0"-5727,1 4-323,-3 90-506,2-31-101,-1 21 1,1 1-213,4-6-186,-2-31 1,1-4-1048,4-1-1198,-4-11-2062,0-9 4672,-6-9 0,3-4 0,-3-5 0</inkml:trace>
  <inkml:trace contextRef="#ctx0" brushRef="#br0" timeOffset="6991">9694 5209 25566,'0'46'-308,"0"0"0,2 33-4510,5-43 381,-2-17-5222,1-3 9659,-5-15 0,-1-1 0,0 0 0</inkml:trace>
  <inkml:trace contextRef="#ctx0" brushRef="#br0" timeOffset="7333">9701 5117 23079,'50'-3'806,"-1"0"1,-1 1 0,-1 0-594,26 2 11,1 0-190,-2 9 55,-9 5-21,-14 10-68,-18 7 0,-16-1-146,-10 4-89,-24-2-348,-10 0-78,-29-4-325,-15-2-183,31-14-1,-2-1 856,0 1 1,0-2 313,-34 10 369,19-5 113,25-3-157,18-4 325,25-2 359,19-1-662,21-3-134,19 0 1218,8-4-1409,0-6-22,-7-3-359,-12-8-1086,-15-1-2510,-13 0-5876,-12 1 9591,-9 2 0,-5 8 0,-3 2 1</inkml:trace>
  <inkml:trace contextRef="#ctx0" brushRef="#br0" timeOffset="51522">10696 4798 19617,'-6'9'100,"0"-1"-156,6-8-3765,0 0 146,40 13 3675,-26-6 0,27 6 0,-37-9 0</inkml:trace>
  <inkml:trace contextRef="#ctx0" brushRef="#br0" timeOffset="51697">10611 5090 20367,'78'5'-3798,"-11"2"-1424,-42-6 5222,-4 2 0,-9-2 0,-5-1 0</inkml:trace>
  <inkml:trace contextRef="#ctx0" brushRef="#br0" timeOffset="52223">11724 4494 18877,'-1'-12'2163,"0"2"-1861,1 10-257,0 0-191,67-5-1142,-34 0 330,10 1 0,1 0-2931,-12-1-4469,-8 2 8358,-12 2 0,-6 1 0,-6 0 0</inkml:trace>
  <inkml:trace contextRef="#ctx0" brushRef="#br0" timeOffset="52565">11757 4475 23247,'-8'42'448,"1"0"0,-6 37-380,7-33-24,1-3-77,3-9 33,0-9-56,2-5 22,0-9-67,8-3 56,6-6-224,13 1-33,9-3-124,3 0-258,2 0-739,-4 0-515,-4 0-404,-7 0-2218,-8 0 4560,-9 0 0,-5 0 0,-4 0 0</inkml:trace>
  <inkml:trace contextRef="#ctx0" brushRef="#br0" timeOffset="52748">11750 4672 19493,'-3'-6'1849,"1"2"-1883,2 4-1445,73-2-1109,-34 1-1328,9 0 0,0 0 3916,-11 1 0,-17 0 0,-7 0 0</inkml:trace>
  <inkml:trace contextRef="#ctx0" brushRef="#br0" timeOffset="53140">11898 4793 23896,'-6'52'48,"1"-1"1,-1-3 0,1-6-150,-4-2-246,-4-5 224,-6-4-180,-6-6 214,-4-7-79,-6-4 145,-2-7-89,0-4 124,-8-2 44,19-1 156,-1 0-189,20 0-1,5 0 45,1 0-67,5 0 90,13 2 448,38 9-460,0-3-39,-15 0 0,2 0-16,19 1-46,0-2-503,-4-3-976,-4-2-1411,-7-2-1983,-7 0 4896,-9 0 0,-14 0 0,-6 0 0</inkml:trace>
  <inkml:trace contextRef="#ctx0" brushRef="#br0" timeOffset="53432">12288 4457 23381,'40'17'-56,"0"-1"0,25 15-1098,-54-6-1715,-4 1-1624,-5-4 4493,-4-1 0,1-11 0,-1-2 0</inkml:trace>
  <inkml:trace contextRef="#ctx0" brushRef="#br0" timeOffset="53623">12140 4657 20983,'-6'0'2398,"0"0"-1972,6 0-426,72 12 0,-26-9-398,5 3 1,2 0-1733,3-6-1007,-7 0-3160,-15 0 6297,-14 0 0,-11 0 0,-8 0 0</inkml:trace>
  <inkml:trace contextRef="#ctx0" brushRef="#br0" timeOffset="53823">12044 4886 23614,'64'2'168,"0"1"0,-2-1 0,-5-1-180,17-6-514,-4-4-707,-12-3-487,-14 2-1272,-14 3-2198,-16 4 5190,-8 2 0,-6 1 0,0 0 0</inkml:trace>
  <inkml:trace contextRef="#ctx0" brushRef="#br0" timeOffset="54157">12258 4934 19056,'-4'0'4023,"1"0"-3474,3 0-191,-14 60 91,8-27-225,-11 47 33,12-45-55,2-8-12,2-2-123,5-10-44,12-1 10,41-8 1,-2-4-51,-13 0 0,0-2-106,19 0-762,12 0-179,-28 0-561,1-2-1199,-29-1-1613,-10-5 4437,-3-1 0,-4 3 0,0 0 0</inkml:trace>
  <inkml:trace contextRef="#ctx0" brushRef="#br0" timeOffset="54457">12735 4769 24524,'4'77'-291,"12"-17"-370,25-53-695,22-21 1356,-21-6 67,2-16 527,-31 2 325,-8 1-191,-8 4-179,-10 5-336,-9 8-90,-31 8-358,10 5-247,-15 14-706,21 4-672,4 13-2162,8 2 4022,8-2 0,9-12 0,5-5 0</inkml:trace>
  <inkml:trace contextRef="#ctx0" brushRef="#br0" timeOffset="54707">12999 4368 21174,'7'41'1191,"1"0"1,-1-2-1,-1 5-950,-1 32 0,-2 5-1816,1-10 1,-1-2 1585,1 0 0,0 0-11,1-5 0,1-1 218,0-8 1,1-1-410,-1-7 1,1-2-639,5 30-168,-3-17-855,-3-19-2125,-2-17 3977,-3-12 0,-1-9 0,0-1 0</inkml:trace>
  <inkml:trace contextRef="#ctx0" brushRef="#br0" timeOffset="55384">13902 4457 19796,'-5'-5'3092,"57"1"-3036,-13 4-56,3-2 0,2-1-268,4-2-13,-9-3 158,-15 3 123,-12 1 348,-14 3-281,-20 0 213,-16 3-23,-20 9 393,-6 8-201,4 9-1,8 4-269,19-1-168,14 0-11,18-3-22,22 1-1,14-5-302,16-7-549,2-6-594,-4-8-1456,-7-2-1648,-12-4 4572,-12-4 0,-9 2 0,-7-2 0</inkml:trace>
  <inkml:trace contextRef="#ctx0" brushRef="#br0" timeOffset="55523">13874 4579 22866,'45'0'-79,"1"0"1,-2 0 0,-3 0-2556,15-2-2890,-7-4 5524,-10-4 0,-18 3 0,-10 0 0</inkml:trace>
  <inkml:trace contextRef="#ctx0" brushRef="#br0" timeOffset="55699">14285 4351 21353,'0'-9'2174,"0"73"-2107,0-13-67,0 4 0,0 1-437,3 17-1176,0-8-886,3-6-538,-3-14-1669,0-12 4706,-2-14 0,-1-10 0,0-7 0</inkml:trace>
  <inkml:trace contextRef="#ctx0" brushRef="#br0" timeOffset="55890">14266 4608 17734,'-1'-5'4112,"0"1"-3383,1 4-662,35-3-67,-8 3-45,30-2-336,-18 2-986,-5 0-303,-4 1-1344,-8 2-2174,-8 5 5188,-7 2 0,-4-4 0,-3 0 0</inkml:trace>
  <inkml:trace contextRef="#ctx0" brushRef="#br0" timeOffset="56358">13902 4878 20479,'47'-10'280,"-1"-1"0,-1 2 1,-2 1-259,10 6-44,-1 1-113,-6 1-22,-10 2 157,-10 5 303,-11 12-169,-9 1 45,-16 7 1,-11-5-46,-16-1-100,-7-1 22,-4-3 201,-1-2 472,-9 6-460,21-4 56,-1 5-202,28-6 67,4 1-179,5 0 113,13 1-124,5-2 0,15 1 0,5-5-45,20 0-213,-12-7-302,15 0-493,-20-10-818,1-6-808,-3-10-3192,-3-10 5871,-5-3 0,-14 13 0,-5 5 0</inkml:trace>
  <inkml:trace contextRef="#ctx0" brushRef="#br0" timeOffset="56697">14657 4263 21005,'-6'-10'1132,"2"3"-1132,-45 70-537,31-36 419,-10 10 0,3-2-38,18-19 32,11-9 113,15-5 22,12-2 34,11 0-22,0-2 257,-5 1-34,-12-1 0,-10 3-167,-10 10-79,-9 7-1580,-12 12-2734,-10 2 4314,-10-3 0,14-12 0,5-6 0</inkml:trace>
  <inkml:trace contextRef="#ctx0" brushRef="#br0" timeOffset="56847">14713 4538 23325,'47'0'-2566,"0"1"1,28 5-4047,-62 1 6612,-7 7 0,-6-7 0,0-1 0</inkml:trace>
  <inkml:trace contextRef="#ctx0" brushRef="#br0" timeOffset="57015">14422 4749 22115,'51'1'668,"0"0"1,-2 0 0,-3-1-669,25-6-1412,-9-1-2644,-12-5-5760,-17 1 9816,-15 4 0,-12 3 0,-6 2 0</inkml:trace>
  <inkml:trace contextRef="#ctx0" brushRef="#br0" timeOffset="57198">14690 4803 25656,'-15'54'198,"1"0"0,1-4 0,-2-5-344,-13 0-527,-2-4-929,-4-7-1793,0-8-1893,2-10 5288,8-8 0,10-7 0,8-1 0</inkml:trace>
  <inkml:trace contextRef="#ctx0" brushRef="#br0" timeOffset="57423">14986 4326 25174,'11'73'237,"1"0"1,-1 0-1,-2-15 1,0-2 0,-1 2-253,-2 10 0,-2 1 0,0-4-510,1 4 0,-2-6 239,0-6 0,0-3-257,0-7 0,-1-3-1149,0 24-1900,-1-18 3592,-3-24 0,2-13 0,-2-12 0</inkml:trace>
  <inkml:trace contextRef="#ctx0" brushRef="#br0" timeOffset="58073">15405 4436 18933,'10'-4'1714,"54"-13"-1692,-27 11-22,44-10-100,-39 10 44,-13 3 56,-13 1 695,-11 2 223,-21 0-290,-11 9-247,-24 5 0,-10 13 145,1 4 46,10 3-505,16 1-11,17-2-112,15-1 34,22 0-135,15-8-863,20-7-571,9-10-1244,3-5-2028,-3-12 4863,-9-5 0,-25 2 0,-10 0 0</inkml:trace>
  <inkml:trace contextRef="#ctx0" brushRef="#br0" timeOffset="58216">15849 4377 23572,'-8'65'-423,"0"-1"1,1-4 0,2-6-1986,5 4-427,0-8-2634,0-12 5469,1-14 0,-1-11 0,1-8 0</inkml:trace>
  <inkml:trace contextRef="#ctx0" brushRef="#br0" timeOffset="58382">15840 4516 22115,'69'-8'-2095,"-7"3"-494,-27 9-3293,-5 2 5882,-7 3 0,-11-5 0,-6 0 0</inkml:trace>
  <inkml:trace contextRef="#ctx0" brushRef="#br0" timeOffset="58673">15541 4929 22709,'35'39'-98,"1"0"1,-1-4 0,2-10-295,26-23-437,-4-13 392,-14-5 437,-15-11 258,-15-2 201,-10-1 202,-14 3-201,-9-2 190,-36 4-538,4 10-112,-17 4-11,19 11-303,10 3-1143,8 4-907,15 1-2790,9 0 5154,4-3 0,2-4 0,0-1 0</inkml:trace>
  <inkml:trace contextRef="#ctx0" brushRef="#br0" timeOffset="58957">16138 4331 20490,'-14'-1'3238,"2"0"-3081,12 1-157,0 0-280,10-11-672,-3 7-1088,7-8-772,-7 11-2286,-3-1 5098,-4 2 0,-2 0 0</inkml:trace>
  <inkml:trace contextRef="#ctx0" brushRef="#br0" timeOffset="59207">16112 4329 17902,'-7'64'623,"-1"0"1,1-5 0,4-8-624,10-13-112,1-5-560,2-7 224,6-13 448,6-6 11,5-18 0,3-9 202,-4-14 381,-5-4 257,-9 2 136,-7 6 21,-4 7-224,-9 9-560,-8 5-100,-10 6-124,-7 2-157,0 4-897,2 5-570,5 4-191,9 4-1872,8-6-4358,6-3 8045,8-5 0,-3-2 0,3 0 0</inkml:trace>
  <inkml:trace contextRef="#ctx0" brushRef="#br0" timeOffset="59348">16322 4368 24726,'20'50'-41,"1"1"0,-1-4 0,-5-3-1483,-10 14-1882,1-4-1380,-4-8-3527,0-10 8313,-2-15 0,0-11 0,0-9 0</inkml:trace>
  <inkml:trace contextRef="#ctx0" brushRef="#br0" timeOffset="59607">16416 4642 17745,'23'-41'908,"0"0"0,20-29-1032,-15 48-1882,10-5 247,-14 7-740,5-6 1301,-18 7 1198,-5-3 425,-3 3 1458,-3 0 851,0 6-505,0 5-783,0 5 33,0 13-560,0 12 112,0 18-617,0 14-279,0 7-135,0 0-79,1-2-627,2-8-425,1-6-1626,1-10-716,-3-7-3385,-1-8 6858,-1-7 0,0-7 0,0-3 0</inkml:trace>
  <inkml:trace contextRef="#ctx0" brushRef="#br0" timeOffset="60123">16192 4781 19078,'-5'-7'3922,"1"2"-3821,-20 63-67,9-27-34,-19 44-101,16-45-201,5-10 201,5-7-550,3-8 573,4-5 78,14-13 34,10-8-34,19-13 56,8-3-157,5 3 146,-5 7-90,-8 10-90,-11 9 23,-14 8 56,-8 16-201,-9 9-315,-13 14-313,-2 2 538,-8-8-135,10-11-246,5-11 728,12-11 224,11-14 22,10-7 393,11-7 134,2 2 292,3 9 77,-3 8-402,-3 5-68,-4 12-358,-6 5-191,-4 9-123,-6 1-78,-2-1-763,-5-6-1187,-1-5-1356,-4-6-3731,-1-3 7115,-2-12 0,0 8 0,0-8 0</inkml:trace>
  <inkml:trace contextRef="#ctx0" brushRef="#br0" timeOffset="60465">16780 4329 19291,'55'18'-179,"0"0"0,-6-1 0,-3-5 179,4-12 291,-14-5 818,-14-3 919,-13-5-829,-6-1-358,-9-1-337,-7 1-224,-11-1-23,-7 2-201,-20 2-56,13 4-179,-12 3-638,20 4-606,5 5-1715,2 8-1333,6 7 4471,0 6 0,10-10 0,0-3 0</inkml:trace>
  <inkml:trace contextRef="#ctx0" brushRef="#br0" timeOffset="60681">16637 4528 24860,'53'-2'26,"0"1"0,-2-1 1,-2 0-475,18-6-729,-2 2-1210,-8 1-829,-13 3-3361,-12 1 6577,-15 1 0,-10 0 0,-6 0 0</inkml:trace>
  <inkml:trace contextRef="#ctx0" brushRef="#br0" timeOffset="61065">16762 4698 23034,'58'-6'179,"1"0"0,-2 0 1,-6 1-113,12 1-134,-6 2-90,-16 2 157,-12 0 11,-16 8 202,-6 3-157,-16 12 123,-11 3-168,-15 4 23,-14 2-1,10-9 1,-1 0-101,-16 10 134,-8 6-123,42-19 123,12-3-44,9-2-23,14-1 11,9-1-11,16-5-56,37-3-448,-13-4-64,-18-4 0,-1-1-777,17-6-335,-7-10-528,-8-2-3585,-9-3 5793,-10-1 0,-11 11 0,-7 3 0</inkml:trace>
  <inkml:trace contextRef="#ctx0" brushRef="#br0" timeOffset="61457">17279 4348 19720,'75'-18'190,"1"1"1,-5 0-1,-5 0-1221,14-7 214,-17 4 989,-22 6-172,-23 6 478,-20 5 71,-21 2 179,-21 5-22,-19 9-34,-9 11 393,4 12-67,11 5-374,22 1-423,16-1-190,13-1 90,22-5-45,6-4-112,17-9-448,3-7-549,-2-8-1480,-4-5-2117,-11-2 4650,-10-6 0,-9 4 0,-5-5 0</inkml:trace>
  <inkml:trace contextRef="#ctx0" brushRef="#br0" timeOffset="61590">17566 4351 21812,'-9'52'-1774,"0"1"0,-1-7 0,5-7-7739,11-15 9513,5-13 0,-2-5 0,0-6 0</inkml:trace>
  <inkml:trace contextRef="#ctx0" brushRef="#br0" timeOffset="62017">17735 4261 20916,'2'-3'3227,"0"75"-3204,-1-19-23,0 4 0,0 1-326,2 12-402,-1-10-695,-1-12-437,0-12 1143,-1-16 426,0-10 235,0-16 235,8-32-56,1 2 157,7-19-280,3 20 0,0 4-179,2 3-325,0 2-438,-2-2-481,-2-1-381,-5-2-223,-4-4 458,-5 0 1569,-1-4 964,-2 1 1612,0 6 147,0 7-527,0 13-605,0 7-123,0 19-437,0 19-67,0 29-751,0-18 0,0 2-468,0 8 1,0 1 288,1 5 0,-1 0-499,2 1 0,1-1 442,1-3 1,0-1-185,2-5 0,0 0-670,4 8 1,0-2-670,2 18-1110,1 4-1658,-9-47 4314,-3-15 0,-1-9 0,0-7 0</inkml:trace>
  <inkml:trace contextRef="#ctx0" brushRef="#br0" timeOffset="76355">19022 4080 19336,'0'-8'6331,"0"2"-6180,3 40 1,0 17-141,-1-4 0,1 10 0,0 1-33,-3-5-920,0 17-637,0-22-1122,0 6-1321,0-30-5809,0-12 9781,0-7 1,0-5-1,0 0 1</inkml:trace>
  <inkml:trace contextRef="#ctx0" brushRef="#br0" timeOffset="76606">19292 4168 17935,'12'-12'2510,"-3"2"-1915,-9 10-483,0 0 11,7 59-123,-6-23-253,2 5 1,0 2-879,-3 2-393,0-3-1076,-3-6-2218,-5-4 4818,-4-6 0,3-11 0,1-6 0</inkml:trace>
  <inkml:trace contextRef="#ctx0" brushRef="#br0" timeOffset="77158">19078 4453 19000,'-5'-7'2073,"1"1"-1938,4 6-35,0 0-167,45-28-225,-24 21-525,35-21-293,-37 28-290,-8 0-315,-4 10-693,-6 3 1018,-11 10 762,-6 1 628,-11-2 639,-4-6 3967,-3-3-3430,15-8-862,3-2-34,13-3 392,6 0-89,9 0-12,7-1-56,10 1 147,1-1-125,-3 1 58,-6 9-102,-8 9-169,-6 15-245,-5 11 10,-15 5-89,-8 3 12,-18-1-46,-8-2-201,-6-5 117,16-19 1,-1-3 105,-16 6 24,-8-3 66,33-19-67,12-4-11,9-2 101,6 0 493,43-6-359,-1 2 68,41-7-292,-14 7 34,0-1-45,-8 2 0,-8 0-359,-7-1-392,-8-2-773,-7-3-997,-3-5 2521,-5-18 0,-9 17 0,-4-10 0</inkml:trace>
  <inkml:trace contextRef="#ctx0" brushRef="#br0" timeOffset="77448">19426 4355 23090,'45'30'-236,"0"0"1,0-5 0,-6-11 302,-13-24 303,-3-9 470,-23-6-549,-12 7 46,-9-2-225,-10 13-112,-5 4-22,-2 2-214,1 1-537,5 0-773,8 1-1558,10 0 3104,7 0 0,6 0 0,1-1 0</inkml:trace>
  <inkml:trace contextRef="#ctx0" brushRef="#br0" timeOffset="77624">19697 4139 24042,'2'59'216,"1"1"1,-2-5 0,1-4-710,0 18-437,-1-7-1187,4-9-136,-1-9-895,1-12-1357,-3-12 4505,-1-10 0,-1-7 0,0-3 0</inkml:trace>
  <inkml:trace contextRef="#ctx0" brushRef="#br0" timeOffset="77791">19725 4455 22428,'74'-5'23,"-7"0"-718,-28 5-817,-2 0-561,-7 0-1860,-5 0 3933,-12 0 0,-5 0 0,-7 0 0</inkml:trace>
  <inkml:trace contextRef="#ctx0" brushRef="#br0" timeOffset="78273">19412 4579 18373,'3'-5'5075,"-1"0"-4200,-2 5-461,18 56-112,-14-18-246,5 3 0,0 1 23,-9 7-79,-2-8 0,-2-9 0,-2-9 22,1-11-44,2-6-12,2-5-22,9-1 79,15-3-46,18-2 1,15-3 22,6 1 0,-3 1 67,-4 3-101,3 1-10,-23 2 32,1 0-234,-25 0-583,-5 0-403,-4 0-1032,0-3-6566,-2-10 8830,-4 0 0,4 0 0,-4 6 0</inkml:trace>
  <inkml:trace contextRef="#ctx0" brushRef="#br0" timeOffset="78765">20136 4331 24894,'-27'47'41,"0"-1"0,-1-4 0,12-5-187,33 1 102,0-19-68,16 0 89,-7-16-78,-5-3 1,-5-6-147,-6-4-224,-7-6-33,0-6-225,-7 1 337,-7-3-280,-6 2 594,-9 0 78,2 3 549,5 3-191,6 0 102,9 4-23,3-2-157,14-1 235,25-4-145,-1 7-112,13 1 145,-22 18-67,-7 13-33,-4 15-258,-9 14-34,-4 2-22,-3 1-135,-1-7-145,0-6-874,-3-9-718,0-8-1366,-1-11-2129,0-5 5378,3-14 0,0 6 0,1-5 0</inkml:trace>
  <inkml:trace contextRef="#ctx0" brushRef="#br0" timeOffset="78957">20400 4132 24317,'12'57'226,"0"1"1,-1-1-1,0 0 1,0 0-1,-3-2-215,-4 12 1,-1-2-661,0 0 1,1-2 631,-1-7 0,0-2-73,-1-6 1,1-4-204,0 28-569,-2-19-155,-1-15-2266,0-18-4093,-1-10 7376,-5-18 0,4 6 0,-3-7 0</inkml:trace>
  <inkml:trace contextRef="#ctx0" brushRef="#br0" timeOffset="79581">21416 4241 22698,'-40'65'-56,"8"-7"-650,26-28-359,2-5-268,-1-2-179,0-8-707,3-4-1120,0-7 1632,2-1 0,0-3 0</inkml:trace>
  <inkml:trace contextRef="#ctx0" brushRef="#br0" timeOffset="79831">21357 4331 19729,'47'-28'758,"-1"-1"0,-4 1 0,-6 11-119,-11 31-281,-10 10-279,-7 19-79,-10 9-258,-13 4-168,-10-3-537,-11-5 503,-3-10 460,6-12 404,7-10-136,13-9-223,7-5-56,13-8 33,13-4-10,13-8-12,15-1-146,1 2-1154,0 1-336,-8 4-1109,-8 0-1995,-8 0 4740,-9-5 0,-8 8 0,-3-1 0</inkml:trace>
  <inkml:trace contextRef="#ctx0" brushRef="#br0" timeOffset="80307">21755 4180 23650,'5'52'63,"0"-1"1,-1-3-1,0-4-757,0 10-763,-1-6-874,-1-5-201,-1-6-2050,-1-8 2027,0-12 2555,-4-8 2342,2-19-505,-3-9 270,4-13-539,1-2-257,5 2-537,6 4-561,6 6-79,17-7-100,-10 9-90,9-6-258,-16 9-247,-2 0-279,-6-2 123,-3-1-112,-3-4 358,-1-2 180,2-2 291,-2-1 863,4-6 178,-4 11 136,1 2-123,-3 17 156,0 6-135,0 20-245,0 18-170,0 31-397,0-26 1,0 3-407,0 5 1,0 1 254,1 2 0,1 0-107,1 0 1,0-1-12,2-3 1,1-2-40,0-3 0,0-2-268,6 30-606,-2-17-303,-3-17-918,-1-16-392,-4-12 2532,-1-29 0,-1 11 0,0-15 0</inkml:trace>
  <inkml:trace contextRef="#ctx0" brushRef="#br0" timeOffset="80598">22216 4153 21476,'41'25'-106,"0"0"0,28 16 117,-45-45 448,-8-3 291,-7-5-32,-6-6-203,-2 0-425,-5 1-90,-8 0-179,-8 6-449,-10 3-1097,-8 5-1233,-8 4-3351,-7 15 6309,-7 9 0,26-5 0,4 1 0</inkml:trace>
  <inkml:trace contextRef="#ctx0" brushRef="#br0" timeOffset="80748">21997 4406 21241,'63'1'534,"-1"-1"0,-3-2 1,-4-2-535,12-5-101,-8-4-953,-8 4-839,-15 3-729,-11 3-2813,-13 2 5435,-6 1 0,-5 0 0,-1 0 0</inkml:trace>
  <inkml:trace contextRef="#ctx0" brushRef="#br0" timeOffset="80931">22338 4370 23112,'-3'70'747,"1"0"0,-1-3 0,1-4-652,2-19 0,0-3-95,0 38 0,0-10 0,0-13-145,0-12-258,0-13-908,0-11-1020,0-11-1860,0-8 4191,0-17 0,0 9 0,0-9 0</inkml:trace>
  <inkml:trace contextRef="#ctx0" brushRef="#br0" timeOffset="81540">23366 3976 19829,'-11'0'2655,"3"0"-2655,8 0-649,-58 56-315,27-29 577,-7 8 1,1-1 319,8-13 45,10-8 44,9-7 45,7-4 56,19-2 337,11-5-259,20-1 136,5-2 133,-2 3 68,-11 3-145,-14 2 133,-13 8-324,-9 9-202,-19 9-336,-8 7-1962,-16-4-1534,-1-3 3832,7-9 0,14-9 0,10-4 0</inkml:trace>
  <inkml:trace contextRef="#ctx0" brushRef="#br0" timeOffset="81698">23375 4202 18798,'8'-1'4897,"-2"0"-4628,-6 1-236,0 0-156,76-3-751,-47 3-409,15-1 0,-3 0-2157,-30 1-4157,-5 1 7597,-13 6 0,5-5 0,-5 5 0</inkml:trace>
  <inkml:trace contextRef="#ctx0" brushRef="#br0" timeOffset="81880">23039 4370 23560,'59'0'403,"1"0"1,-3 0 0,-2 0-404,26 0-292,-7-3-974,-12 1-1647,-16-3-1076,-17 4-5211,-14 0 9200,-10 1 0,-5 0 0,0 0 0</inkml:trace>
  <inkml:trace contextRef="#ctx0" brushRef="#br0" timeOffset="82082">23392 4355 22171,'-8'3'3765,"1"-1"-3373,-7 61-269,1-28-106,0 8 0,-2 1-17,-10-2-269,-3-4-156,-3-8-663,2-7-1097,1-11-2195,7-5-4103,6-7 8483,8-13 0,4 9 0,3-9 0</inkml:trace>
  <inkml:trace contextRef="#ctx0" brushRef="#br0" timeOffset="82323">23556 3959 21062,'1'-4'4336,"0"1"-3675,-1 3-459,14 84-1378,-8-13 1187,2 0 0,0 4-5,-6-19 0,-1-2-12,1-2 0,0 0 45,0-4 0,-1-1-173,2 34-292,-1-14-280,-1-14-518,-1-14-2160,0-13-3160,0-13 6544,0-7 0,0-6 0,0 0 0</inkml:trace>
  <inkml:trace contextRef="#ctx0" brushRef="#br0" timeOffset="82631">23864 4076 21868,'-6'-7'1984,"0"1"-1984,1 68-482,18-37-560,2 46 235,21-60-11,3-4 650,-3-7 168,-6-9 538,-8-3 414,-8-9-212,-9 0-236,-3 1-179,-4 3 78,-10 3-268,-7 7-135,-13 4-292,-6 3-290,-2 3-998,1 5-941,3 5-3306,9 3 5827,10-4 0,7-4 0,7-5 0</inkml:trace>
  <inkml:trace contextRef="#ctx0" brushRef="#br0" timeOffset="82807">24050 3947 23012,'4'71'2812,"-1"-6"-2812,-3-12 0,0 1-101,0 28-695,0-10-772,0-15-1334,1-12-393,0-16-1635,1-9 4930,-1-12 0,-1-5 0,0-3 0</inkml:trace>
  <inkml:trace contextRef="#ctx0" brushRef="#br0" timeOffset="82998">24062 4102 17420,'0'-5'2757,"0"1"-2153,0 4-592,62-10-24,-27 6-246,6-1 1,1 0-370,-8 4-796,-7 1-673,-9 0-1400,-7 0-2285,-6 6 5781,-3 4 0,-2-3 0,0 2 0</inkml:trace>
  <inkml:trace contextRef="#ctx0" brushRef="#br0" timeOffset="83149">24149 4253 16535,'-3'3'3843,"1"-1"-3563,2-2-280,63-9-45,-32 3-862,48-8-886,-52 7-2588,-8 3 4381,-9 3 0,-6 1 0,-4 0 0</inkml:trace>
  <inkml:trace contextRef="#ctx0" brushRef="#br0" timeOffset="83391">23655 4482 20681,'-4'5'4291,"59"4"-3753,-5-5-392,0 0 0,3 1-79,24 4-476,-3 4 409,-12 5 90,-12 6 63,-15 3-97,-12 3-41,-11 1-26,-7-3-1356,-4 4-751,-3-15-2326,-2 0 4444,-3-15 0,3-2 0,0 0 0</inkml:trace>
  <inkml:trace contextRef="#ctx0" brushRef="#br0" timeOffset="83658">24360 3995 18776,'-4'-2'3070,"1"0"-2656,3 2-526,56-7-1400,-40 5-751,40-4-2432,-54 6 4695,-14 4 0,9-3 0,-8 4 0</inkml:trace>
  <inkml:trace contextRef="#ctx0" brushRef="#br0" timeOffset="83898">24398 4175 14955,'23'21'3037,"-3"0"-2813,-4-3-224,-4 0-1098,-4 5 862,-1-10-403,3 0 639,4-11 628,9-3 527,1-7-147,0-4 851,2-12-906,-14 4-348,0 0-336,-12 9-168,-5 4-101,-6 2-281,-8 2-850,-10 2-785,0 1-1244,0 0-3137,8 0 6297,7 0 0,8 0 0,4 0 0</inkml:trace>
  <inkml:trace contextRef="#ctx0" brushRef="#br0" timeOffset="84041">24673 4083 22564,'3'59'216,"1"1"1,-1-5-1,-1-5-1292,-2 4-1422,0-7-942,0-8-3182,-2-10 6622,1-10 0,-1-10 0,2-7 0</inkml:trace>
  <inkml:trace contextRef="#ctx0" brushRef="#br0" timeOffset="84331">24692 4428 17644,'45'-48'-19,"0"0"1,-9 8-1,-5 3-832,5-6-606,-19 12-605,-8 0 628,-3-1 784,-4-1 572,-1-1 78,-1-1 1557,0 3 650,0 2 2096,-1 5-2499,1 12-437,-3 14-336,1 31-56,-1 28-583,1-14 0,1 2-354,1 7 0,-1 3 55,1-2 1,-1 3 0,1-3-758,0 7 1,0-2 663,0 16 0,0-5-203,0 7-217,0-15-621,0-18-394,0-18-1916,0-14-3382,0-11 6733,-3-20 0,2 11 0,-2-11 0</inkml:trace>
  <inkml:trace contextRef="#ctx0" brushRef="#br0" timeOffset="84656">25186 3864 24334,'43'-1'1053,"-1"-1"0,22 11-560,-54 12-426,-18 17-56,-16 12-11,-18 5-537,-17 0-108,27-28 1,-1-1-2684,-30 19-3866,13-10 7194,16-9 0,18-14 0,11-7 0</inkml:trace>
  <inkml:trace contextRef="#ctx0" brushRef="#br0" timeOffset="84798">25153 4117 23415,'46'-4'1030,"-1"0"1,38-3-1031,-37 11-11,-3 2-303,-5 1-1243,-7 1-1524,-5-6-1760,-7 1 4841,-5-3 0,-7 0 0,-3 0 0</inkml:trace>
  <inkml:trace contextRef="#ctx0" brushRef="#br0" timeOffset="84989">25588 3820 25476,'0'58'485,"0"0"1,0 0 0,0-2-475,0-7 0,0-2-545,0-1 1,0-2 175,0 34 133,2-15-828,0-14-426,0-10-870,-1-9-1102,-1-10-4571,-10-8 8022,-4-6 0,0-4 0,3-2 0</inkml:trace>
  <inkml:trace contextRef="#ctx0" brushRef="#br0" timeOffset="85181">25099 4411 25645,'-5'55'283,"1"-1"1,0-4 0,3-5-362,6 1-169,4-8-279,1-9-920,-2-8-593,-5-8-1255,-1-7-1995,-2-3 5289,-9-3 0,7 0 0,-8 0 0</inkml:trace>
  <inkml:trace contextRef="#ctx0" brushRef="#br0" timeOffset="85473">24995 4577 19583,'-1'-6'4493,"0"2"-3485,1 4-806,72-23-68,-21 9-390,5-3 1,3 0 244,17-2 11,-2 4 0,-9 3-33,-10 7 217,-12 3-128,-10 2-34,-6 5 180,-8 6-123,-4 10-1,-5 7 316,-5 5-405,-2 2-168,-3 0-180,-6-3-425,-6-3-1087,-12-6-1110,-10-5-1423,-9-6 4404,0-5 0,1-1 0,4-1 0,-21 1 0</inkml:trace>
  <inkml:trace contextRef="#ctx0" brushRef="#br0" timeOffset="85623">25080 4766 24356,'60'-3'44,"1"0"1,-1-1 0,24-1 0,-9-1-661,3-9-538,-12-1-1300,-15 5-751,-17 1-4952,-13 3 8157,-12 3 0,-6 2 0,-3 1 0</inkml:trace>
  <inkml:trace contextRef="#ctx0" brushRef="#br1" timeOffset="91703">12514 5790 20333,'-16'52'1042,"0"-1"0,2-2 1,3-5-528,9 8-156,2 3-63,5-12 1,2 1-95,4 24-107,0-23 0,1 0-72,10 18 167,3 0-424,5 0 403,5 2-125,4-3 68,3-1-100,3-4 21,2-6 1,2-1 11,1-5 22,3-1-22,1-3 100,2-1-134,1-2 68,0-2-68,0-3 0,-14-11 0,3-2-11,23 8 6,-21-11 0,-1 0 16,24 3 56,2-2-55,2-1-23,2-3 105,-2 0-139,-25-7 1,0-2 22,23 1-17,-27-3 0,-2-2 28,16-1-23,-1 0 91,3 0-124,-2 0 123,-2 0-101,-4 0 90,-5 0-112,10 0 275,-20 0-219,7 0 11,-23 0-33,-6 0 78,-5 0-79,-5 0 57,-4 0-4348,-2 0 202,-4-2-3429,-5 1 7541,-4-4 0,3 3 0,2 0 0</inkml:trace>
  <inkml:trace contextRef="#ctx0" brushRef="#br1" timeOffset="92363">14461 7055 18978,'-7'0'3698,"0"0"-3004,7 0-403,0 0-44,8 17-79,1-6-45,7 15-100,3-9 22,0 1-1,4-1-55,1 1 11,14 5-22,-11-8 22,8 2-23,-15-9 57,-3-3-90,-2 0 112,-3-1-78,-3 0 66,-2-2-44,-1 2-22,-4-2 22,2 2 0,-4-1 11,2 0 34,-2 1 45,1-2-23,-1 2 202,0 0-135,0 5 191,-3 15-191,-4-1 79,-6 15-134,-6-6 212,-4 3-246,-6 0 22,-1 0-67,-2-5-56,1-3-504,4-7-841,4-4-2352,6-6-6078,8-5 9756,4-4 0,5-1 1,0 0-1</inkml:trace>
  <inkml:trace contextRef="#ctx0" brushRef="#br1" timeOffset="96489">15557 6926 20994,'55'21'-452,"0"-1"1,-3-5-1,-4-8-321,13-25 616,-6-14 157,-14-5 145,-11-1 528,-15 3 301,-8 4-32,-9 6-24,-11 8-267,-9 6-215,-15 6-77,-6 12-202,-8 14 134,-1 16-67,1 17 191,6 5-292,14 2-33,13-6-113,16 9 12,18-25-347,10 3-382,13-28-773,1-7-1310,5-3-2141,-3-9 4964,1-8 0,-20 6 0,-5-5 0</inkml:trace>
  <inkml:trace contextRef="#ctx0" brushRef="#br1" timeOffset="96631">16256 6773 23650,'-35'59'336,"0"0"0,2-4 1,4-6-1021,-3 2-1176,5-7-2342,5-12 4202,4-12 0,8-10 0,4-7 0</inkml:trace>
  <inkml:trace contextRef="#ctx0" brushRef="#br1" timeOffset="96798">15950 6861 19157,'0'-4'4998,"0"0"-4976,48 68-22,-16-26-23,4 6 1,2 0-729,6-2-1131,-3-7-1289,-5-9-2622,-8-10 5793,-8-8 0,-9-6 0,-6-2 0</inkml:trace>
  <inkml:trace contextRef="#ctx0" brushRef="#br1" timeOffset="96991">16357 6754 22832,'0'-7'2869,"0"74"-2679,2-2-123,-1-1 1,1 5-575,0-15 0,1-1 490,-1 0 0,1 0-67,0-4 0,0-1-163,0-4 1,0-1-625,0 3 0,-1-2-1314,0 11-1037,-1-3-4868,-1-39 8090,-5-7 0,4-6 0,-4 0 0</inkml:trace>
  <inkml:trace contextRef="#ctx0" brushRef="#br1" timeOffset="97240">16315 6868 23504,'59'-28'324,"0"-1"1,-5 1 0,-7 11-134,-5 27 407,-10 9-374,-11 14 37,-10 9-37,-7 1 20,-33 18-244,2-17-101,-30 6 86,10-23-826,3-10-1130,6-7-3273,13-6 5244,13-6 0,6 1 0,6-1 0</inkml:trace>
  <inkml:trace contextRef="#ctx0" brushRef="#br1" timeOffset="98789">17387 6535 21656,'0'-4'3148,"0"0"-2901,-52 65-247,17-24-310,-4 5 0,-2 0-688,-7 1-1489,2-6-877,6-7-2025,7-8 5411,11-11 1,11-7-1,7-4 1</inkml:trace>
  <inkml:trace contextRef="#ctx0" brushRef="#br1" timeOffset="98922">17126 6751 23650,'41'28'-176,"0"-1"1,-3-2 0,-4-2-1853,-5 0-1458,-1-7-4424,-4-5 7910,-6-7 0,-8-3 0,-5-1 0</inkml:trace>
  <inkml:trace contextRef="#ctx0" brushRef="#br1" timeOffset="99131">17427 6435 24703,'-2'69'351,"0"0"0,1 1 1,0-2-347,1-9 1,-1-1-712,1 1 0,0-2 683,1-4 1,0-2-141,1-6 1,1-1-745,3 29 155,-1-15-2206,-2-16-877,-3-14 3835,0-14 0,0-9 0,0-5 0</inkml:trace>
  <inkml:trace contextRef="#ctx0" brushRef="#br1" timeOffset="99356">17524 6547 21712,'14'-5'3070,"52"-5"-2857,-36 8-213,42 5 22,-43 15-22,-11 14-90,-10 11-145,-8 7-404,-14-3-391,-7 0-1682,-12-11-1311,1-9 4023,5-13 0,12-8 0,7-6 0</inkml:trace>
  <inkml:trace contextRef="#ctx0" brushRef="#br1" timeOffset="99531">17879 6467 21454,'4'0'3888,"-1"0"-3607,7 68-281,-2-24-85,0 4 1,1 1-790,2 1-672,-1-10-4684,-1-7 997,-4-17 5233,-2-4 0,-3-12 0,0 0 0</inkml:trace>
  <inkml:trace contextRef="#ctx0" brushRef="#br1" timeOffset="99707">17940 6635 17185,'-3'-5'4840,"1"2"-3271,2 3-1311,23-2-102,-1 2-122,21-3-68,-6 3-246,-2 0-862,-1 0-1234,-6 0-1310,-6-2-6145,-10 2 9692,-5-2 0,-6 2 0,-1 0 0</inkml:trace>
  <inkml:trace contextRef="#ctx0" brushRef="#br1" timeOffset="100187">17636 6878 18563,'-6'-7'5065,"1"2"-4998,5 5 0,-15 68-22,6-35-68,0 10 1,-2-1 11,0-13 11,3-8-56,0-8 22,6-7-268,-1-4 268,8-2-44,11 0 156,11-3-111,17 0 100,3-2-123,4 3 101,-2 1-90,-3 1 45,-4 2-23,-7 3 12,-6 2 11,-6 3-33,-8-2 89,-4 0-135,-6-4-346,-1 0-4371,-3-2 4796,-8-2 0,6 0 0,-5-2 0</inkml:trace>
  <inkml:trace contextRef="#ctx0" brushRef="#br1" timeOffset="101296">18723 6462 19000,'0'-4'3059,"0"1"-2622,0 3-280,58-10-34,-37 7 191,43-4 212,-56 18-43,-4 7-427,-9 13-56,-12 5-236,-9 4-694,-11-2-1647,-1-4-1042,2-7-5681,8-8 9300,8-10 0,10-4 0,6-5 0</inkml:trace>
  <inkml:trace contextRef="#ctx0" brushRef="#br1" timeOffset="101422">18791 6608 18317,'4'1'1356,"-1"0"-4864,-3-1-2318,45 56 5826,-31-42 0,31 43 0,-43-57 0</inkml:trace>
  <inkml:trace contextRef="#ctx0" brushRef="#br1" timeOffset="101607">18798 6610 19380,'53'-22'758,"0"0"0,-4-1 0,-12 11-232,-24 22-336,-6 6-133,-5 12-326,-8 3-1193,-9 1-835,-10 0-1965,-10-3-3234,1-6 7496,5-6 0,12-8 0,9-6 0</inkml:trace>
  <inkml:trace contextRef="#ctx0" brushRef="#br1" timeOffset="101714">18798 6610 18787,'63'37'168,"0"0"0,-6-1 0,-9-12-1837,-26-24-3317,-1 0 4986,-3-5 0,-8 3 0,-4-3 0</inkml:trace>
  <inkml:trace contextRef="#ctx0" brushRef="#br1" timeOffset="101872">19175 6467 18272,'1'-11'4314,"0"2"-4314,-1 91-852,0-31-548,0 6 0,0 1-1255,0-2-1898,0-12 4553,0-12 0,0-15 0,0-8 0</inkml:trace>
  <inkml:trace contextRef="#ctx0" brushRef="#br1" timeOffset="102056">19151 6676 22160,'31'-41'605,"0"9"-594,-1 32-22,0 2-718,-1 2-951,-2 3-5514,-4 6 7194,-10-1 0,-3-2 0,-10-5 0</inkml:trace>
  <inkml:trace contextRef="#ctx0" brushRef="#br1" timeOffset="102472">18693 6936 18037,'0'-5'3036,"0"0"-2722,0 5-281,71-21-33,-31 14 11,9-4 1,1 0-35,-6 10 46,-6 1-12,-16 6 168,-9 4 146,-9 7-191,-9 5-78,-11 2-56,-13 2-22,-12-1-12,-8-2 34,2-4 168,3-3 192,12-3 88,10-5-325,13-2-78,4-3-79,14 2 90,7 1-67,13 0 67,6 4-112,0-4-90,-3 1-695,-4-4-705,-3-1-672,-4-2-1166,-1-4-4818,-1-7 8202,-3-9 0,-6 7 0,-4 0 0</inkml:trace>
  <inkml:trace contextRef="#ctx0" brushRef="#br1" timeOffset="102764">19095 6810 24591,'-2'48'37,"1"1"1,-1-3-1,2-6-37,3 0 0,5-5-56,7-10 0,1-6 34,4-6-191,-3-8 191,0-2-45,-2-4 55,-1-8 12,-3-4 0,1-9 0,-2-2 45,0-1-67,-4-1 22,-1 1-34,-3 1-571,-2 2-606,-1 3-1276,-8 3-1255,-6 5-4852,-11 5 8594,-8 4 0,15 2 0,1 0 0</inkml:trace>
  <inkml:trace contextRef="#ctx0" brushRef="#br1" timeOffset="102889">19095 6810 23000,'58'22'-3277,"1"1"0,-6-1 0,-7-10 1429,-7-31 1,-19 9-1,-6 3 1</inkml:trace>
  <inkml:trace contextRef="#ctx0" brushRef="#br1" timeOffset="103164">19389 6554 19829,'-3'-5'3911,"1"0"-3396,2 5-156,58-8 167,-25 6-145,42-7 68,-45 9-292,-12 11 167,-8 7-268,-6 15-56,-5 9-156,-11 4-427,-5 2-728,-14 0-1546,-6-3-2118,-4 0 4975,-2-5 0,18-16 0,6-8 0</inkml:trace>
  <inkml:trace contextRef="#ctx0" brushRef="#br1" timeOffset="103457">19443 6763 23789,'42'-18'-67,"1"0"0,30-14-669,-48 21-822,-1-2 289,-5 0 630,-3-4 453,-3-4 186,-4 0 47,-2-2 390,-1 2 101,-3 5 100,0 4 326,-3 7-191,1 8-683,-1 17 112,0 17-146,0 26 0,0 8-56,0 6-325,0-7-774,0-11-738,0-11-516,0-15-2286,2-13 4639,1-10 0,0-7 0,-1-3 0</inkml:trace>
  <inkml:trace contextRef="#ctx0" brushRef="#br1" timeOffset="103673">19859 6374 21700,'4'0'3843,"9"76"-3663,-7-10-782,0 1 0,1 3 607,-4-17 1,-1-1-12,0-2 1,0-1 5,0-5 0,0-1-190,3 30 53,-1-14-826,-2-16-526,-1-12-1939,-1-16-4584,0-8 8012,0-11 0,0-2 0</inkml:trace>
  <inkml:trace contextRef="#ctx0" brushRef="#br1" timeOffset="104024">20193 6416 23751,'21'4'-661,"-2"-1"-773,-2-3-1132,-8 0-1143,-5 2 3709,-16 5 0,9-3 0,-10 2 0</inkml:trace>
  <inkml:trace contextRef="#ctx0" brushRef="#br1" timeOffset="104324">20193 6416 16277,'-26'49'1225,"-1"0"0,3-3 1,14-12-902,45-31-234,-6 3 89,-11 8-56,-9 11-67,-17 14-22,-11 13 123,-9 2 168,-3 8-213,13-26-45,17-6 124,21-26-169,14-8 113,8-10-124,1-10 157,-4-8 134,-10-1 427,-11 5-1,-10 4-123,-8 6-325,-13 3-156,-9 6-124,-15 3-12,-5 4-447,-5 2-2163,-15 9-235,20-4-1849,-1 4 4706,31-5 0,7-4 0,5 0 0</inkml:trace>
  <inkml:trace contextRef="#ctx0" brushRef="#br1" timeOffset="104513">20344 6428 25487,'11'79'250,"1"1"1,-2-8 0,-1-1-307,0-8 0,-1-3-539,1 22 141,-3-34 1,0-3-948,-3-1-1747,-2-13-1838,-2-13 4986,-8-9 0,6-8 0,-5-1 0</inkml:trace>
  <inkml:trace contextRef="#ctx0" brushRef="#br1" timeOffset="104664">20327 6761 23695,'46'-17'444,"-1"0"1,-2 1-1,-3 3-444,5 7-235,-4-2-1020,-7 3-1860,-7-1-1692,-9-1 4807,-8 1 0,-6 1 0,-4 2 0</inkml:trace>
  <inkml:trace contextRef="#ctx0" brushRef="#br1" timeOffset="105091">20661 6418 23213,'-1'53'-281,"-1"0"1,1-6 0,0-5-1557,1-5 358,0-12-11,0-10 268,0-8 718,0-6 493,-2-9 11,1-8 246,-2-13 90,2-9 158,6-6 167,8 3 90,10 3 459,6 14 997,16 7-1198,-14 13-337,6 15-314,-23 9-190,-6 12-89,-6 3-79,-6 1-101,-10-4-235,-9-5 56,-11-7 11,-2-7 269,1-7-56,8-4 34,8-2-23,10 0 22,6 0 79,16 0-112,2-1-1232,16 0-751,-10-4-1323,-4 0-4224,-12-5 7586,-4-3 0,-1 5 0,0 0 0</inkml:trace>
  <inkml:trace contextRef="#ctx0" brushRef="#br1" timeOffset="105231">20661 6418 21051,'54'15'825,"1"1"0,-4-1 1,-7-7-725,-9-19-337,11-1-1176,-15 5-1400,0 0-2936,-21 7 5748,-7 2 0,-3-1 0,0 1 0</inkml:trace>
  <inkml:trace contextRef="#ctx0" brushRef="#br1" timeOffset="105574">20720 6649 23202,'50'2'74,"0"0"1,-3-2 0,-6-2-691,0-7-718,-5-7-413,-9-3-293,-7-2-997,-7-2-178,-7-4 627,-3-1 2588,-3-4 1030,0 0 1055,0 0 446,0 2 338,0 8-437,0 10-225,0 7-1053,0 21-303,0 13 80,0 26-595,0 13-146,0 9-190,0-23 0,0-1-34,0 21-123,0-29 1,0-3-539,0 1-403,0-10-1042,0-11-1222,-2-11-4694,-4-6 8056,-3-5 0,3 0 0,1 0 0</inkml:trace>
  <inkml:trace contextRef="#ctx0" brushRef="#br1" timeOffset="106031">20616 6817 19841,'-1'-11'4100,"0"2"-3786,1 9-269,0 67-34,0-35-11,-2 51 90,0-55-124,-1-7 79,2-6-90,0-5 34,1-5 11,0-2 0,10-1 45,8 0 11,15 1-22,10-2-1,6 0 23,3-1-101,3 0 45,-6 0-123,-4 0-359,-6 0 157,-9 0-56,-4 0-257,-8 0-416,-5 0-671,-6 0-1054,-4 0-6331,-2 0 9110,-1-7 0,0 6 0,0-6 0</inkml:trace>
  <inkml:trace contextRef="#ctx0" brushRef="#br1" timeOffset="106723">21552 6379 24153,'57'-15'115,"-1"0"1,-3 1 0,-5 2-116,5 2-77,-12 3-158,-17 3 141,-12 3 72,-21 8 26,-16 5-16,-19 10 114,-14 2-24,-3-1-67,6-7 180,14-5-191,20-5-23,10-4 23,25-1 0,13-1 79,20 1-34,11 3 33,-1 3-78,-9 5 134,-10 6 281,-19 20-415,-16-4-11,-25 12-236,-18-13-100,-17-3 123,-6-6 190,3-5 34,5-7-11,26-6 34,16-3 257,36-3-280,17 0 22,17 0-22,7-2-45,2-5-369,-4-4-3732,6-9 504,-26 3-3607,-4-6 7249,-27 2 0,-8 9 0,-2-1 0</inkml:trace>
  <inkml:trace contextRef="#ctx0" brushRef="#br1" timeOffset="106914">22027 6289 17801,'0'-13'6824,"0"2"-5850,0 11-491,0 0-304,11 73 11,-5-17-455,0 3 1,1 1 242,-1 20-135,-1-7-213,1-11-246,-1-12-516,-1-14-649,-3-11-1984,-1-9-5064,-7-9 8829,-7-3 0,4-4 0,-2 0 0</inkml:trace>
  <inkml:trace contextRef="#ctx0" brushRef="#br1" timeOffset="107114">21604 6834 25331,'46'46'78,"0"-1"0,0-5 1,0-10-146,33-20-79,-1-8-526,-10-7-325,-13-5-1054,-15-7-1310,-14-5-5256,-13-1 8617,-8-1 0,-5 10 0,0 2 0</inkml:trace>
  <inkml:trace contextRef="#ctx0" brushRef="#br1" timeOffset="107439">22136 6369 24199,'61'-18'33,"0"-1"1,-7 3 0,-7 1-326,-9-1 270,-16 6 22,-11 4 124,-15 4 77,-17 3 404,-12 13 0,-14 5-156,1 16-57,5 3-303,15 5-21,13-1-35,12-1-66,17-4-79,10-7-112,12-10-494,3-10-648,-2-6-1425,-5-11-1411,-3-8-5629,-8-11 9608,-3-11 0,-10 16 0,-2 0 0</inkml:trace>
  <inkml:trace contextRef="#ctx0" brushRef="#br1" timeOffset="107639">22550 6133 25880,'0'64'381,"1"0"0,0 0 0,1-1-359,1-6 0,0 0-641,1 0 0,0 0 613,1-3 1,-1 0-23,-1-6 0,0-1-190,0 34 94,-2-16-2,-1-15-400,0-16-3463,0-15-202,-6-15-3082,-3-20 7273,-4-16 0,4 10 0,4 0 0</inkml:trace>
  <inkml:trace contextRef="#ctx0" brushRef="#br1" timeOffset="107806">22512 6642 19482,'-1'-14'3798,"0"4"-3316,1 10-224,59-23 123,-14 10-342,4-4 0,2 0 6,20-1-45,-2 0-358,-7-1-640,-10 4-1904,-16 2-2633,-10 5 5535,-11 4 0,-8 3 0,-4 1 0</inkml:trace>
  <inkml:trace contextRef="#ctx0" brushRef="#br1" timeOffset="108007">23147 7002 15672,'0'0'0</inkml:trace>
  <inkml:trace contextRef="#ctx0" brushRef="#br1" timeOffset="112809">14922 8223 21409,'-42'38'829,"-1"-1"0,5 1 0,6 0-683,7 24-45,10 11-738,8 9 659,5-40 1,3 1-46,4-1 1,3 1-11,10 35-539,16-10-885,5-10-1647,5-14-2890,1-12 6050,1-14 0,-21-10 1,-6-6-1</inkml:trace>
  <inkml:trace contextRef="#ctx0" brushRef="#br1" timeOffset="113193">15473 8262 23303,'-26'40'-275,"-1"0"1,-1 26-298,56-52-616,17-6 203,13-6 626,-2-11 359,-5-4 0,-12-10 426,-14-1 661,-13 0-135,-8 3-369,-12 2-303,-9 3-146,-14 4-134,-9 6-358,-6 3-763,-3 4-940,-2 11-2668,0 6 4729,2 14 0,22-14 0,6-2 0</inkml:trace>
  <inkml:trace contextRef="#ctx0" brushRef="#br1" timeOffset="113369">15158 8563 21230,'0'6'3361,"0"-2"-2890,74-14-326,-21 2-123,5-1 1,2 0-831,18-5 125,-3 3-740,-8 2-1373,-14 1-1305,-15 4 4101,-19 1 0,-11 3 0,-8 0 0</inkml:trace>
  <inkml:trace contextRef="#ctx0" brushRef="#br1" timeOffset="113536">15426 8583 22821,'-4'49'455,"0"0"1,0-3 0,2-5-456,2 5-482,2-4-627,3-6-1323,3-6-403,1-9-2801,-1-8 5636,-3-8 0,-2-4 0,-1-1 0</inkml:trace>
  <inkml:trace contextRef="#ctx0" brushRef="#br1" timeOffset="113719">15595 8544 22003,'5'-3'3092,"11"75"-2991,-6-16-564,0 2 1,0 3 439,4 16-391,0-10-430,-3-12-848,0-13-1181,-1-13-2549,-4-14 5422,-1-9 0,-3-6 0,-1 0 0</inkml:trace>
  <inkml:trace contextRef="#ctx0" brushRef="#br1" timeOffset="113977">15913 8279 22967,'45'-23'-6107,"-9"5"2364,-35 18-3058,-6 9 6801,-7 4 0,4 0 0,-2-2 0</inkml:trace>
  <inkml:trace contextRef="#ctx0" brushRef="#br1" timeOffset="114285">15913 8279 19921,'4'58'7,"1"-1"1,-2-3-1,4-13-175,10-25 159,3-6-25,5-4 118,2-6-50,0-10 243,-3-4-143,-4-10 286,-7 1-196,-6 1-22,-4 4 111,-12 3 427,-5 8-135,-14 5-202,-7 21-55,-5 13 189,2 24-290,3 12-68,9 3-179,9-3 0,9-8-22,6-11 0,2-13-819,6-9-560,2-12-1030,7-6-1760,1-6 4191,-1-6 0,-6 2 0,-3-2 0</inkml:trace>
  <inkml:trace contextRef="#ctx0" brushRef="#br1" timeOffset="114577">16058 8476 22328,'11'9'1439,"-4"30"1,-4 8-1249,-2 2-826,1 8 1,-2 1 634,-6 4 386,-7-4-465,-11-10-346,-10-6 133,-7-10 425,-7-9-133,1-10 33,3-9 68,10-3 717,12-4-751,11-2 113,15-4-113,18 0 56,18-2-101,18 1-44,7-1 11,1 2-258,-6 0-796,-4 1-1399,-7-1-1694,-8 1 4158,-7-1 0,-17 4 0,-5 1 0</inkml:trace>
  <inkml:trace contextRef="#ctx0" brushRef="#br1" timeOffset="114802">16449 8143 25947,'-27'50'41,"1"1"0,-1-5 1,1-3-1174,-12 10-1591,-1-8-3373,7-8 6096,7-11 0,12-13 0,7-8 0</inkml:trace>
  <inkml:trace contextRef="#ctx0" brushRef="#br1" timeOffset="114935">16348 8376 23213,'50'23'-228,"0"0"0,-3-2 0,-7 1-2091,-7 5-1266,-5 0-6246,-7-8 9770,-8-6 0,-6-6 1,-5-6-1</inkml:trace>
  <inkml:trace contextRef="#ctx0" brushRef="#br1" timeOffset="115119">16644 8094 24625,'5'80'278,"0"0"0,1 0 0,-3-18 0,1-3 0,1 1-290,3 5 1,1 0 0,0-6-608,0-1 0,-1-6 299,-1-5 1,0-2-712,2 28-820,-4-19-2104,-3-18 3996,-2-19 0,0-9 1,0-8-1</inkml:trace>
  <inkml:trace contextRef="#ctx0" brushRef="#br1" timeOffset="115435">16799 8259 18261,'3'-13'4885,"-1"2"-4213,-2 11-414,56-6 11,-36 19-269,40 4-45,-55 24-471,-3 6-761,-7 2-1244,-7-4-919,-5-5-4359,-4-10 7799,3-13 0,8-9 0,4-7 0</inkml:trace>
  <inkml:trace contextRef="#ctx0" brushRef="#br1" timeOffset="115613">17037 8133 22597,'5'-6'2767,"1"58"-2700,-1-7-67,-1 1 0,0 2-806,9 14-707,-1-5-1456,2-11 22,-5-12-1076,-3-14-1254,-4-9 5277,-2-8 0,0-3 0,0 0 0</inkml:trace>
  <inkml:trace contextRef="#ctx0" brushRef="#br1" timeOffset="115743">17086 8388 23415,'43'-16'72,"0"0"1,30-11-465,-36 18-1771,-9 3-1232,-9 2-6436,-9 2 9767,-7 2 1,-3 0 0,0 0 0</inkml:trace>
  <inkml:trace contextRef="#ctx0" brushRef="#br1" timeOffset="115926">16797 8573 25577,'49'44'75,"1"-1"0,-3-3 0,-2-11-278,16-19-648,-4-6-1322,-8-4-2074,-11-7-5244,-9-5 9491,-11-9 0,-9 9 0,-5 1 0</inkml:trace>
  <inkml:trace contextRef="#ctx0" brushRef="#br1" timeOffset="116193">17415 7919 26048,'45'56'608,"-1"1"1,-3-1 0,-5 2-469,-16-8 0,-5 2-560,-1 1 0,-2 2 420,-5-2 0,-1 1 0,-2-2 0,-2-1-90,-2-3 0,-4-2-179,-3-2 1,-3-3-571,-19 31-1133,-17-12-4852,-10-15 6824,-8-13 0,26-15 0,6-9 0</inkml:trace>
  <inkml:trace contextRef="#ctx0" brushRef="#br0" timeOffset="123126">24473 6605 19919,'2'-4'3776,"-1"1"-3283,-1 35 0,0 20-157,0-11 0,0 3-897,0 9 0,0 7 1,0-1 666,0 17 1,0 0-107,0 1 0,0 1 44,0-6 1,0-1-23,0-6 1,2-3-46,-1-8 1,1-2-118,1-7 0,-1-3 266,4 27-1268,-2-21 41,-2-15-1477,-1-19-828,-1-7-3384,0-22 7059,-7-11 0,5 6 1,-5-2-1</inkml:trace>
  <inkml:trace contextRef="#ctx0" brushRef="#br0" timeOffset="123693">24144 6771 20289,'52'-20'881,"0"1"1,2 2-1,-1 4-808,-6 8 0,1 4-462,2 2 0,0 2 389,-3 2 0,-1 4 44,34 13-100,-24 15-78,-22 3 394,-18 9-260,-21 2-12,-20 2 68,-18-3-22,-16-9 11,-5-9 78,5-12 403,11-10-192,19-6-334,14-4 0,21 0-11,22 0 431,23 0-409,21 0-11,5 8 0,-5 5 56,-13 11 23,-21 10 537,-17 7-33,-17 12 67,-29 4-236,-17 4-499,7-31 1,-4-3 128,-4 0 1,-3-3-6,-3-4 1,-1-3-40,1-2 0,-1-3-40,3-4 1,1-2-39,-32 0-499,16-4-230,18-5-1097,21-8-1637,11-7-3025,16-12 6566,15-4 0,-8 13 0,7 4 0</inkml:trace>
  <inkml:trace contextRef="#ctx0" brushRef="#br0" timeOffset="124003">24805 7301 22048,'13'46'784,"1"-1"0,14 32-828,-1-46-270,7-13-302,6-8-169,5-14 214,-3-14 89,-2-14 202,-8-15 213,-7-7 67,-8 0 89,-9 4 673,-4 12 381,-4 12-336,0 14-180,0 12-526,0 23 0,0 15-101,0 21-67,7 1-57,4-4-436,9-13 90,1-14-337,2-14 79,3-9-281,-3-16-1198,2-14-3317,-4-18 5524,-1-15 0,-10 24 0,-3 2 0</inkml:trace>
  <inkml:trace contextRef="#ctx0" brushRef="#br0" timeOffset="124212">25522 6661 24894,'0'73'765,"0"0"1,0 2 0,0 0-755,0-5 1,0-1-1113,0 5 0,0-1 1095,0-1 1,0 0-91,0-5 1,0-1-107,0-6 1,0-2 46,0-6 1,0-2-753,0 33-1166,0-19-1542,0-20-3690,0-22 7305,-4-15 0,3-7 0,-3-2 0</inkml:trace>
  <inkml:trace contextRef="#ctx0" brushRef="#br0" timeOffset="124434">25118 7172 22182,'73'-3'325,"1"0"0,-3-1 0,-3 0-336,-17 0 0,-3-1-636,-1-1 1,-1 0 623,-4 2 1,-1 0-237,3-1 0,-2 0-794,11-1-737,-3 1-3398,-33 0 5188,-8 1 0,-6 1 0,-1 1 0</inkml:trace>
  <inkml:trace contextRef="#ctx0" brushRef="#br0" timeOffset="126355">27065 6632 22406,'0'-4'3048,"0"1"-2908,-7 38 1,-3 22 27,5 18-954,-4-1 0,1 4 758,7-23 0,1-2 28,1-3 0,0-2-115,2-5 0,1-1-815,6 31-33,2-16-1716,-4-12-973,-3-15-5749,-4-14 9610,-13-8 0,9-8 0,-8 0 0</inkml:trace>
  <inkml:trace contextRef="#ctx0" brushRef="#br0" timeOffset="126749">26663 7111 21801,'-1'-5'2286,"0"1"-1950,75-4-302,-8 1-939,1 0 1,4-1 864,-15 1 1,-2 0-426,-2 1 0,-1-1-224,-5 1 0,-4 1-573,22-1 511,-23 4 1047,-23 10-150,-12 12 885,-20 14 448,-8 13-359,-7 3-907,7-4 814,9-7-982,12-10-90,16-12 23,10-7-23,15-8-67,2-15 79,0-6 33,-7-15 0,-9-1 268,-13-3 24,-7 3 201,-8 0-291,-11 4 44,-7 5-212,-12 10-34,-5 8-381,-3 6-605,-1 2-774,3 6-1534,6 4-2600,11 4 5894,9-1 0,8-6 0,4-4 0</inkml:trace>
  <inkml:trace contextRef="#ctx0" brushRef="#br0" timeOffset="126981">27582 6703 20837,'7'-8'4505,"3"68"-4135,-6 7-1860,0-4 1,0 5 1500,-1-11 1,1-1-24,0-1 1,1-2 227,1-3 0,1-1-698,8 31-212,0-17 182,-2-18-1449,-4-17-1053,-2-15-2544,-3-9 5978,-1-24 0,-3 13 0,1-13 0</inkml:trace>
  <inkml:trace contextRef="#ctx0" brushRef="#br0" timeOffset="127472">27919 6907 22866,'-2'-5'1882,"1"0"-1837,1 5-11,-64 70 33,39-36-90,-12 10 1,4 1 78,24-15-67,6-2 22,4-7-22,7-2 0,5-5-79,8-5-156,2-4-640,0-3-481,2-2-582,1 0 570,0 0 640,2 0 739,0 0 0,1 0 415,2-2 324,2-5-89,-2-3-12,1-6-267,-3-1-91,-1-1-236,-4-3 147,-5 0 626,-5-11-121,-8 6-58,-15-7 124,-9 12-202,-19 7-56,-8 6-313,-6 11 246,-1 15-235,7 11-101,12 17-79,16 6-44,9 3-12,19-3-44,8-5 66,13-10-413,7-12 54,0-11-581,-2-8-672,-2-8-6421,9-35 55,-11 0 7990,6-33 0,-24 38 0,-5 4 0</inkml:trace>
  <inkml:trace contextRef="#ctx0" brushRef="#br0" timeOffset="127739">28340 7012 17162,'3'57'2540,"0"1"0,0-4 0,-2-5-2518,-3 8-44,1-12-90,-2-14 22,3-17-55,0-7 111,3-27 68,5-12-57,8-27 23,8-11 0,3-3-33,1 8 89,-2 16-56,-1 23 44,-6 14 315,-3 30-158,-6 12-55,-3 24-124,-5 6-44,-1-2-236,-1-10-559,0-8-595,-4-12-1356,-4-9-3148,-5-9 5916,-2-6 0,7-4 0,2 0 0</inkml:trace>
  <inkml:trace contextRef="#ctx0" brushRef="#br0" timeOffset="128047">28587 6990 25364,'38'40'-314,"0"0"1,-2-3-1,0-11 191,20-23 112,-9-10 11,-14-5 179,-14-8 292,-11-6-124,-6 1-78,-14-1-157,-5 4 56,-16 5-168,-6 8-100,-5 5 77,-1 4-616,1 6-190,8 5-1367,5 7 2196,13 5 0,8-10 0,7-2 0</inkml:trace>
  <inkml:trace contextRef="#ctx0" brushRef="#br0" timeOffset="128248">29024 6615 23661,'7'52'997,"0"0"0,-2-3 1,-1 3-939,0 5 1,0 7 0,-1-2-639,0 16 1,0 1 540,0-12 1,0 2 0,0-3-204,0 4 0,1-2-101,1 10 1,-1-6-602,0-7-2588,-2-26-5539,-2-21 9070,0-27 0,0 5 0,0-11 0</inkml:trace>
  <inkml:trace contextRef="#ctx0" brushRef="#br0" timeOffset="128714">30174 6739 23908,'-12'44'-437,"0"0"0,-7 31-2107,18-43-89,1-7-2107,1-12 4740,-1-6 0,1-6 0,-1-1 0</inkml:trace>
  <inkml:trace contextRef="#ctx0" brushRef="#br0" timeOffset="128972">30122 6729 21891,'61'-26'608,"-1"0"1,-13 2 0,-5 11-205,17 48-404,-40 0-169,-16 27-223,-24-15 124,-37 9 268,8-21 33,-14 1 113,34-26-146,14-4 0,9-5-79,22-1 147,12 0-169,22 0-437,12 0-1165,0-5-4392,14-11-1705,-27-3 7800,2-9 0,-35 15 0,-7 2 0</inkml:trace>
  <inkml:trace contextRef="#ctx0" brushRef="#br0" timeOffset="129122">30609 6671 24423,'1'66'-67,"0"0"0,-1-4 0,1-5-807,-1 10-1166,-1-7-425,-2-10-1535,-1-14 4000,-2-12 0,2-13 0,0-7 0</inkml:trace>
  <inkml:trace contextRef="#ctx0" brushRef="#br0" timeOffset="129289">30586 6904 19516,'-3'-8'3574,"1"2"-3081,2 6-370,0 0-33,60-10-90,-21 8-23,4-4 1,1 2-1177,3 6-1658,-8 1-2723,-10 2 5580,-14 0 0,-7-3 0,-7 1 0</inkml:trace>
  <inkml:trace contextRef="#ctx0" brushRef="#br0" timeOffset="129673">30252 7038 22743,'-6'54'395,"0"0"1,-1-5 0,1-6-374,0 2-33,0-12 11,4-10-56,1-11-11,1-7 67,10-4 134,10-4 80,16-5 55,13-2-191,6-1 12,4 5-34,-1 3-112,-6 3 44,-6 1-279,-11 3-471,-8 3-717,-9 0-1166,-10-2-1612,-4-3 4257,-4-2 0,0 0 0</inkml:trace>
  <inkml:trace contextRef="#ctx0" brushRef="#br0" timeOffset="130122">30783 6766 20199,'66'-12'900,"-1"0"0,-7 2 1,-8 2-901,-12 6 0,-18 3 179,-11 14-123,-14 6 101,-14 17-135,-26 17-33,12-18-90,-1 4 34,28-27-34,21-7-45,6-5-414,17-2 89,-1-10-481,-1-3-1020,-6-21 1277,-14 10 695,-6-2 45,-20 17 1075,-9 8-145,-15 18 527,-6 10-438,-4 15-526,5 5-516,8-3-22,10-1-11,12-7-526,5-8-1223,4-5-873,5-10-2835,0-6 5468,7-5 0,-7-2 0,0 0 0</inkml:trace>
  <inkml:trace contextRef="#ctx0" brushRef="#br0" timeOffset="130439">31134 6919 23952,'-2'46'247,"0"0"0,-9 34-516,-8-37-124,-12-6 203,-12-5-135,-12-8 180,-9-7 145,-2-7 190,7-5 112,15-4 68,17-1-246,14 0-113,16 0 224,21 0-190,20 0 168,22 2-180,9 1 35,2 0-46,-5 0-44,-9-2-348,-9-1-527,-10 0-1220,-10 0-1447,-7-1-4996,-7-7 8560,-7-4 0,-6 3 0,-4 0 0</inkml:trace>
  <inkml:trace contextRef="#ctx0" brushRef="#br0" timeOffset="130947">31397 6666 20333,'16'-9'2331,"-4"1"-2219,-12 8 56,0 0-224,16-17-11,-38 23 67,3-8 67,-36 26 258,5-3-34,17-3-279,16-5 100,9 1-23,23 1 158,13 2-214,18 2 1,11-2 11,-2 1-45,-9-1 11,-13 0-11,-17 2 101,-8 1 11,-47 14-89,0-10-3438,-37 7 3448,32-19 1,2-2 123,-11 4-90,-1 0-67,43-8 0,24-3 168,19 1-145,27-1-1,19-2-146,-35-1 1,1 0-34,-1-1 0,-1 0-896,32-4-1514,-16-3-1186,-17-3-843,-18-1 4596,-12-5 0,-7 9 0,-4-2 0</inkml:trace>
  <inkml:trace contextRef="#ctx0" brushRef="#br0" timeOffset="131139">31698 6579 21689,'0'-10'4852,"0"3"-4281,0 7-201,-1 100-1932,1-17 1565,0-30 1,-1 8 0,1-3 2,0 7 0,0-4-6,1-1 0,1-2-185,-1-4 0,1-1 188,1-9 1,0-1-709,0 27 164,1-21-1375,-3-20-2005,0-15-4729,-1-23 8896,0-19 0,0 10 0,0-7 0</inkml:trace>
  <inkml:trace contextRef="#ctx0" brushRef="#br0" timeOffset="131547">31825 6705 23348,'9'74'-2185,"-2"-14"2062,-5-67 123,-1-8 302,3-14 146,5-10 123,5-5-357,7 1 234,24 0-303,-10 21 68,15 4 146,-23 29 56,-6 13-236,-10 15-78,-6 7-45,-6 0-112,-11-5-12,-6-5-156,-14-10-280,-4-8 347,3-9 79,6-6-57,11-6 34,9-4 23,7-3 56,11 1 44,7 3-168,27 4-806,-9 2-583,10-2-202,-23-1-852,-5-3-2531,-10-1 5120,-3-3 0,-5 5 0,0-1 0</inkml:trace>
  <inkml:trace contextRef="#ctx0" brushRef="#br0" timeOffset="131680">32107 6727 16591,'0'-11'5188,"0"3"-4471,0 8-537,0 0-180,63-19-1390,-17 8 549,-5 0 1,-1 1-2723,-3 3-6268,-26 6 9711,-6 1 1,-5 0 0,0 0 0</inkml:trace>
  <inkml:trace contextRef="#ctx0" brushRef="#br0" timeOffset="131839">32058 6822 22552,'54'-19'-878,"0"0"1,-4 1-1,-6 0-1475,-3-10-1177,-9-2-952,-10 0 4482,-9-1 0,-8 13 0,-2 3 0</inkml:trace>
  <inkml:trace contextRef="#ctx0" brushRef="#br0" timeOffset="131999">32376 6508 24300,'-2'67'519,"0"0"0,0-4 1,1-4-442,1 17-22,0-6-112,0-11-145,0-11-293,0-15-839,0-10-1199,0-13-1693,-3-6-5606,-1-12 9602,-6-8 1,5 5-1,-2-3 1</inkml:trace>
  <inkml:trace contextRef="#ctx0" brushRef="#br0" timeOffset="132331">31809 6980 23896,'27'34'650,"0"0"0,23 24-381,-21-36-179,8-2 101,38 3-169,-12-11-276,-17-5 0,0-2 243,19-2-247,-4-2 10,-7-1-155,-7 0-1530,4 0-633,-18 0-1121,-1-5 3687,-22-1 0,-6 0 0,-4 1 0</inkml:trace>
  <inkml:trace contextRef="#ctx0" brushRef="#br0" timeOffset="132972">33479 6564 20434,'-4'-3'3216,"1"1"-2970,61-1-178,-16 1-68,2 0 0,2-1 0,8 2 112,-12 0-78,-14 1 638,-14 11-135,-11 8-290,-21 16-247,-12 9 0,-24 5-751,-6-1-1779,-4-3-2523,7-9 5053,11-7 0,22-15 0,10-6 0</inkml:trace>
  <inkml:trace contextRef="#ctx0" brushRef="#br0" timeOffset="133115">33554 6851 24177,'44'25'-8,"-1"0"1,-3-2 0,-5-2-912,-5 1-1480,-6-5-1108,-7-8-2297,-5-5 5804,-7-7 0,-2 2 0,-2-2 0</inkml:trace>
  <inkml:trace contextRef="#ctx0" brushRef="#br0" timeOffset="133272">33902 6603 24513,'2'63'74,"0"0"1,0-3 0,-1-3-691,-1 25-762,-3-9-1446,0-12-134,-5-11-3541,2-14 6499,-3-16 0,4-10 0,1-9 0</inkml:trace>
  <inkml:trace contextRef="#ctx0" brushRef="#br0" timeOffset="133388">33888 6992 19381,'44'-37'-34,"-1"0"0,-3 3 1,-4 7-751,-5 12-930,-5 1-1984,-8-1-1199,-8-2 4897,-5-4 0,-4 9 0,-1 0 0</inkml:trace>
  <inkml:trace contextRef="#ctx0" brushRef="#br0" timeOffset="133556">34142 6593 23594,'0'77'336,"0"0"0,0-1 1,0-3-337,-1-13 0,0-2-400,0 0 0,0-1 226,0-6 1,0-2-332,0-5 1,1-3-874,0 25-663,0-19-1814,0-19-4216,0-14 8071,0-15 0,0 0 0,0-4 0</inkml:trace>
  <inkml:trace contextRef="#ctx0" brushRef="#br0" timeOffset="141438">34255 6659 14238,'42'-7'1232,"0"1"1,26-4-426,-52 6-11,-4 3-270,-3 0-134,-1 0-258,-1 0 80,2-1-203,1 1 34,4-1-45,1 0 0,3 2-23,0-1 57,-2 1-23,-2 0-11,3 0 34,-6 0-68,4 0 45,-7 0-11,1 1 0,0 0-11,-2 3-45,-2 0 0,-2 1-12,0-1-223,-3 1-280,2 0-415,-2-1-1154,0 1-1782,-4-2 3922,-3 2 0,3-2 0,-3-1 0</inkml:trace>
  <inkml:trace contextRef="#ctx0" brushRef="#br0" timeOffset="142066">34360 6776 16670,'-11'2'2767,"1"0"-2498,10-2-34,0 0-100,20 0-57,1 0-67,20-1-22,-3-2-34,-2-2-235,-4 0 101,-11 0 179,-7 4 101,-8 0 22,-9 1-112,-12 2 191,-14 7-101,-11 5-23,-9 7 258,3 0 180,5-3 33,11-5-504,11-4-45,11-6-112,5-1 112,14-2-56,12 0 56,18 0-112,13 0 44,3 0 57,-3 0-11,-9 3 324,-10 20 359,-17 1-167,-9 20-102,-23-7-258,-9 1-89,-19-2-23,-9-2-22,-7-5 23,0-5 66,3-7-78,7-5-11,13-5 168,12-3-168,12-3-67,7-1 56,14 0 22,15 0 34,22 0 33,20 0-44,-11 0 0,2 0-51,-15-1 0,0 1-101,11-1 1,-2-1-589,3-2-739,-13-2-640,-11 0-1052,-10-2-3541,-8-1 6678,-3-3 0,-5 6 0,-2 0 0</inkml:trace>
  <inkml:trace contextRef="#ctx0" brushRef="#br0" timeOffset="142489">34892 6559 23908,'53'-7'-42,"-1"-1"1,-3 1 0,-5 0-171,5-2 111,-8 1 101,-10 3 56,-11 0 11,-10 4 494,-6 0-147,-4 7-78,0 11-123,0 15-56,0 13-135,0 11 0,0 3-44,0 2-202,0-5-168,0-6-617,3-7-414,0-10-1165,2-7-1188,-3-6-5815,-1-7 9591,-12-2 0,9-7 0,-9-1 0</inkml:trace>
  <inkml:trace contextRef="#ctx0" brushRef="#br0" timeOffset="142672">34758 7087 19729,'-4'0'4291,"57"0"-3820,-3 0-438,-1 0 1,4 0-1048,28 0 1014,-2-5-807,-6-2-1063,-10-6-1951,-14-1-3754,-9-3 7575,-11-2 0,-14 7 0,-5 2 0</inkml:trace>
  <inkml:trace contextRef="#ctx0" brushRef="#br0" timeOffset="142930">35424 6681 20569,'-10'0'3182,"3"0"-2812,7 0-471,0 0-291,74 38-370,-29-29 459,6 8 0,2-7 247,6-40 875,-26 2 122,-5-11-168,-26 16-146,-15 3-268,-8 2-224,-16 5-135,-8 6-79,-5 4-1165,-27 19-223,23 0-1592,-9 13-1043,38-7 4102,13-7 0,8-7 0,4-5 0</inkml:trace>
  <inkml:trace contextRef="#ctx0" brushRef="#br0" timeOffset="143131">35779 6365 25319,'3'58'336,"0"0"1,0-2-1,-1-2-347,1 27-1139,0-6 152,-1-10-582,0-11-1314,-2-11-770,0-10 3695,0-8 0,0-13 0,0-4 0</inkml:trace>
  <inkml:trace contextRef="#ctx0" brushRef="#br0" timeOffset="143548">35438 6921 24782,'-3'55'78,"1"-1"1,0-5-1,0-6-44,1-11-68,1-9-100,0-8-12,4-7 68,9-5 66,11-2 1,15-2-56,13-6 67,11-1-213,5-4-140,-23 7 0,1 2 163,18-2-303,9 4-57,-37 1-760,-11 0-696,-9 0-3215,-7 0 5221,-6-2 0,-2 2 0,-1-3 0</inkml:trace>
  <inkml:trace contextRef="#ctx0" brushRef="#br0" timeOffset="143881">36249 6467 23068,'0'-12'2386,"0"2"-2229,0 10-145,0 0-24,58-5-739,-40 4-773,41-3-1389,-55 4-1939,-16 0 4852,-14 7 0,9-6 0,-6 6 0</inkml:trace>
  <inkml:trace contextRef="#ctx0" brushRef="#br0" timeOffset="144166">36122 6620 18944,'50'8'801,"-1"0"0,28 10-633,-59 1-78,-12 8-12,-19 6 124,-2 4 358,-10-4-380,9-4 10,15-15 202,21-4-122,13-13 10,10-9-12,-1-6-10,-6-5 123,-9-1-134,-12 5 134,-9-2-381,-16 9-348,-10-1-246,-15 7-683,-6 2-1098,-1 0-1111,7-1-2934,12-4 6420,11-5 0,10 6 0,2-1 0</inkml:trace>
  <inkml:trace contextRef="#ctx0" brushRef="#br0" timeOffset="144696">36491 6508 25006,'24'53'276,"-1"0"1,-2-4-1,-5-3-320,-15 15-495,-1-8-614,0-9-697,-2-9-670,-2-11 525,-2-13 852,0-5 1143,0-11 336,4-11 931,0-9-47,2-10-536,3 0-258,7-1-12,5 2-279,6 1-112,0 4-23,-1 1-415,-1 4-829,3-3 415,-7 8 156,0-2 315,-7 10 11,-4-1-258,-2 1-874,0-3-258,-1-1 784,6-13 953,-1 5 101,3-10 953,-4 7 716,-1 1-101,-2 2-425,0 3 34,-1 7-80,-1 4 180,0 6 527,0 2-1019,0 6-293,0 17-43,0 21-203,0 32-597,0-27 0,0 3 345,0 9 1,0 1-52,-1 3 1,0 2-23,0-1 1,-1 2-23,0-11 0,0 1 0,-1-3-11,1 6 0,-1-3-34,0 12 0,0-5-224,0 3-67,2-15-280,0-18-460,1-13-806,0-13-1401,-3-14 3283,-2-38 0,1 26 0,-1-24 0</inkml:trace>
  <inkml:trace contextRef="#ctx0" brushRef="#br0" timeOffset="145079">36828 6513 24143,'25'44'-79,"-1"1"1,2-6 0,3-10-348,30-23 191,-1-12 22,-8-8 213,-13-9 235,-11-7 23,-13 0 650,-6-5-360,-16 14-301,-8 1-158,-14 15-89,-8 4-145,-4 3-292,-1 5-493,6 5-5155,4 6 6085,17-6 0,4-2 0,12-8 0</inkml:trace>
  <inkml:trace contextRef="#ctx0" brushRef="#br0" timeOffset="145288">37251 6323 23012,'6'0'1619,"7"39"0,-4 18-1518,0 22-767,-3-27 1,1 6 0,-1-1 620,-3 5 1,-1-3-68,-1-1 0,-1 0-169,1-6 1,-1-1-202,0-7 1,0-3-64,0 29-1494,0-20-214,0-18-690,0-16 112,0-9 0,0-7 1</inkml:trace>
  <inkml:trace contextRef="#ctx0" brushRef="#br0" timeOffset="145471">37284 6608 19639,'0'-6'3597,"0"2"-3474,76-19-123,-26 10-34,5-2 1,3 0-2802,19 1-34,-27 7-3518,-5 2 6387,-34 7 0,-7-2 0,-4 2 0</inkml:trace>
  <inkml:trace contextRef="#ctx0" brushRef="#br0" timeOffset="145637">37326 6871 23000,'77'-9'-1121,"1"0"1,-8 1 0,-11-2-3396,-15-9 4516,-14 0 0,-14 10 0,-9 1 0</inkml:trace>
  <inkml:trace contextRef="#ctx0" brushRef="#br0" timeOffset="145914">37710 6287 22989,'50'-4'-254,"0"1"0,-1 0 0,-10-1-2300,-21 1-1839,-3-2 4393,-27 2 0,9 1 0,-8 2 0</inkml:trace>
  <inkml:trace contextRef="#ctx0" brushRef="#br0" timeOffset="146213">37710 6287 18205,'49'37'959,"1"1"1,-3-3 0,-16-1-881,-35-5 324,-24 26-403,9-15-56,-8 7-78,30-29 134,21-9 201,17-7-89,14-14 987,18-20-416,-27 1 57,1-9-214,-36 20 68,-6 5-460,-6 5-67,-12 4-67,-7 4-134,-17 1-202,-9 1-482,-6 3-4056,-20 9-1849,26-5 6723,0 4 0,35-10 0,9-1 0</inkml:trace>
  <inkml:trace contextRef="#ctx0" brushRef="#br0" timeOffset="146396">38109 6282 23079,'4'0'3361,"3"58"-3338,-6-11-23,1 0 0,0 4-353,-1-3 0,-1-3-913,0 19-953,0 6-829,0-40-504,0-15-1456,0-7 5008,0-8 0,0 0 0,0-2 0</inkml:trace>
  <inkml:trace contextRef="#ctx0" brushRef="#br0" timeOffset="146546">38126 6486 23146,'56'-9'220,"-1"-1"0,-11 2 1,-3 1-960,24 7-1581,-32 0-1165,-12 0-5927,-11 0 9412,-6 4 0,-4-3 0,0 4 0</inkml:trace>
  <inkml:trace contextRef="#ctx0" brushRef="#br0" timeOffset="146787">37667 6795 25409,'9'49'146,"0"0"0,-1-4 0,0-6-562,5-7-345,-3-8-629,-2-7-839,-4-9-270,-2-4-5232,-2-3 7731,-11-13 0,9 9 0,-9-9 0</inkml:trace>
  <inkml:trace contextRef="#ctx0" brushRef="#br0" timeOffset="147020">37627 6856 24119,'69'-11'123,"0"0"0,-3 0 0,-4 1-123,16 1-67,-1 0-45,-5 0 0,-7 6 318,6 0-206,-27 10 85,-2 4 27,-32 9-75,-6 5-217,-10 2-616,-12 4-1927,-15-2-1321,-14 0-3598,-11-3 7642,-9-3 0,29-11 0,4-3 0</inkml:trace>
  <inkml:trace contextRef="#ctx0" brushRef="#br0" timeOffset="147179">37651 7063 23180,'52'0'619,"1"1"1,1-1 0,-1 1-536,-6 0 0,-1-1-383,2 1 0,-1-1 299,-2 1 0,-2-2-314,33 1-739,-13 0-1367,-15 0-1688,-9 0 4108,-13-1 0,-12 1 0,-6-1 0</inkml:trace>
  <inkml:trace contextRef="#ctx0" brushRef="#br2" timeOffset="163332">31715 8376 18866,'-9'0'3249,"1"0"-2375,8 0-224,0 0-269,-11 42 22,8-15 1,-9 38 21,12-24-212,0 4 157,0 6-258,0 4 135,0 8-191,0 7-341,0 12 313,0-38 0,0 2 11,0 2 1,0 0-7,0 1 1,0 2 11,2 18 0,1 1-6,-2-17 0,2 1-286,1 15 0,1-1 258,-2-18 1,1-2 27,0 4 0,0 0-28,-1 1 0,0 0 17,0 2 0,-1-1-17,0 1 1,0 0-12,0-1 0,0-1 0,0 0 0,0 2 11,0 18 0,-1 1 23,0-18 0,-1-1-45,1 15 0,-1-2 33,1-24 0,-2-2-55,1 41-209,0-7 242,0-2 0,0-23 0,0-1-57,0 25 113,0-28 1,0-1-124,0 14 156,-2-4 336,1-3-425,-3-1 0,2-4-34,1-3 34,0-5 593,1-3-571,0-3 228,0-2-172,0-2-145,0-1 134,0-8-134,0-1 67,0-7-34,0-4-123,0-3-168,0-3-2432,0-2-268,0-7-1378,0-9 4403,-2-10 0,1 7 0,-1 1 0</inkml:trace>
  <inkml:trace contextRef="#ctx0" brushRef="#br2" timeOffset="163924">31484 11640 23135,'0'-5'1916,"2"1"-1502,4 9-200,4 4 21,5 8-235,2 3 33,1 4 12,1-1-45,0 3 23,0-2-23,0-2 0,-2 1 0,1-4 33,0 0-111,-5-10 156,1-1-123,-8-8 90,1 0-56,1-2 45,3-7-34,3-6 0,5-8 11,5-3-56,3-5 146,5-2-157,2 1 56,2 2-23,1 3-245,-2 4 20,-4 2-110,-4 4-191,-6 4-2062,-1-1-291,-11 6-3664,-1 0 6566,-8 4 0,0 3 0,0 0 0</inkml:trace>
  <inkml:trace contextRef="#ctx0" brushRef="#br2" timeOffset="164948">28140 13127 22372,'0'-8'1328,"-4"41"0,-2 22-835,-1 21-1916,-1 1 1,0 5 1444,3-23 1,1-3 16,0-1 1,1 0-219,1-1 1,1-2 88,0-4 1,0-1 60,1 36-1103,0-14-370,0-15-1265,-1-16-1401,-3-15 4510,-2-13 0,2-7 0,0-3 0</inkml:trace>
  <inkml:trace contextRef="#ctx0" brushRef="#br2" timeOffset="165341">28074 13307 22754,'65'-21'642,"0"0"1,-6 2-1,-8 9-642,-8 25 90,-12 10-57,-11 14-66,-10 6-135,-7 4-56,-19 1 11,-9-4-135,-21-5 191,-6-11 157,-4-11 0,5-10 67,9-7 79,13-10-56,15-1 235,7-5-56,18 2 728,30 9-593,4 19 133,25 21-481,-40-8 0,-4 5-162,0 4 1,-1 2 133,-2 0 0,-2 1-56,-2-2 0,-3-1-39,8 26-258,-8-15-2073,-5-8-862,-6-24-3418,-2-3 6678,-3-29 0,0 11 0,0-11 0</inkml:trace>
  <inkml:trace contextRef="#ctx0" brushRef="#br2" timeOffset="165683">28526 13762 23202,'-2'8'1513,"1"-2"-1413,1-6-100,63-3-268,-16-15-97,3 5 1,2-2-689,11-28-400,-11-1 781,-19 2 754,-17 5 646,-17 6 404,-18 8-79,-14 11-380,-14 6-113,-3 23-168,0 17 56,11 26-330,11 14-28,14 4-90,9-6 0,17-10-56,8-13-45,16-13 79,5-13-595,0-9-279,2-9-617,-3-4-1658,-3-3-2837,-4-3 6008,-6-3 0,-12 2 0,-5 1 0</inkml:trace>
  <inkml:trace contextRef="#ctx0" brushRef="#br2" timeOffset="166042">29462 13333 23775,'-50'-38'336,"0"-1"0,5 4 0,5 10-112,9 21 448,2 16-650,2 13 416,1 22-292,4 18 111,5 14-502,11-36 1,1 1 250,2 2 0,2 1-6,0-1 0,1-1-25,2 1 1,1-2 2,8 38-337,6-10 1,1-13-651,-3-12-761,-6-14-1647,-4-13-2602,-5-10 6019,-14-7 0,8-3 0,-7 0 0</inkml:trace>
  <inkml:trace contextRef="#ctx0" brushRef="#br2" timeOffset="166216">28803 13839 21129,'-5'-4'3530,"1"1"-3284,38 0 0,18 1-55,8-6-656,5 2 1,2-1 396,12-6-1511,-7 2-2410,-10 0-5842,-10 3 9697,-10-3 0,-20 7 0,-8-2 0</inkml:trace>
  <inkml:trace contextRef="#ctx0" brushRef="#br2" timeOffset="166732">29466 13620 23874,'0'55'631,"0"-1"1,2-2-1,0-3-564,5 27-134,2-12 45,0-11-23,-3-17-180,-4-14 68,-1-11-167,-1-8-46,0-12 124,-6-14 78,-1-17 78,-2-20 180,4-8-202,4 2 190,7 7-78,8 16 56,10 15 56,10 9-112,2 12 56,3 3-112,-3 4-123,-1 9-337,-3 5-425,-3 9 22,-5 6 661,-4-3 236,1-1 22,0-8 112,2-9 549,3-3-224,1-7-101,1-13-324,-1-8 100,-1-15-68,-4-3 12,-4-3-44,-7 2 144,-6 5 292,-4 7 225,-12 10 167,-9 10-626,-17 16 166,-12 23-77,-3 24-242,25-19 0,2 3-11,3 3 1,4 1 50,-7 35-101,18-31 0,7 0-45,12 12-22,15 3 55,11-41-357,4-8-1,0-9-717,-4-8-1221,-1-6-2196,-5-10 4504,-1-6 0,-15 10 0,-2 4 0</inkml:trace>
  <inkml:trace contextRef="#ctx0" brushRef="#br2" timeOffset="167049">30431 13545 23639,'-68'3'945,"1"1"0,7 1 0,6 3-665,-5 12-280,26 5-34,17 1-11,27 0 1,20 6 21,23-1-190,14 3 202,1-4-348,-8-3 303,-12-1 112,-19-2-34,-14 2 359,-20 11-179,-17-9-191,-16 5 22,-13-14-33,-6-7 169,0-1-617,1-7-381,6-1-930,9-3-1289,12-13 3048,13-39 0,10 27 0,5-24 0</inkml:trace>
  <inkml:trace contextRef="#ctx0" brushRef="#br2" timeOffset="167358">30456 13346 24031,'15'64'855,"-1"0"0,-1 0 1,-3-1-811,-6-7 0,-2-1-393,0-3 0,-1-1 353,-1-6 1,1-2-17,1 21-90,2-18 79,4-25 288,3-22-310,5-29 100,8-24-112,8-16 124,4 3-90,1 16-146,-2 23 168,-4 31 427,-5 27-371,-5 20 34,-8 13-23,-3-3-89,-7-10 22,-2-14-202,-1-13-784,-1-12-1165,-8-7-2466,-2-9 4617,-8-11 0,9 7 0,1-5 0</inkml:trace>
  <inkml:trace contextRef="#ctx0" brushRef="#br2" timeOffset="167665">31207 13372 23695,'58'-13'541,"1"0"1,1-1-1,0 2-513,-4 3 0,0 0-547,1 0 1,1-1 64,-3 1 1,-2 0-735,-6 1 0,-3 0-3347,26-3 4535,-27 4 0,-22 3 0,-14 3 0</inkml:trace>
  <inkml:trace contextRef="#ctx0" brushRef="#br2" timeOffset="167858">31599 13299 23796,'-3'59'1086,"-1"-1"1,0-1 0,1-1-1042,3-9 0,0-1-332,0 0 1,0 0 286,0-3 0,0-1-23,0 35-716,0-12-628,0-13-2188,2-13-5051,2-17 8629,4-10 1,-3-10 0,0-2 0</inkml:trace>
  <inkml:trace contextRef="#ctx0" brushRef="#br2" timeOffset="168115">31785 13817 26272,'58'28'-105,"-1"-1"1,-4-6 0,-4-12-42,14-36 90,-9-32 190,-25 15 79,-8-9 213,-37 27-169,-8 10-122,-21 8-90,-7 6-90,-3 12-190,1 5-236,7 7-874,14-1-2599,12-7-4751,12-6 8695,7-5 0,2-1 0,0-2 0</inkml:trace>
  <inkml:trace contextRef="#ctx0" brushRef="#br2" timeOffset="168375">32213 13175 25555,'4'75'496,"0"1"1,0-3 0,2-2-497,2-12 0,2-2-486,-1-2 0,0-2 441,1-3 1,0-2-449,7 32-77,-1-15-618,-4-18-335,-3-15-2108,-2-17-2352,-1-7 5983,1-20 0,-3 9 0,0-9 0</inkml:trace>
  <inkml:trace contextRef="#ctx0" brushRef="#br2" timeOffset="169115">32528 13487 24692,'-43'35'403,"-1"1"1,5-4 0,9-2-427,18 3 23,6-2-145,25 8 133,0-10-44,17 3-12,-3-14-122,-1-7-168,2-5-225,-3-3-157,2-3-716,14-20 1422,-10 2 34,11-21 482,-19 6-90,-3-3 79,-4-1-57,-6 1 113,-6 1-56,-5 3 55,-4 6 449,-22 7-538,-5 9-314,-23 18 326,-1 15-270,3 22 67,10 13-212,12 8-34,14-1-34,20 13-190,11-27-280,18-1 101,5-34-404,6-9-336,0-12-795,1-15-1065,-2-18 213,-3-21 1607,-15 6 1,1-3 2750,-3 5 1,0 1-381,-2 1 0,-1 4 1546,11-6-1165,-23 51-482,-4 28-605,-6 19-45,-2 19-297,-1-20 0,0-1-140,0 16 22,0 3-67,0-46 124,0-9-79,2-13 22,7-18-44,8-16 10,10-21-10,8-8-23,6 2-11,4 11 45,1 20 22,-1 17 157,-4 23-134,-2 21 179,-7 19-190,-3 12 10,-8-1-22,-4-7-22,-5-11-281,-4-13-346,-1-10-640,-3-10-2565,-1-2-5053,-1-4 8896,-2-4 0,0 4 0,0-4 0</inkml:trace>
  <inkml:trace contextRef="#ctx0" brushRef="#br2" timeOffset="169432">34243 12866 24099,'-11'0'2352,"-32"60"-2352,18-22-423,-2 6 0,-1 0-496,-3 1-841,6-6-2655,10-12-3880,8-11 8295,10-9 0,-2-6 0,5-1 0</inkml:trace>
  <inkml:trace contextRef="#ctx0" brushRef="#br2" timeOffset="169543">34309 13051 26071,'-10'51'-419,"0"0"1,1-5-1,-1-7-3592,-6-10-5820,4-9 9182,1-8 0,6-8 0,1-3 1</inkml:trace>
  <inkml:trace contextRef="#ctx0" brushRef="#br2" timeOffset="170306">27392 12752 25252,'41'35'-3175,"1"0"1,-4-2-1,-6-9 3175,-16-18 0,-7-3 0,-4-3 0</inkml:trace>
  <inkml:trace contextRef="#ctx0" brushRef="#br2" timeOffset="170448">27707 12738 25129,'40'28'-796,"0"1"1,27 18-2902,-47-31-6134,-3-5 9815,-5-2 0,-6-6 0,-3-1 0</inkml:trace>
  <inkml:trace contextRef="#ctx0" brushRef="#br2" timeOffset="171786">35715 13117 25062,'54'-8'3,"-1"0"1,-4 0 0,-5 3-161,-3 5-672,-11 0 123,-11 6-325,-11 6-493,-13 7 281,-18 8 402,-19 0 841,-16 1 157,-5-2 1020,6-7 167,12-4-178,18-7-617,18-4-482,25-3 146,22-5-202,21-7-22,11-7-213,-1-3-583,-9 2 11,-17 5 796,-22 7 448,-35 13 270,-26 13-236,-32 16-560,30-14 0,0 1 319,0 1 0,0 0 353,-28 17-370,21-5-191,24-7 35,21-6-68,66-6-45,1-7-454,-7-6 1,1-4-309,-11-5 0,-2-2-2498,37-10-2690,-15-11 6132,-20 1 1,-23 12 0,-11 4 0</inkml:trace>
  <inkml:trace contextRef="#ctx0" brushRef="#br2" timeOffset="171994">36171 12986 20457,'-1'-9'5300,"0"3"-4863,1 6 22,-5 101-336,4-59 0,1 3-519,-2 11 0,0 7 0,0-3 396,2 11 0,0-4-12,0 0 1,0-2-6,0-5 1,0-1-167,0-5 1,0-2-3,0-7 1,0-1-814,0 26-910,0-19-2160,-1-22-5763,-2-14 9807,-2-20 0,1 3 0,1-5 0</inkml:trace>
  <inkml:trace contextRef="#ctx0" brushRef="#br2" timeOffset="172344">36324 13151 20759,'-6'-3'1053,"1"1"-1198,83-8-1536,-32 1 532,7 2 1,0-2-1967,-10-3 818,-13 2 2297,-17 5 1591,-7 1 4057,-36 12-3732,3 7-605,-27 11-785,12 8-470,5 3-56,10 2-605,12-4-1614,9-3-1153,9-10 3372,22-8 0,-16-8 0,15-3 0</inkml:trace>
  <inkml:trace contextRef="#ctx0" brushRef="#br2" timeOffset="172627">36611 13107 24177,'0'53'-19,"0"0"1,-1-4-1,-1-5-329,-4-3-178,-9-3 313,-7-9 67,-11-5 146,-8-9 0,-5-5 180,2-7 245,7-2 124,11-1-156,9 0-293,11 0-10,4 0-45,13 0 112,15 0-157,23-1 0,14-1-56,7-3-560,-5 0-852,-12 0-1714,-12 2-3441,-18 2 6623,-10 1 0,-9 0 0,-4 0 0</inkml:trace>
  <inkml:trace contextRef="#ctx0" brushRef="#br2" timeOffset="172810">36143 13735 22496,'-2'7'3541,"82"-1"-3138,-13-6-698,1 0 1,4-2 288,-22-1 1,-2-2 80,-3-1 1,-1-2-1168,0-2 0,-2-2-2214,8-5-1917,-6 0 5223,-34 5 0,-6 6 0,-4 1 0</inkml:trace>
  <inkml:trace contextRef="#ctx0" brushRef="#br2" timeOffset="173610">36893 13141 25017,'42'-11'257,"-1"-1"1,25-6-258,-48 20 79,-10 15 0,-11 13 10,-15 21 1,-4-9 0,-1 0-79,-12 19-22,-6 9-34,30-42 11,8-11-269,17-8-235,9-6-358,18-12-987,8-9-996,0-15 78,-2-10 504,-8-5 2297,-10 1 1389,-8 5 1413,-10 8 279,-6 12-896,-4 11-942,-1 7-817,0 17-247,-7 36-179,1 2 0,-5 25-437,3-22-335,-1-6-506,1-6-414,0-8 0,2-13 1648,2-20 189,5-11-100,6-14 67,3 0-112,5 2 22,1 3-22,1 0 0,2 1-56,2-1 23,8-7 78,-9 6-68,2-6 34,-12 6-22,-1-2-168,0-2-34,0-2-34,1 0 247,-1 1 0,-1 3 426,-3 5 246,-2 5 415,-1 5 57,-2 3 166,0 3-884,0 16 134,0 15 79,0 26-365,0 3 1,0 4-275,0-13 0,0 1-282,0 20 0,0-1 282,0-22 0,1-4-51,0 0 1,-1-1-667,2 29-662,0-11-1354,-2-18-1973,2-15 4706,-1-14 0,1-10 0,-1-4 0</inkml:trace>
  <inkml:trace contextRef="#ctx0" brushRef="#br2" timeOffset="173810">37662 13005 25824,'-30'47'-370,"0"1"0,3-4 1,3-5-3217,1 1-3966,7-7 7552,3-10 0,7-10 0,1-8 0</inkml:trace>
  <inkml:trace contextRef="#ctx0" brushRef="#br2" timeOffset="173977">37543 13139 20916,'7'0'4101,"0"0"-3776,66 2-236,-30 1-89,8-2 0,2 0-425,-1 2-651,-8-3-1154,-10 0-1714,-13 1-4661,-11 2 8605,-9 4 0,-2-2 0,-2 0 0</inkml:trace>
  <inkml:trace contextRef="#ctx0" brushRef="#br2" timeOffset="174151">37324 13380 21992,'53'8'3810,"0"-2"-3626,-1-7 1,3-2-425,-8-1 1,-1-2 166,0-2 0,-1-1-577,35-11-1019,-15-2-1547,-18 5-1926,-20 3 5142,-14 6 0,-10 5 0,-3 1 0</inkml:trace>
  <inkml:trace contextRef="#ctx0" brushRef="#br2" timeOffset="174328">37691 13416 25241,'-6'55'493,"0"0"0,0-2 0,0-4-493,-8 24-56,0-5-605,-2-10-616,-1-8-1827,1-16-1815,0-12 4919,2-13 0,7-7 0,1-2 0</inkml:trace>
  <inkml:trace contextRef="#ctx0" brushRef="#br2" timeOffset="174593">37994 12917 25207,'0'61'311,"0"0"1,0 0 0,0-1-1,0-1 1,0-1-279,0 17 1,0-2-998,0-1 0,0-1 908,1-6 0,0-2 120,1-6 0,0-3-479,1-7 1,1-3-1289,4 26-7484,0-15 9187,-4-28 0,-2-9 0,-2-18 0</inkml:trace>
  <inkml:trace contextRef="#ctx0" brushRef="#br2" timeOffset="175328">38434 12903 24121,'46'-6'45,"0"0"0,36-5-45,-42 6-101,-5 0-45,-13 2 146,-9 2 123,-9 1 314,-7 0-190,-16 8 189,-13 7-44,-18 15 24,-5 7-260,6 7-156,15 17-89,23-16 89,29 9-314,25-26-347,22-10-673,10-8-1567,4-7-1055,-5-3-5322,-13-5 9278,-19-3 0,-20 1 0,-14 0 0</inkml:trace>
  <inkml:trace contextRef="#ctx0" brushRef="#br2" timeOffset="175477">38533 13098 23280,'60'-11'-340,"0"1"0,-4 0 0,-4 2-2976,12-1-5581,-11 3 8897,-13 3 0,-18 3 0,-13 0 0</inkml:trace>
  <inkml:trace contextRef="#ctx0" brushRef="#br2" timeOffset="175811">38780 13226 25095,'-9'61'224,"0"-1"1,0-5-1,-1-5-235,-7 3 11,-4-5-270,-8-5 114,-8-6-124,-10-7 201,-7-7 12,-3-9 67,3-4 202,14-7-158,14-1-44,15-2 101,12 0 22,20-2-55,15-2 156,24 0-179,13 1-22,6 2-23,1 1-908,-30 0 0,-1 0-2778,19-4-3811,5 0 7497,-40-5 0,-17 4 0,-7 0 0</inkml:trace>
  <inkml:trace contextRef="#ctx0" brushRef="#br2" timeOffset="176059">39229 12854 26362,'50'33'52,"1"0"0,-10-7 1,-7 1-714,-6 36-1121,-20-19-2308,-7-1-4907,-14-4 8997,-8-7 0,4-14 0,1-8 0</inkml:trace>
  <inkml:trace contextRef="#ctx0" brushRef="#br2" timeOffset="176226">39001 13102 23661,'-3'-2'1916,"1"0"-1792,79 2-124,-20 0-1066,4-1 0,3-1-850,14 0-2676,-8-1-5239,-19 1 9252,-20 2 1,-16 0 0,-11 0 0</inkml:trace>
  <inkml:trace contextRef="#ctx0" brushRef="#br2" timeOffset="176401">38958 13321 23583,'60'-3'810,"0"0"1,-1-2 0,0-2-811,-6-2 0,-1-1-349,-2-1 1,-1 1-241,-5 0 1,-3 1-1461,23-3-3362,-24 6 5431,-22 4 0,-10 2 0,-8 0 0</inkml:trace>
  <inkml:trace contextRef="#ctx0" brushRef="#br2" timeOffset="176876">39158 13277 24244,'1'50'635,"0"-1"0,-1-2 0,1-2-624,-1 20 23,-1-2 22,-2-9-79,1-8 23,-2-13 0,3-11 45,0-10-11,1-7 123,0-4-101,6-1-12,15-2-32,17-3-1,24-1 0,14 0-204,-33 5 1,1 0 192,1 0 0,1 1-17,-2 0 0,0 0-27,39 0-360,-11 0-179,-13 0-1310,-16 0-3205,-13 0 5098,-14 0 0,-9 0 0,-5 0 0</inkml:trace>
  <inkml:trace contextRef="#ctx0" brushRef="#br3" timeOffset="189948">18196 3295 17834,'-15'0'1009,"2"0"-56,13 0 100,0 0-213,-33-104-829,24 46-259,-6-15 1,4-3 314,29-5-67,-4 38 0,4-1 17,5-1 0,3 2 33,2-1 1,3 2-35,4 2 1,3 3 44,0 2 1,3 3-17,1 3 0,1 3-23,1 3 1,0 3 21,-1 5 1,0 3-18,0 4 0,0 2 40,38 2-56,-5 20 281,-7 11-281,-8 20 179,-6 7-145,-7 6-17,-20-16 0,-3 2 95,7 25-123,-14-25 0,-3 3 33,-9 0 1,-3-1 56,0 24-129,-7-25 0,-2-2 83,-10 12-44,-9-8 0,-5-6 0,-2-13 481,-2-6-402,-3-8 73,1-8-107,-1-4-90,2-4-123,2-12 134,3-8-100,6-20 72,13 1 1,3-4-51,-2-29-172,7 22 1,3-1 384,13-28-152,-3 38 1,4-1 100,4 0 1,3 1-74,3-1 1,3 1 55,1 2 1,1 2-6,3 1 0,3 1 78,23-10 1,4 2-46,-12 11 1,1 2-428,19-8 0,2 3 355,-19 14 0,0 3 67,1 3 0,0 2-90,-1 3 1,0 1-152,-2 3 0,0 2 151,-5 2 1,-2 0-80,33 1 102,-20 1 318,-19 0-363,-17 0 604,-11 0-2151,-6 0-67,-3 0-3260,-1-4 4957,0-5 0,0 4 0,0-4 1</inkml:trace>
  <inkml:trace contextRef="#ctx0" brushRef="#br3" timeOffset="190521">20017 2037 17857,'-10'-2'4897,"3"-1"-4393,7 3-190,0 0-146,2 7-45,9 7-78,8 10-45,10 8 0,4-1-23,-3 0 158,-6-1-45,-8 1-90,-9 3 358,-4 0-279,-11 1-35,-6-2-44,-10-3-224,0-9-639,3-7-1321,7-8-1738,7-4 3922,4-14 0,3 9 0,0-9 0</inkml:trace>
  <inkml:trace contextRef="#ctx0" brushRef="#br3" timeOffset="191121">21009 1770 23616,'52'-1'157,"1"0"0,-3-1 0,-1 0-224,26-3-113,-6 1-3383,0 2 482,-28 2-3272,-8 0 6353,-25 2 0,-8-2 0,0 3 0</inkml:trace>
  <inkml:trace contextRef="#ctx0" brushRef="#br3" timeOffset="191388">21310 1796 22048,'3'53'818,"0"0"0,-1 1 0,0-3-662,0-7 1,0-2-231,0 2 1,-1-1 118,-1 39 302,-6-12-336,-4-10 337,-12-13-63,-7-10-218,-10-11-67,-6-10-67,-4-8 76,-1-7-782,4-16-134,8-9-640,9-20-862,12-5-560,8-7 3035,22-13 1,-10 33 0,12-3 0</inkml:trace>
  <inkml:trace contextRef="#ctx0" brushRef="#br3" timeOffset="191863">21592 1760 20277,'8'-12'2555,"-2"2"-2409,-6 74-146,0-12-819,0 2 0,0 1 729,4 23 236,3-8 293,5-10-383,1-16-112,1-12 170,-3-13-462,-1-9-33,-1-6 336,3-14 884,0-14-973,3-19 55,0-15 158,2-8-158,-2-2 158,0 10-79,-4 15 11,-1 19 34,-6 16 67,0 32-56,0 20-23,3 32-146,-1-34 1,0 1 72,2-1 1,0-1 73,13 29-68,1-20 12,1-19-12,0-17 68,-3-9 55,2-22 91,-3-12-124,0-22 112,-5-13-101,-3-4-89,-6 0 112,-3 8 191,-2 10-797,-1 10-940,-7 12-617,-3 9-2857,-7 11 4930,0 5 0,8 3 0,3 0 0</inkml:trace>
  <inkml:trace contextRef="#ctx0" brushRef="#br3" timeOffset="192121">22284 1619 18798,'4'1'2051,"2"35"0,-1 15-1178,0 19-1233,1 2 0,-1 5 427,-2-20 0,-1-1-538,-1-1 0,1-1 453,-1-5 1,1-1-5,1 32 203,-1-20-741,1-20-1132,-3-18-785,1-13-3097,-1-15 5574,-2-15 0,2 9 0,-2-8 0</inkml:trace>
  <inkml:trace contextRef="#ctx0" brushRef="#br3" timeOffset="192329">22074 1772 24199,'57'-7'89,"0"1"1,-3-1 0,-2-1-314,30-8-672,-9 0-1020,-13 3-1132,-14 2-3137,-17 5 6185,-11 2 0,-11 3 0,-5 1 0</inkml:trace>
  <inkml:trace contextRef="#ctx0" brushRef="#br3" timeOffset="192904">22954 1733 20625,'-12'-1'2319,"3"0"-2319,9 1 101,54-24-101,-20 10-89,40-16-416,-42 20 505,-16 5 22,-7 3 1,-16 2 381,-12 1-80,-14 10 214,-13 7-292,-1 12 237,5 6-405,12 1 0,15 1-78,9 1 0,14-3-89,10-2-34,12-6-113,8-7-817,0-8-605,-4-7-684,-6-4-471,-9-2-3271,-8-8 6084,-7-3 0,-4 1 0,0 0 0</inkml:trace>
  <inkml:trace contextRef="#ctx0" brushRef="#br3" timeOffset="193049">22956 1845 18642,'-10'-12'1994,"2"2"-1994,8 10-907,65 0-1805,-29 0-1176,6 0 0,0 0 3888,-12 0 0,-14 0 0,-8 0 0</inkml:trace>
  <inkml:trace contextRef="#ctx0" brushRef="#br3" timeOffset="193354">23057 2032 21208,'-6'45'638,"0"1"0,-6 31-582,3-41-56,-6-6 12,-7-2 78,-8-5-135,-5-3 168,-4-7-190,4-3 146,5-7-158,10 0-56,11-3 135,7 0 57,21 0 223,13 0 11,24 0-235,9 0 22,4 0-33,-3 0-90,-8 0-1221,-9 0-5177,-4 0 6443,-19-8 0,-5 6 0,-17-5 0</inkml:trace>
  <inkml:trace contextRef="#ctx0" brushRef="#br3" timeOffset="193596">23413 1643 21880,'-2'-5'2678,"1"1"-2421,57 8-178,-26 8-135,42 9 56,-42 9-381,-11 6-1042,-9 2-1098,-6 0-751,-12 0-4213,-9-4 7485,-13-6 0,11-13 0,2-6 0</inkml:trace>
  <inkml:trace contextRef="#ctx0" brushRef="#br3" timeOffset="193754">23246 1850 17297,'0'-5'4247,"0"0"-3956,75-11-246,-25 8-45,5-4 0,1 1-628,4 2-1254,-11 1-964,-15 4-3238,-13 2 6084,-11 2 0,-6 0 0,-4 0 0</inkml:trace>
  <inkml:trace contextRef="#ctx0" brushRef="#br3" timeOffset="194004">23161 1976 20345,'-3'6'2364,"1"-2"-2341,66 3-46,-20-6-213,4 3 1,2-1-1569,11-3-336,-5-6-1838,-6 0-3115,-10-7 7093,-10 1 0,-15 5 0,-7 2 0</inkml:trace>
  <inkml:trace contextRef="#ctx0" brushRef="#br3" timeOffset="194221">23236 2137 24636,'55'42'59,"0"1"1,-4-4 0,-3-9-37,6-22-46,-3-3-257,-5-4-661,-3-1-538,-6-1-1233,-5-5-1120,-6-2 3832,-7-3 0,-9 5 0,-5 1 0</inkml:trace>
  <inkml:trace contextRef="#ctx0" brushRef="#br3" timeOffset="194604">24036 1779 24782,'38'40'-30,"0"0"0,-1-4 0,0-10-261,27-25 269,-6-12-57,-12-4 158,-14-11 380,-13 0-190,-12-1 223,-5 4-356,-8 3 32,-9 7-168,-9 3-23,-10 6-302,-2 2-482,3 2-157,5 4-1904,9 0-2096,9 2 4964,6-1 0,4-3 0,0-1 0</inkml:trace>
  <inkml:trace contextRef="#ctx0" brushRef="#br3" timeOffset="194779">24581 1473 26003,'9'68'4,"-1"1"0,-1-5 0,0-5-396,0 15-1189,0-8-436,-1-6-1422,-2-9-1862,-2-4 5301,-5-10 0,2-15 0,-2-9 0</inkml:trace>
  <inkml:trace contextRef="#ctx0" brushRef="#br3" timeOffset="195254">24252 1994 22249,'-23'51'56,"-1"1"0,3-5 0,2-7 56,1-12 12,5-10 190,7-10-269,3-4-45,7-6 100,15-9-88,12-6-12,15-10 156,4 3-290,-6 6 291,-8 9-124,-13 5 23,-12 10 68,-7 9-124,-9 10-23,-8 5-324,-4 0-875,-4-6 124,7-11-269,7-6 852,5-15 515,15-14 0,8-12 22,16-8 729,4 7 414,5 10 90,-3 13-414,-2 8-516,-8 17 212,-6 8-514,-7 15 22,-8 4-45,-4-2-672,-6-7-864,-1-6-918,-1-9-1983,0-8 4437,-1-5 0,1-3 0,-1 0 0</inkml:trace>
  <inkml:trace contextRef="#ctx0" brushRef="#br3" timeOffset="195555">24767 1794 22608,'46'21'48,"1"0"1,-5-1 0,-3-7 220,2-19 537,-11-3 203,-13-7-34,-10-1-762,-5 1 190,-8-1-347,-5 2-112,-11 2-78,-4 2-236,-6 5-952,-5 2-987,-6 7-2453,-8 17 4762,-4 15 0,22-10 0,5 1 0</inkml:trace>
  <inkml:trace contextRef="#ctx0" brushRef="#br3" timeOffset="195696">24668 2159 23560,'67'-2'385,"-1"1"0,-2-3 0,-3-2-430,18-12-157,0-5-1232,-10 1-2163,-15 4-3171,-17 5 6768,-18 2 0,-10 6 0,-8 1 0</inkml:trace>
  <inkml:trace contextRef="#ctx0" brushRef="#br3" timeOffset="196154">25219 1672 20165,'0'-5'2399,"0"1"-2243,0 4-347,12 61-559,-6-33 526,7 44 67,-10-55 157,-3-8 78,1-5 202,-1-3-280,0-8 0,0-8-112,2-14 168,6-8-145,6-3 178,8 4 57,4 9 594,9 13-471,-9 13 100,3 16-189,-17 10-169,-6 9 34,-2 3-45,-4-3-79,-9-2-358,-4-4 124,-10-8 10,-4-7-67,2-7-224,2-5 281,7-2 111,8-4 56,3-3 45,6-2 168,10 0-145,2 0 78,17-5-795,-10 2-1469,2-5-2845,-11 1 5109,-7 1 0,0 5 0,-4 4 0</inkml:trace>
  <inkml:trace contextRef="#ctx0" brushRef="#br3" timeOffset="196303">25412 1702 19336,'4'-13'3687,"-1"4"-3575,-3 9 67,0 0-101,58-7-156,-20 0 33,4 1 0,2 0-593,3-5-1032,-4 3-246,-11 0-2353,-12 4 4269,-10 2 0,-8 2 0,-2 0 0</inkml:trace>
  <inkml:trace contextRef="#ctx0" brushRef="#br3" timeOffset="196638">25398 1823 18518,'-3'6'5322,"1"-2"-5063,2-4-215,71-2-44,-31-6-68,8 3 1,0-2-661,-5-12-549,-7-1-281,-10-4 415,-6-2 774,-8-4 346,-5-3 23,-4-2 202,-2-2 605,-1 4 549,0 6 179,0 9-449,0 9-637,0 6 290,0 23-369,0 12 101,0 28-415,0 12-45,0 4-11,0-5-22,0-10-393,0-11-493,0-11-223,0-10-1469,0-10-840,0-10-5546,0-4 8986,-2-5 0,1 0 0,-1 0 0</inkml:trace>
  <inkml:trace contextRef="#ctx0" brushRef="#br3" timeOffset="197071">25280 1933 19908,'-7'0'3316,"2"0"-3192,4 60-24,1-28-100,-1 48 56,1-46-145,0-5 279,0-6-279,0-6 178,0-5-178,0-3 178,3-1-100,11-2 11,13 0 0,14-3-11,10 1 67,7 0-135,3 2 169,4 2-180,0-1 146,-4 0-145,-3-1 44,-6 0-33,-4 0-550,-5-2-884,-8-2-1178,-2-2-5097,-9-3 7787,-9-7 0,-7 5 0,-6-4 0</inkml:trace>
  <inkml:trace contextRef="#ctx0" brushRef="#br3" timeOffset="197688">27006 1483 23504,'-66'12'-56,"12"3"23,70 5-34,10-1-12,19-9 79,5-4 45,-3-6-23,-7-7 415,-11-4-134,-11-7 268,-10-2-425,-5 2 179,-3 1-325,-9 2 0,-7 3-112,-12 4-347,-8 3-449,0 3-1355,-4 2-1200,0 3-4437,-2 10 7900,-3 6 0,20-4 0,4-2 0</inkml:trace>
  <inkml:trace contextRef="#ctx0" brushRef="#br3" timeOffset="197938">26651 1706 22417,'58'-6'112,"0"-1"0,-3 1 1,-4-1-674,15-8-806,-10 4 740,-12 4 627,-17 4 67,-13 2 1502,-10 3-527,-9 13-426,-10 11-213,-12 16-257,-9 7-78,-6 0-136,3-3-380,3-6-740,6-4-1759,7-8-1333,4-8-4818,8-8 9098,4-7 0,5-5 0,2 0 0</inkml:trace>
  <inkml:trace contextRef="#ctx0" brushRef="#br3" timeOffset="198204">26853 1906 20300,'56'-26'679,"0"-1"1,-5 2 0,-4 5-680,2 6-34,-6-1-615,-3 3-842,-8-2-447,-7-1-359,-5-4-471,-5-2 1838,-3-3 930,-2-3 426,-3 2 1759,-3 2 291,-1 7-661,-2 8-694,-1 3 179,0 5-740,0 14-291,0 11-269,-1 22 0,-2 8-23,0 3-828,-1-5-930,2-9-371,1-8-1478,1-13-4001,0-11 7631,0-7 0,0-5 0,0 0 0</inkml:trace>
  <inkml:trace contextRef="#ctx0" brushRef="#br3" timeOffset="198388">27498 1419 19022,'2'-4'5267,"1"1"-4841,-3 80-370,0-17-892,0 1 1,0 3 779,0 18-414,0-12-435,0-11-1392,0-13-313,0-11-3082,0-7 5692,-6-12 0,5-7 0,-4-5 0</inkml:trace>
  <inkml:trace contextRef="#ctx0" brushRef="#br3" timeOffset="198771">26964 1925 20289,'-7'51'440,"0"0"1,2 4 0,6-5-553,19-9 157,14 5-68,12-29 23,5-6 0,3-6-67,-1-3 224,0-2-224,-8 0 145,-6 0-67,-12 0 0,-9 0 381,-7 0 180,-6 0-124,-3 0-156,-2-4-180,0-6 56,0-10-168,0-14-1334,0-36-1175,-3 11-1313,-6-21 3822,-9 32 0,7 22 0,-2 9 0</inkml:trace>
  <inkml:trace contextRef="#ctx0" brushRef="#br3" timeOffset="198912">26957 2064 22283,'78'-6'-770,"1"0"1,-17 0 0,-3-4-1360,0-4 0,-5-2 2129,13-16 0,-29 14 0,-14 4 0</inkml:trace>
  <inkml:trace contextRef="#ctx0" brushRef="#br3" timeOffset="199088">27961 1475 25690,'-52'61'-124,"-1"-1"1,3-4-1,2-5-840,13-17 1,0-3-1475,0-1 1,1-1-6930,-30 23 9367,9-11 0,26-18 0,11-11 0</inkml:trace>
  <inkml:trace contextRef="#ctx0" brushRef="#br3" timeOffset="199229">27571 1828 22406,'44'-1'952,"-1"-1"1,37 1-908,-33 5-90,-2 2-1165,-4 1-1513,-7-2-918,-8-2-3844,-9-2 7485,-8-1 0,-6 0 0,-2 0 0</inkml:trace>
  <inkml:trace contextRef="#ctx0" brushRef="#br3" timeOffset="199412">27978 1485 21353,'0'-8'3171,"0"1"-2970,-1 44 1,1 23-168,-1 15-1050,1 2 1,-1 4 1015,1-25 0,0-3-207,0-2 0,0-1-289,0-5 1,0-2-1264,0 30-320,0-15-1439,0-19-3014,0-14 6532,-6-14 0,4-8 0,-4-3 0</inkml:trace>
  <inkml:trace contextRef="#ctx0" brushRef="#br3" timeOffset="199554">27902 1865 22395,'46'-11'86,"1"0"0,-4 1 0,-3 0-2126,8-4-884,-5-1-4269,-10-1 7193,-11 0 0,-12 7 0,-5 1 0</inkml:trace>
  <inkml:trace contextRef="#ctx0" brushRef="#br3" timeOffset="199797">28192 1755 21409,'47'26'127,"1"1"0,-5-3 0,-7-14 859,-17-39-314,-7-2 281,-7 0-415,-4 1 10,-6 4-401,-7 3-136,-9 7-11,-9 7-314,-6 5-582,-3 7-729,-4 11-1501,5 7-3631,5 8 6757,10-5 0,11-9 0,6-9 0</inkml:trace>
  <inkml:trace contextRef="#ctx0" brushRef="#br3" timeOffset="199988">28429 1432 23728,'11'64'2354,"1"2"-2293,-6-6 1,1 5-536,-2-10 1,0-1 405,-1 0 1,0 0 67,-1-5 0,-1 0-151,0-4 0,0-2-880,-1 32-341,-1-15-2213,0-17-3079,-2-16 6664,-6-16 0,4-7 0,-4-4 0</inkml:trace>
  <inkml:trace contextRef="#ctx0" brushRef="#br3" timeOffset="200370">28660 1483 22978,'52'-10'145,"0"0"1,-4 1 0,-6 1-146,2 1 0,-15 1 235,-13 3 0,-10 2 830,-37 4-740,-8 10-281,-31 12 169,4 13-675,8 8 473,16 4-11,21-1-11,12-3-124,19-4-11,11-8-302,16-8-807,9-9-381,-2-10-873,-3-4-323,-10-6-4182,-11-6 7014,-10-5 0,-7 4 0,-3 0 0</inkml:trace>
  <inkml:trace contextRef="#ctx0" brushRef="#br3" timeOffset="200520">28594 1643 23964,'64'-7'-501,"1"-1"1,-6 1-1,-5 0-2479,12 0-2298,-16 3 5278,-18 3 0,-17 1 0,-11 0 0</inkml:trace>
  <inkml:trace contextRef="#ctx0" brushRef="#br3" timeOffset="200712">28439 2042 21432,'2'7'3921,"78"4"-3607,-24-10-314,5 2 0,4-2-274,-23-3 1,-1-2 183,39-7-605,-12-6-273,-14-1-1811,-15-4-1288,-14 1 4092,-9-2 0,-9 11 0,-4 2 0</inkml:trace>
  <inkml:trace contextRef="#ctx0" brushRef="#br3" timeOffset="201878">29885 1468 22575,'75'-8'123,"-11"1"-123,-32 7 0,-9 0 34,-12 0 548,-4 8-392,-11 5 12,-11 10-202,-11 7-101,-14 1-952,-3 2-1065,3-7-1176,8-7-4807,12-9 8101,10-6 0,7-4 0,3 0 0</inkml:trace>
  <inkml:trace contextRef="#ctx0" brushRef="#br3" timeOffset="202004">30177 1522 21846,'2'2'1166,"-15"64"-3632,7-34-1713,-12 49 4179,13-49 0,3-17 0,-1-3 0</inkml:trace>
  <inkml:trace contextRef="#ctx0" brushRef="#br3" timeOffset="202347">30078 1607 23012,'53'-7'-456,"0"0"0,-5 1 0,-7 0-1303,-9-3-370,-9 0-100,-6-5 246,-8-2 1075,-3-3 908,-4-1 1322,-2 0 773,0-1-437,0 4 1,0 3-326,0 5-56,0 4-44,0 4-247,-2 48-706,2-2-241,-1-2 1,0 3-119,1 26-55,0-6-852,0-11-773,0-11-729,0-11-1008,0-11-4090,0-10 7586,0-7 0,0-3 0,0-2 0</inkml:trace>
  <inkml:trace contextRef="#ctx0" brushRef="#br3" timeOffset="202754">29923 1743 22227,'-6'52'347,"1"0"1,0-2-1,2-5-268,7 13-158,10-3 158,7-9-158,11-5 68,6-14 0,1-8 11,3-10 0,0-7-56,-4-1 179,-1-4-213,-6-4 191,-4-5-101,-7-2 0,-5-1 303,-6-2-79,-3-2-112,-3-5-112,0-9-23,-2-5 12,0-6-1165,-1-3-1166,0 0-1591,-3 4 3933,-11 8 0,7 16 0,-7 8 0</inkml:trace>
  <inkml:trace contextRef="#ctx0" brushRef="#br3" timeOffset="202904">29901 1955 19000,'12'8'1922,"28"-3"0,7-5-1810,10-11-580,4 3 1,2-3-457,-20-3 0,-4-2-3032,35-19 3956,-10 2 0,-31 13 0,-11 6 0</inkml:trace>
  <inkml:trace contextRef="#ctx0" brushRef="#br3" timeOffset="203340">30805 1305 24614,'-56'33'-467,"1"0"0,4-2 0,4-1 187,-1 3 280,6-4-56,14-12 56,13-7-45,8-7 45,23-3 303,14-5-236,25-1 45,9-4 112,1 5-190,-11 2 223,-18 3-111,-17 6 470,-12 12-616,-15 12 34,-11 13-34,-14 1-146,-10-1-212,-3-7 336,6-9-158,9-10 236,13-7-123,9-8 134,7-1-34,16-1 114,12-6 189,22-4-336,10-7 11,2-1-56,-8 2-975,-11 3-683,-16 6-1737,-12 4-3507,-15 3 6947,-22 4 0,12-2 0,-10 2 0</inkml:trace>
  <inkml:trace contextRef="#ctx0" brushRef="#br3" timeOffset="203546">30360 1855 20210,'-3'15'4213,"84"0"-3753,-18-14-2541,3 0 1,3 1 2119,-22-2 0,-3 1 51,37 9 1106,-17 6-1028,-19 15-101,-17 3 57,-13 4 573,-7-2-1201,-5-7-1222,0-6-2375,0-12-1970,-1-4 6071,0-10 0,-2-1 0</inkml:trace>
  <inkml:trace contextRef="#ctx0" brushRef="#br3" timeOffset="203847">31028 1393 23471,'53'-2'500,"0"0"1,-6-1-1,-5 4-153,-6 12-302,-12 8 202,-11 17-247,-8 7-336,-16 8-852,-6-1-907,-15-1-1726,-5-6-4695,-1-11 8516,4-12 0,15-12 0,7-6 0</inkml:trace>
  <inkml:trace contextRef="#ctx0" brushRef="#br3" timeOffset="204029">31324 1317 25028,'11'61'246,"-1"0"1,0-1 0,-1-1-275,-3-9 0,-1-2-251,0 0 0,-1-1-897,3 36-180,-3-13-1771,-2-12-1246,-2-12 4373,0-16 0,0-13 0,0-10 0</inkml:trace>
  <inkml:trace contextRef="#ctx0" brushRef="#br3" timeOffset="204188">31336 1702 24099,'55'-7'74,"-1"0"1,-3 0 0,-5 2-1543,-1 4-2454,-6-3-5909,-10 1 9185,-10-2 0,-10 2 0,-6 1 0</inkml:trace>
  <inkml:trace contextRef="#ctx0" brushRef="#br3" timeOffset="204412">31592 1264 25443,'54'39'-19,"-1"1"0,-3-4 1,-4-10-206,3-24-303,-11-2-1019,-14 0-740,-13 0-2566,-13 0 4852,-18-2 0,9 2 0,-8-3 0</inkml:trace>
  <inkml:trace contextRef="#ctx0" brushRef="#br3" timeOffset="204578">31407 1609 23359,'62'1'560,"0"-1"0,0 0 0,-3-3-594,-9-2 1,-2-3-636,-1 0 0,-3-2-1505,31-13-1956,-22 5-4374,-27 4 8528,-15 6 1,-11 4 0,0 2 0</inkml:trace>
  <inkml:trace contextRef="#ctx0" brushRef="#br3" timeOffset="204820">31559 1830 23896,'54'32'75,"-1"-1"0,-2-2 0,-2-9-75,27-27-68,-9-7 23,-12-8 45,-20-4 124,-15 2 279,-13 1 169,-12 2-404,-12 1 180,-12 4-337,-14 6-22,-8 5-69,-5 5-211,-2 11-549,7 7-124,7 10-5658,9 10 6622,16-14 0,6-3 0,12-16 0</inkml:trace>
  <inkml:trace contextRef="#ctx0" brushRef="#br3" timeOffset="204998">32251 1850 15448,'0'0'0</inkml:trace>
  <inkml:trace contextRef="#ctx0" brushRef="#br3" timeOffset="205603">32836 1446 20927,'-14'0'2936,"3"0"-2903,11 0 192,0 0-259,24 39 90,1-29-56,21 29 45,-7-39-34,-7-7 303,-7 0 190,-12-4 270,-7 2-405,-5 1 90,-2 2-459,-7-1 56,-6 2-56,-9 0-44,-5 3-259,-3 1-324,-1 1-247,0 2-930,7 0-1950,7 2-5210,10-1 8964,5-2 0,3-1 0,0 0 0</inkml:trace>
  <inkml:trace contextRef="#ctx0" brushRef="#br3" timeOffset="205795">33192 1176 22484,'13'-13'3363,"-3"2"-3139,-10 82-90,0-12-1083,0 0 0,0 4 949,0-18 0,0-1-68,0 38-461,1-9-928,3-12-1333,-2-11-476,2-10-3939,-3-10 7205,-2-9 0,1-11 0,-1-3 0</inkml:trace>
  <inkml:trace contextRef="#ctx0" brushRef="#br3" timeOffset="206154">32841 1775 24423,'-7'45'381,"0"0"0,-4 32-459,10-47 145,7-7-134,13-5 55,14-7 1,23-5 11,9-4-17,-12-5 1,0-2 116,26-1-162,-31 0 1,-2 0-544,0 0-426,-15 2-1557,-11 1-1110,-10-3 3698,-5-3 0,-3 2 0,-2 0 0</inkml:trace>
  <inkml:trace contextRef="#ctx0" brushRef="#br3" timeOffset="206420">33314 1271 24087,'64'-10'452,"0"-1"0,-6 2 0,-7 2-408,2 5-88,-17 2 122,-19 7-156,-10 7-404,-18 12-1210,-10 8-2050,-15 2-5895,-4-5 9637,4-9 0,15-11 0,10-7 0</inkml:trace>
  <inkml:trace contextRef="#ctx0" brushRef="#br3" timeOffset="206570">33613 1315 25129,'47'0'115,"1"0"1,-4 1 0,-4 0-586,1 2-1289,-8 3-1927,-10 0-3777,-12 2 7463,-11 0 0,-1-3 0,-3-2 0</inkml:trace>
  <inkml:trace contextRef="#ctx0" brushRef="#br3" timeOffset="206753">33290 1560 20569,'0'6'4571,"80"1"-4313,-17-6-956,2 1 0,4-1 698,-22-3 0,-2-2-264,-2 0 1,-1 0-1402,24-7-2000,-20 2-1731,-24 6 5396,-12 2 0,-10 1 0,0 0 0</inkml:trace>
  <inkml:trace contextRef="#ctx0" brushRef="#br3" timeOffset="207020">33479 1816 24031,'41'44'82,"1"1"0,-2-7 1,1-9-150,22-21 134,-3-9-134,-11-10 89,-9-16 269,-21 0-145,-5-9 268,-24 9-369,-7 1 168,-13 1-202,-9 6 56,-7 7-67,-5 6-246,-3 6-527,-2 9-3552,-8 10-2847,23-4 7172,1 1 0,31-12 0,5-4 0</inkml:trace>
  <inkml:trace contextRef="#ctx0" brushRef="#br3" timeOffset="207448">34088 1186 18765,'-8'-1'2476,"2"-1"-2375,71-12-56,-32 7-45,46-12 33,-57 12 315,-12 3 1164,-5 2-907,-16 2 1,-7 0-427,-16 10 258,-7 5-236,1 13-134,6 6-134,13 21 45,14-12-191,19 9 157,13-22-526,12-11-158,1-7-851,-3-7-650,-6-4-1670,-9-3-4795,-10-5 8706,-6-5 0,-4 4 0,0 1 0</inkml:trace>
  <inkml:trace contextRef="#ctx0" brushRef="#br3" timeOffset="207820">34034 1325 19381,'-6'0'2846,"2"0"-2846,67-10-23,-25 5-616,5 0 1,1 0-1715,-5 3-101,-11 2 1939,-14 5 515,-8 7 1613,-8 8-324,-6 6 201,-3 1-257,-5 0-460,-2-1-672,-1 0 22,-3 2-157,-19 7-257,3-8-112,-17 3 257,10-13 146,3-5 45,6-4 481,11-5 46,12-1-504,7-2 156,37 0 100,36 0-189,10 0-306,-30-2 1,-2-1-98,16-1-1324,-12-4-335,-12 2-124,-16 2-918,-11 2-1703,-16 1 4672,-14 1 0,8 0 0,-7 0 0</inkml:trace>
  <inkml:trace contextRef="#ctx0" brushRef="#br3" timeOffset="208045">34121 1624 21230,'-33'46'635,"0"0"0,5-4 0,13-6-568,38-10-45,16-8 102,13-8-169,4-6 134,-5-4-89,-9-5 34,-13-4 358,-13-5 706,-9-9-728,-15 4-269,-7-6-79,-12 7 34,-7 2-112,0 2-482,-2 2-280,3 1-627,6-1-1827,4 0-2173,9-3 5445,7-2 0,4 7 0,3 2 0</inkml:trace>
  <inkml:trace contextRef="#ctx0" brushRef="#br3" timeOffset="208404">34306 1222 22888,'60'0'7,"0"-1"1,-5 0 0,-5-1 126,11-2-167,-12-2 100,-11 3-45,-15 1-11,-10 2 225,-9 0-35,-3 0 102,-1 6-292,0 7-11,0 9-370,0 5-874,0 2-929,-4-1-763,-1-2-4784,-7-3 7720,1-6 0,4-7 0,2-4 0</inkml:trace>
  <inkml:trace contextRef="#ctx0" brushRef="#br3" timeOffset="208688">34560 1317 19997,'-3'0'3384,"-1"0"-3238,4 0 11,-13 55-113,2-22-10,-14 42 22,-11-26-56,8-19 0,-12 1-11,19-21 145,7-7-268,7-2-90,5-1 213,11 0 11,14-1-34,21-2 34,16-2-56,7-1-90,-3 1-1109,-7 2-638,-12 0-886,-13-1-2981,-9 0 5760,-9-3 0,-8 4 0,-3-1 0</inkml:trace>
  <inkml:trace contextRef="#ctx0" brushRef="#br3" timeOffset="208947">34817 1103 21936,'0'-4'3698,"0"1"-3161,0 3-301,6 91 32,0-18-1930,-1 2 1,1 3 1683,-1-21 1,-1-4-23,0-1 0,0-1 281,-1-5 1,1-2-338,2 32-67,0-14-23,-2-14-952,0-12-616,0-13-1827,-2-11 1807,0-6 1,-2-6 0</inkml:trace>
  <inkml:trace contextRef="#ctx0" brushRef="#br3" timeOffset="209104">34798 1546 16916,'0'-6'4471,"0"2"-3463,0 4-828,67-16-79,-24 8-101,5-3 0,1 0-292,5 0-1938,-5 1-1501,-8-3 3731,-8 2 0,-16 3 0,-6 3 0</inkml:trace>
  <inkml:trace contextRef="#ctx0" brushRef="#br3" timeOffset="209462">35680 1351 21051,'-1'-8'3440,"0"2"-3306,1 6-672,0 0-1569,28 57-2655,-15-35 4762,20 41 0,-26-54 0,-4-5 0</inkml:trace>
  <inkml:trace contextRef="#ctx0" brushRef="#br3" timeOffset="209611">35929 1342 21779,'9'-4'1681,"-1"0"-1681,-8 4-2047,0 0 0,0 0 0</inkml:trace>
  <inkml:trace contextRef="#ctx0" brushRef="#br3" timeOffset="209754">36221 1320 21219,'6'0'3059,"0"0"-3059,-6 0-438,41 60-1052,-23-36-2722,30 44 4212,-38-56 0,-5-6 0,-3-4 0</inkml:trace>
  <inkml:trace contextRef="#ctx0" brushRef="#br0" timeOffset="219987">31811 15170 22844,'0'49'631,"0"1"0,0 0 0,0-3-306,0 29-197,0-34 1,0 0-494,1 1 0,1 2 437,0 1 1,0 0-12,2 0 1,0 0 56,0 0 0,0 1-79,-1-2 0,1-1 84,-1 1 0,-1 0-140,1-1 1,-1 1 72,0-2 0,0 1-28,0 2 0,-1-1-39,0-1 0,1 0 16,-1 0 1,1 2-12,0 14 1,1 1 5,-1-15 0,0 0-28,0 12 0,0-2 162,-1 19-224,0-3 169,-1-3-158,0-5 68,0-3 11,0-7 167,0-7-245,0-7-23,0-7-269,0-10 621,0-6-1181,0-8-124,0-6-8777,0-2 7877,-3-12 0,2 9 0,-2-9 0</inkml:trace>
  <inkml:trace contextRef="#ctx0" brushRef="#br0" timeOffset="220461">31623 17130 17543,'0'-4'4449,"0"1"-3586,0 3-494,37 63 393,-7-19-650,-4-3 1,1-1 55,7 1-112,-8-19 11,-3-5-11,0-4-67,-2-3 67,-3-4-101,-1-2 45,-1-3 0,0-1 0,10-6-23,-5-4 57,9-8-68,-8-5-178,-2-6-293,-3-6-795,-1-8-1008,-3-8-896,1-6-6085,-1-2 9289,1-1 0,-6 28 0,-2 7 0</inkml:trace>
  <inkml:trace contextRef="#ctx0" brushRef="#br0" timeOffset="221020">32874 15904 26407,'-1'70'138,"1"0"0,-1-4 0,1-4-138,0-16 0,0-3-179,0 39-168,0-10-617,0-9-549,0-13-1165,-1-10-22,0-14 391,-1-13 461,0-22 2879,-1-14 616,1-16-347,1-5 280,1 1-472,0 5-88,5 6-460,8 4 23,9 3-459,8 4-91,3 1-570,12 0-1335,-15 4-1254,4 1-3832,-20 2 6958,-3 1 0,-7 3 0,0 3 0</inkml:trace>
  <inkml:trace contextRef="#ctx0" brushRef="#br0" timeOffset="221219">33154 15890 22395,'0'-6'3261,"0"63"-2858,0 2-347,0-2 0,1 4-454,1-10 0,-1-3 442,1 1 1,0-1-56,1-5 0,0-1 33,1 31 242,-1-15-611,-1-13-246,1-13-1245,0-13-1893,0-9-2981,2-7 6825,0-8 0,-1 3 1,-1-3-1</inkml:trace>
  <inkml:trace contextRef="#ctx0" brushRef="#br0" timeOffset="221487">33312 16338 23975,'-6'56'381,"1"1"0,4-6 0,5-7-493,14-11-101,14-11-45,1-13 146,1-4 68,-4-16 88,-6-8 80,-5-14-1,-7-9 202,-6-3-180,-4-1 23,-3 2-123,-19-3-191,1 23-492,-20 3-371,7 19-2531,-3 14-3710,1 6 7250,5 11 0,12-10 0,8-6 0</inkml:trace>
  <inkml:trace contextRef="#ctx0" brushRef="#br0" timeOffset="222070">33657 16189 23717,'0'48'67,"0"-1"0,0-1 1,0-3 10,2 10-167,5-4 21,3-10 57,3-9-179,0-10-213,2-11 302,-3-4-67,4-14 33,-4-11-77,3-16 20,-1-9 136,1-4 112,-1 5-44,-2 9-12,-3 15 628,-2 10-326,1 44-257,2 0 11,3 28-112,3-17 33,1-10 1,1-12 11,1-12 22,4-8 437,-2-33-190,-3 0 123,-7-26-235,-7 7 89,-3 1-235,-1 1 45,-2 7-23,-3 5-44,-2 7-650,-7 4-393,5 9-1770,-4 5-1994,6 8 4829,2 2 0,2 0 0,2 0 0</inkml:trace>
  <inkml:trace contextRef="#ctx0" brushRef="#br0" timeOffset="222503">34328 15751 24703,'51'-34'385,"0"-1"0,-5 3 0,-6 14-38,-7 36-145,-9 12-34,-11 16-157,-7 7 11,-5 0-11,-12 0 79,-9-2-157,-14-7 100,-8-1-66,-10-3-1,18-14 23,2-1-79,24-16 34,6 4 112,7 1-89,6 4 111,8 0-156,5-1 44,2-2-391,-1 0-5100,5 8-4032,-12-3 9557,1 10 0,-16-18 0,-2 0 0</inkml:trace>
  <inkml:trace contextRef="#ctx0" brushRef="#br0" timeOffset="222629">34558 16627 19146,'0'0'0</inkml:trace>
  <inkml:trace contextRef="#ctx0" brushRef="#br0" timeOffset="225577">26482 18682 22136,'-23'60'443,"0"0"1,0-1 0,2-2 0,0 0 0,3-3-400,0 9 1,2-4-34,3-2 1,1-2-24,4-5 1,1-3-459,0 30-370,5-17-270,2-19-857,0-16-1484,0-14-3475,1-13 6926,2-19 0,-2 11 0,1-10 0</inkml:trace>
  <inkml:trace contextRef="#ctx0" brushRef="#br0" timeOffset="225803">26585 18658 20625,'3'-3'3731,"-1"1"-3216,16 77-268,-3-11-955,0 1 1,2 3 690,-4-16 1,-1-2 16,1 0 0,-1 0-112,1-5 0,-1-1-594,8 34 20,-4-13-1230,-6-15-493,-5-9-822,-3-15 3231,-7-11 0,3-9 0,-3-6 0</inkml:trace>
  <inkml:trace contextRef="#ctx0" brushRef="#br0" timeOffset="225978">26355 19191 20949,'-2'-4'2791,"1"0"-1962,1 4-784,79-2-90,-32 2-39,7-1 0,3 0-1238,2 1-2084,-3 0-3027,-3 0 6433,-5 2 0,-22-2 0,-8 2 0</inkml:trace>
  <inkml:trace contextRef="#ctx0" brushRef="#br0" timeOffset="226211">27100 18921 22556,'-48'40'605,"-1"-1"0,5 0 0,7 1-560,8 21-45,13 0 830,9-7-920,14-7 203,12-8-561,11-10-383,12-9-581,3-11-1356,2-7-1098,-2-14 3977,-1-8 0,-21 4 1,-5 0-1</inkml:trace>
  <inkml:trace contextRef="#ctx0" brushRef="#br0" timeOffset="226404">27295 19003 24356,'-41'38'560,"0"-1"0,4-2 1,8-1-516,10 11-90,10-3 34,7-4 0,9-7-427,6-3-234,11-11-594,6-4-1424,2-8-850,0-3-6291,-4-5 9829,-2-7 0,-14 4 1,-2-4-1</inkml:trace>
  <inkml:trace contextRef="#ctx0" brushRef="#br0" timeOffset="226737">27413 19191 22877,'-8'-4'1524,"2"0"-1524,6 4-34,81-2-234,-35-10 15,9 4 1,1-3-73,-6-19 79,-11 1 235,-14 2 22,-13 3 101,-7 5 145,-11 0 57,-10 7 224,-12 3-179,-14 5 167,-7 18-145,-4 14 247,3 23-438,10 12-22,15 7-145,13-5-35,14-6 12,14-10-11,11-11-67,8-11-68,4-12-167,-2-8-651,-1-6-795,-3-13-3261,-1-7 5020,-5-11 0,-12 12 0,-5 4 0</inkml:trace>
  <inkml:trace contextRef="#ctx0" brushRef="#br0" timeOffset="227079">28133 18967 23818,'-46'4'1378,"1"-1"1,-33 11-1312,36 9-45,10 3-44,13 0 33,9 1-78,7-2 89,12 4-89,9 0 67,30 11 11,-10-14-11,10 5 0,-26-18 11,-8-2 124,-8-4-113,-2-1 236,-12 6-236,-8-4-22,-12 7-179,-12-6-235,-1 1-539,-5-1-873,6-4-1603,6-2-2644,14-5 6073,9-13 0,8 10 0,3-9 0</inkml:trace>
  <inkml:trace contextRef="#ctx0" brushRef="#br0" timeOffset="227353">28208 18904 24334,'-44'38'571,"-1"1"1,7-4-1,9-2-571,17-4-45,19-1-33,17-3 134,18 1-90,14-1 68,1 0-45,-6-2 56,-11-1 55,-14 0 281,-13 2 0,-8 2-11,-13 1-336,-9-1-101,-34 5-371,3-15-559,-21 0-1278,18-12-3305,6-10 5580,11-9 0,16 6 0,8-5 0</inkml:trace>
  <inkml:trace contextRef="#ctx0" brushRef="#br0" timeOffset="227598">28464 18697 20255,'0'-4'1798,"35"-5"1,15 1-1799,16-5-1216,3 2 1,3-1 318,-24 3 1,-2 2-3384,35-3 4460,-22 4 1,-28 5 0,-16 1 0</inkml:trace>
  <inkml:trace contextRef="#ctx0" brushRef="#br0" timeOffset="227778">28737 18695 24300,'-15'63'930,"0"0"0,2-1 0,2-1-852,6-10 1,2-2-772,0-1 1,1-1 692,1-4 0,1-2-101,0 29-293,5-15-995,4-16-2633,7-15-4135,3-13 8157,5-17 0,-12 3 0,-1-5 0</inkml:trace>
  <inkml:trace contextRef="#ctx0" brushRef="#br0" timeOffset="228011">28871 19205 25588,'26'37'-11,"-1"-1"0,28 22 0,-5-62-45,-3-9 112,-10-7 56,-14-9 34,-11-1 336,-7 0-214,-12 3-32,-7 4-124,-12 6-112,-7 8-34,-2 5-358,-4 4-347,1 3-1200,3 3-2162,7 2 4101,9-2 0,10-2 0,6-4 0</inkml:trace>
  <inkml:trace contextRef="#ctx0" brushRef="#br0" timeOffset="228253">29201 18551 26138,'4'70'403,"1"1"0,0-1 1,0 0-376,0-10 0,0 0-518,0-2 1,2-2 444,-1-4 0,2-4-246,6 34-337,1-21 63,-2-17-1227,-2-16-1204,-4-12-2539,-4-9 5535,-1-16 0,-2 7 0,0-8 0</inkml:trace>
  <inkml:trace contextRef="#ctx0" brushRef="#br0" timeOffset="229028">29424 18772 26127,'-39'51'298,"0"-1"1,3-4 0,8-3-288,14 11 67,6-7-156,7-3 89,13-6-67,3-10-67,14-5-191,2-11-313,2-5-639,1-5-1267,-3-6-1601,-1-8-763,-6-7 4001,-5-3 896,-4 4 4269,-2 7-1221,-1 6-561,4 4-1098,5 1-761,6 0-292,6-4-101,5-5-223,2-8 10,2-6 12,7-16-12,-20 9 34,-3-7 34,-21 14 391,-10 2 91,-10 1-213,-12 10 122,-12 2-268,-4 15 168,2 13-269,8 12 23,7 17-102,14 5-44,6 1 11,8-4-56,8-7 56,7-12-448,8-10 11,4-13-2163,17-13-380,-9-16 280,12-16 346,-18-13 2209,-3-2 145,-8 7 1759,-4 12 639,-5 16-79,-4 16-1008,-1 24-549,-2 14-224,1 17-325,0 0-113,-2-5-88,2-12-1,-3-13-22,3-12-1,0-8-44,4-17 112,4-14-112,6-21-78,5-15 78,6-7-424,3 9 435,3 15 45,0 21 45,-3 15 246,-2 27-246,-6 12 100,-3 17-134,-7 2 403,-5-7-504,-3-12-907,-2-11-2073,-2-10-2174,-1-6 5244,-1-3 0,-1 0 0</inkml:trace>
  <inkml:trace contextRef="#ctx0" brushRef="#br0" timeOffset="231186">31195 18580 25084,'16'54'-2039,"-3"-5"-393,-3-18-268,-2-5-2096,-4-7 4796,-1-6 0,-3-8 0,0-2 0</inkml:trace>
  <inkml:trace contextRef="#ctx0" brushRef="#br0" timeOffset="231445">31242 18563 22115,'58'-25'377,"-1"0"0,-4 4 1,-9 12-300,-19 26-78,-11 14-123,-6 4-291,-15 5-338,-31 12 719,3-17 33,-23 5 179,24-27 449,11-5-460,13-5-168,7-2-45,21-1 12,10 0-281,19-6-1580,7-5 1894,20-17 0,-38 13 0,6-6 0</inkml:trace>
  <inkml:trace contextRef="#ctx0" brushRef="#br0" timeOffset="231629">31691 18369 24199,'0'66'-131,"0"0"0,0-3 1,-1-5-1057,1 17-1604,-1-6-1108,1-13-2622,0-13 6521,0-15 0,0-14 0,0-8 0</inkml:trace>
  <inkml:trace contextRef="#ctx0" brushRef="#br0" timeOffset="231780">31602 18716 22743,'49'-6'-124,"1"0"1,-5 1-1,-4 1-2083,-1 4-1726,-7 0 3933,-11 0 0,-9 0 0,-8 0 0</inkml:trace>
  <inkml:trace contextRef="#ctx0" brushRef="#br0" timeOffset="232178">31251 18865 23650,'-5'52'317,"-1"0"1,1-6 0,0-5-296,2-4 45,0-12-67,2-9 0,1-7 0,14-5 79,11-2 178,24-2-234,14 0 55,11-2-22,-1 2-627,-2-3 403,-10 3-706,-9 0-1053,-11 4-1188,-11-1-3630,-6 2 6745,-10-3 0,-6-1 0,-5-1 0</inkml:trace>
  <inkml:trace contextRef="#ctx0" brushRef="#br0" timeOffset="232703">31978 18541 21163,'46'-9'-73,"0"1"0,25-6 61,-61 26-268,-13 9 146,-17 17 78,-14 10 56,-13 1 123,1-2 180,10-10-23,15-8-257,11-14 33,19-7 0,13-6-56,14-2-12,13-9-1299,13-10 370,-21 1 67,-1-4 874,-30 16 135,-7 2 268,-10 4 202,-10 5-179,-13 8 246,-10 9 191,-6 12-213,5 3-258,3 1-325,12-6-67,10-7-123,9-8-796,5-5-974,7-7-405,7-1-3439,7-4 5737,6-6 0,-11 5 0,-2-5 0</inkml:trace>
  <inkml:trace contextRef="#ctx0" brushRef="#br0" timeOffset="232969">32230 18806 24614,'-27'46'239,"0"-1"0,0-3 0,1-4-217,-8 6-44,-6-4-68,-1-6 90,-2-4 0,2-8 56,6-5 370,9-9-258,11-4-156,8-4 66,10 0-89,17 0 22,19 0 11,24-1-22,12-5-322,6 0 75,-2-7-1529,-32 3 0,-2 0-3053,16-8 4829,2-8 0,-44 16 0,-9 1 0</inkml:trace>
  <inkml:trace contextRef="#ctx0" brushRef="#br0" timeOffset="233129">32717 18476 24502,'-7'-7'1983,"-56"35"-1983,24 5-522,-5-2 0,-2 3-856,-12 21-2028,3-2-3945,4-6 7351,12-10 0,17-18 0,10-9 0</inkml:trace>
  <inkml:trace contextRef="#ctx0" brushRef="#br0" timeOffset="233261">32364 18721 24042,'58'4'284,"-1"0"0,-3 0 0,-6 2-396,3 13-986,-6-1-2286,-6-1-1916,-12-4 5300,-7-6 0,-12-4 0,-4-3 0</inkml:trace>
  <inkml:trace contextRef="#ctx0" brushRef="#br0" timeOffset="233453">32799 18393 24446,'-3'-6'1109,"1"44"0,1 23-986,1 20-976,0-28 0,0 8 0,1-4 881,1 5 0,1-4-56,-1-1 0,2-2 38,0-4 0,0-2-648,2 33-797,0-17-1433,-4-20-2309,0-18 5177,-2-14 0,0-10 0,0-3 0</inkml:trace>
  <inkml:trace contextRef="#ctx0" brushRef="#br0" timeOffset="233737">32919 18546 21152,'2'-13'3910,"1"2"-3451,-3 11-268,62-5 44,-39 16-44,44 5-90,-59 21-101,-6 9-112,-13 4-370,-6 3-1390,-13-4-1825,-1-8-4203,4-11 7900,11-14 0,8-10 0,7-6 0</inkml:trace>
  <inkml:trace contextRef="#ctx0" brushRef="#br0" timeOffset="234045">33225 18476 23919,'3'0'2532,"7"63"-2532,-8-18-22,3 3 0,-1 0-819,1 9-929,-1-10-1424,1-11 158,-3-12 111,0-12 1076,-2-8 1849,-1-8 796,-5-9 1983,0-10-1064,-3-8-158,5-1-515,2 3 336,4 5-291,8 6-157,8 3-258,11 7-235,9 2-123,8 3-314,27 0 0,-18 0-672,12 0-1076,-34 0-2443,-13 2-5640,-10 1 9714,-7 0 0,-3 0 1,0 0-1</inkml:trace>
  <inkml:trace contextRef="#ctx0" brushRef="#br0" timeOffset="234227">32949 19028 26183,'63'45'171,"0"-1"1,-3-3 0,-2-9-217,20-20-313,-5-6-696,-15-4-1623,-15-2-3385,-16 0 6062,-13-7 0,-8 5 0,-5-6 0</inkml:trace>
  <inkml:trace contextRef="#ctx0" brushRef="#br0" timeOffset="235819">34614 18196 25006,'-5'69'478,"0"0"0,0 2 0,0 0-383,1-8 1,0 0-2744,1 3 1,1 0 2619,0-5 0,1 0-73,0-4 0,1-2 376,0-7 1,0-1-1587,0 32-1098,0-18-1423,2-20-2446,-2-17 6278,3-13 0,-3-9 0,0-2 0</inkml:trace>
  <inkml:trace contextRef="#ctx0" brushRef="#br0" timeOffset="236053">34781 18291 23591,'7'81'456,"-1"0"0,0-2 0,-1-2-456,-1-17 0,-1-3-318,0 2 0,0-1 110,0-1 1,1-2-348,-1-4 1,0-3-488,-1-4 0,0-2-2633,1 29-3572,-3-18 7247,0-15 0,0-20 0,0-9 0</inkml:trace>
  <inkml:trace contextRef="#ctx0" brushRef="#br0" timeOffset="236487">34318 18901 18675,'0'-7'4337,"0"2"-3665,0 5 359,0 0-617,52 68-190,-21-27-202,6 7 1,2 2-23,1 1 89,1-1-167,-2-8 134,-3-5-112,-3-10 67,-5-7-44,-4-8-57,-5-8 56,-4-1 23,1-11 56,-2-5 11,1-12-78,0-10 89,1-9-123,6-10 56,5-4-235,3-4-549,2 1-707,0 1-2061,0 2-5603,-4 7 9155,-2 6 0,-12 22 0,-5 7 0</inkml:trace>
  <inkml:trace contextRef="#ctx0" brushRef="#br0" timeOffset="236998">35473 18291 18194,'-5'0'4234,"0"0"-3135,5 0-853,54-6-4318,-24 5 4420,39-1 1060,-43 15-859,-12 9-112,-8 14-403,-11 7-34,-12 5-606,-11-2 2139,-9-4-5208,-1-9-2510,7-11 6185,9-11 0,10-7 0,8-4 0</inkml:trace>
  <inkml:trace contextRef="#ctx0" brushRef="#br0" timeOffset="237119">35539 18514 23504,'56'2'-3518,"-11"1"806,-41 10-2632,-3-4 5344,-1-1 0,0-5 0,0-2 0</inkml:trace>
  <inkml:trace contextRef="#ctx0" brushRef="#br0" timeOffset="237271">35539 18514 15817,'62'-35'1497,"0"-1"1,-6 3 0,-9 10-64,-22 22-537,-9 5-202,-8 8-393,-4 8-246,-9 8-50,-7 1-902,-11 1-1754,-9-5-1193,-5-2 3843,4-7 0,13-6 0,8-5 0</inkml:trace>
  <inkml:trace contextRef="#ctx0" brushRef="#br0" timeOffset="237387">35539 18514 15963,'64'21'1729,"0"0"1,-5-1 0,-9-6-1204,-14-14-481,10 1-1390,-13-1-1165,3 1-3921,-20-3 6431,-8-9 0,-5 6 0,-2-6 0</inkml:trace>
  <inkml:trace contextRef="#ctx0" brushRef="#br0" timeOffset="237546">35988 18279 24042,'2'61'71,"1"1"0,0-4 0,-1-3-945,1 20-896,1-9-595,-1-13-481,1-15-2005,-3-14 4851,0-12 0,-1-8 0,0-4 0</inkml:trace>
  <inkml:trace contextRef="#ctx0" brushRef="#br0" timeOffset="237703">35974 18566 22967,'39'-21'168,"0"0"0,31-13-1222,-38 34-1354,-5 0-1716,-8 0 4124,-9 2 0,-6-1 0,-4 1 0</inkml:trace>
  <inkml:trace contextRef="#ctx0" brushRef="#br0" timeOffset="238062">35525 18770 22462,'49'-11'560,"1"-1"1,-3 2-1,-2 1-560,24 0-11,-9 4-213,-11 3 44,-17 2 180,-16 9 224,-10 8-224,-22 13 0,-11 8-123,-22 5 67,-9 1-78,-4-1 123,11-7-1,13-9-10,19-7 22,12-10 101,19-2 212,10-4-234,19-1-34,9-2-45,2-3-404,-3-8-851,-5-4-8101,1-21 9356,-19 6 0,-4 1 0,-18 14 0</inkml:trace>
  <inkml:trace contextRef="#ctx0" brushRef="#br0" timeOffset="238279">35953 18609 23852,'-8'49'470,"1"-1"1,1-2-1,1-2-391,5 14-46,8-5-21,6-11-24,11-10 91,3-14 44,3-8-112,-1-9 57,1-16-68,-3-8-169,-2-18-861,-7-8-1256,-8-6-2420,-6 2 4706,-19 6 0,10 21 0,-11 10 0</inkml:trace>
  <inkml:trace contextRef="#ctx0" brushRef="#br0" timeOffset="238412">35870 18840 23775,'63'-7'-829,"0"-1"0,-6 0 0,-3-5 829,-12-8 0,-7 0 0,3-1 0,1-4 0</inkml:trace>
  <inkml:trace contextRef="#ctx0" brushRef="#br0" timeOffset="238753">36341 18373 24961,'54'-14'22,"-5"2"113,-16 12-12,-5 0 56,-4 7 180,-10 11-101,-7 14-124,-5 14-134,-10 5-145,-7 3-584,-11-2-1108,-8-3-1458,-1-6-3349,-5-6 6644,4-8 0,15-13 0,6-8 0</inkml:trace>
  <inkml:trace contextRef="#ctx0" brushRef="#br0" timeOffset="239003">36385 18607 22788,'51'-12'-299,"0"-1"0,-4 2 0,-6 0-1326,-7-3 426,-4-2 449,-7-1 750,-6 0 89,-7 4 852,-5 3 213,-3 5 437,-2 3-526,0 2-762,0 15-225,0 11-44,0 24-34,0 11-45,-1 5-1020,1-5-1064,-2-7-515,2-14-2813,0-14 5457,2-14 0,-2-7 0,1-5 0</inkml:trace>
  <inkml:trace contextRef="#ctx0" brushRef="#br0" timeOffset="239178">36832 18279 22877,'7'61'698,"0"0"1,0 1-1,-1 1-698,-1-2 0,0-1-440,0 1 0,0-1 3,0-4 0,-1-2-342,0-5 1,0-1-2662,1 31-5147,-2-17 8587,-2-18 0,-1-22 0,0-11 0</inkml:trace>
  <inkml:trace contextRef="#ctx0" brushRef="#br0" timeOffset="240014">26338 20332 22048,'-6'-2'3495,"-7"67"-2990,7 3-1609,0-3 0,0 4 1188,2-8 0,0 0-51,2-6 1,1 3 0,0-3-17,-1 5 0,2-3-34,-1 13 0,2-5 521,0-2-975,2-19-176,0-16-1056,0-15-1883,-2-8-3327,-1-18 7237,0-8 1,0 3-1,0 0 1</inkml:trace>
  <inkml:trace contextRef="#ctx0" brushRef="#br0" timeOffset="240365">26296 20502 22529,'59'-9'863,"0"0"0,-5 1 0,-3 4-639,9 16-202,-11 6 101,-14 10-111,-18 3-12,-8 3-292,-19 2-290,-11-3-214,-17-5 214,-13-9 100,-5-9 460,2-5 22,10-7 280,11-2 145,18 1-257,7-2 774,16 5-181,10 17-133,16 9-280,10 22-102,3 8-212,-2 2 10,-6-2-122,0 2-314,-15-23-863,-2-4-1446,-16-24-3226,-3-9 5927,-2-12 0,-1 8 0,0-7 0</inkml:trace>
  <inkml:trace contextRef="#ctx0" brushRef="#br0" timeOffset="240657">26783 20884 24972,'61'-8'171,"-1"0"1,-4 1 0,-6-4-239,9-21 0,-15 1-101,-16 4 168,-14 2 11,-11 3 112,-19 4 101,-11 3 24,-19 8 76,-11 13-200,-2 23-155,3 20 143,33-14 0,5 4 5,4 0 1,4 2-118,-1 37 0,21-8-11,6-16-79,16-12-78,4-18-559,4-12-652,2-8-3047,-3-17-5405,0-6 9007,-7-17 1,-15 15 0,-5 3 0</inkml:trace>
  <inkml:trace contextRef="#ctx0" brushRef="#br0" timeOffset="241407">27274 20723 22339,'-7'-1'3788,"0"0"-3385,7 1-258,0 0 12,4 80-11,1-29-118,-1 6 0,0 1 61,1 4 102,-2-11 0,-2-3-124,-1-22-134,0-4 123,0-19-179,0-2 123,0 0-68,0 2 147,1 1-113,0 3 90,3-1-112,-2 4 45,3-1-34,-2 0-89,0 2 10,-1-5 90,1 0 12,-1-1-68,0-3 146,0 0-560,-1-2 482,-1-6-23,0-5 90,0-7-112,0-9 123,-2-6-112,-3-7 22,-3-10-111,-3-6-46,-1-7-66,3-5 65,3-4-155,3 1 325,2 3-406,9 8 406,5 9-1,10 11 1,6 9-57,4 11 57,2 7-12,3 6-145,0 4-1488,12 3-1078,-15 0-762,9 7-3889,-20 4 7396,-3 8 0,-10-7 0,-3-3 0</inkml:trace>
  <inkml:trace contextRef="#ctx0" brushRef="#br0" timeOffset="242214">27042 20898 19561,'-12'-1'3294,"2"0"-3048,71-5 34,-12-1-280,2-1 0,3 0-376,25-10 253,-1-2-628,-7 1-89,-13 6-670,-15 3-1224,-12 7-4000,-13 0 6734,-6 3 0,-8 0 0,-1 0 0</inkml:trace>
  <inkml:trace contextRef="#ctx0" brushRef="#br0" timeOffset="243811">27531 20808 18474,'0'-4'5198,"0"1"-4659,0 3-282,0 71-178,4-25-74,-2 6 1,1 1 61,7 4-22,-1-7 11,-1-9-56,-1-9 112,-2-10-79,-3-8 57,-1-8-90,-1-3-246,0-3 156,0-8 23,0-6 134,0-15-56,5-23-67,1 11 45,8-13 0,4 26-23,4 3-55,3 8 66,0 7-212,1 5-23,0 4-45,4 2 292,0 8-11,1 2 22,2 4 0,-1-3 0,0-6 33,-2-3-21,-2-2 122,-3-4-134,-4-6 202,-5-12 0,-8 2-45,-4-5 67,-9 9 0,-9 3-45,-10 4 101,-10 5-235,-3 13 223,-1 11-65,6 13 21,8 10-135,8 2-66,10-4-23,8-3-56,13-6 56,11-6-572,13-9-313,5-8-1491,3-6-1590,2-12-3048,1-11 7014,0-14 0,-23 12 0,-5 0 0</inkml:trace>
  <inkml:trace contextRef="#ctx0" brushRef="#br0" timeOffset="244062">28286 20876 23359,'-44'18'1042,"1"-1"0,-25 16-1020,54-3-22,13-1 34,22-1-68,14-2 101,20-4-67,24-1-33,-28-8 100,3 0-22,-41-6 336,-8 2-179,-16 4-157,-12 5-45,-18 1-56,-11-1-504,-6-4-763,-3-5-1053,2-4-1276,6-4-3564,14-11 7216,14-11 0,14 7 0,9-4 0</inkml:trace>
  <inkml:trace contextRef="#ctx0" brushRef="#br0" timeOffset="244354">28387 20653 25431,'15'73'269,"1"0"0,-2-4 1,-4-4-248,-8-22 0,-1-3-865,1 32 831,0-21 244,2-17-377,1-18 152,5-10-7,6-19-34,8-13 79,9-19-68,7-6 57,0 6 403,0 19-426,-6 14 303,-5 35-68,-9 12-89,-8 24-67,-7 2-34,-3-6-112,-2-11-348,-1-14-335,-4-13-6007,-11-13 6746,2-18 0,-1 6 0,10-7 0</inkml:trace>
  <inkml:trace contextRef="#ctx0" brushRef="#br0" timeOffset="244595">28961 20499 20703,'82'-7'937,"0"-1"1,-4 0 0,-4 0-1476,-23 1 0,-3-1-1479,-1 1 0,-2-1 2017,29-5 0,-33 5 0,-19 5 0</inkml:trace>
  <inkml:trace contextRef="#ctx0" brushRef="#br0" timeOffset="244778">29252 20582 24479,'-7'67'780,"-1"-1"1,1-4 0,2-3-764,4-16 0,1-3-17,2 34-135,6-12-436,3-13-1502,5-13-3025,-1-16 5098,0-10 0,-7-9 0,-1-1 0</inkml:trace>
  <inkml:trace contextRef="#ctx0" brushRef="#br0" timeOffset="245029">29480 20937 25623,'52'34'-124,"0"0"1,-4-8-1,-4-12 113,3-33 22,-9-14 101,-15 0 101,-12 2 269,-9 0-235,-16 3-46,-6 5-89,-16 5-100,-5 9-12,-3 5-370,-2 6-1905,-20 14-7556,13-1 8073,7 4 0,24-11 0,20-8 0</inkml:trace>
  <inkml:trace contextRef="#ctx0" brushRef="#br0" timeOffset="245254">29817 20366 26451,'1'77'385,"0"1"0,1-2 0,-1-3-385,1-15 0,1-2-645,1-1 0,0-2 510,0-5 1,1-1-550,5 31-107,-1-16-1764,-2-20-2443,-1-16 5051,-4-15 1,0-7-1,-2-4 1</inkml:trace>
  <inkml:trace contextRef="#ctx0" brushRef="#br0" timeOffset="245554">29963 20575 26328,'-38'55'89,"1"1"1,5-5 0,8-4-146,18-1-11,21-2 44,10-6-290,21-9 66,7-9-582,0-11-773,-2-5-1827,-9-5-1916,-7-8 5345,-8-3 0,-13 1 0,-6 2 0</inkml:trace>
  <inkml:trace contextRef="#ctx0" brushRef="#br0" timeOffset="245837">30207 20896 21230,'7'-8'3003,"-2"1"-2880,60-1-123,-29-3-56,7 1 0,0-2 23,-7-9-91,-10-1 113,-12 2 168,-11-10 11,-15 9 291,-13-6 101,-15 16-167,-11 5 100,-4 17-135,2 13 57,5 43-348,23-6-39,14-19 0,6 0-84,19 12 11,7-7-381,15-13-223,4-11-965,3-12-930,0-6-1422,-2-15-3822,-2-11 7788,-4-16 0,-16 13 0,-4 1 0</inkml:trace>
  <inkml:trace contextRef="#ctx0" brushRef="#br0" timeOffset="246103">30626 20750 24379,'-1'53'597,"1"1"1,0-6-1,-2-4-597,-1 4 0,0-12-22,2-14-12,1-12-134,0-6 112,9-21 56,5-9-56,15-24 6,-3 12 0,3 1 27,15-12 23,17 1 135,-25 38 44,-2 28 0,-7 12-145,-5 20 33,-3 4 11,-6-5-156,-5-10-359,-2-12-863,-5-14-2443,0-6-4179,-1-7 7922,0-12 0,0 9 0,0-9 0</inkml:trace>
  <inkml:trace contextRef="#ctx0" brushRef="#br0" timeOffset="246553">31266 20329 24692,'-2'50'-1429,"0"-1"1,2 34-2057,8-60-2633,5-8 6118,2-8 0,-6-5 0,-4-2 0</inkml:trace>
  <inkml:trace contextRef="#ctx0" brushRef="#br0" timeOffset="246802">31364 20395 21443,'50'-8'653,"0"1"1,-5 2 0,-6 6-419,-8 10-90,-11 11 35,-10 3-169,-5 1-11,-18 0-79,-10-2 35,-15-2 44,-7-4 22,5-5 259,10-6-293,12-2-279,13-3 279,19 2-234,13-3-931,16 2-1388,8-3-2579,-2-4 5144,-3-2 0,-22 1 0,-8 0 0</inkml:trace>
  <inkml:trace contextRef="#ctx0" brushRef="#br0" timeOffset="246969">31755 20344 22597,'0'-4'3026,"0"0"-2892,0 68-134,0-18-23,0 3 1,0 2-505,0 13-997,0-6-1165,0-9-919,0-11-3463,0-13 7071,0-12 0,0-7 0,0-6 0</inkml:trace>
  <inkml:trace contextRef="#ctx0" brushRef="#br0" timeOffset="247111">31708 20633 17734,'0'-11'4594,"0"3"-3810,0 8-548,0 0-203,75-18-33,-31 12-359,8-4 1,0 1-2320,-4 7-2633,-10 0 5311,-18 2 0,-9 0 0,-10 0 0</inkml:trace>
  <inkml:trace contextRef="#ctx0" brushRef="#br0" timeOffset="247545">31414 20752 24647,'-2'51'297,"0"-1"0,0 32-207,1-62-79,1-8-22,0-7 11,0-3 0,11-2 190,11 0-168,17 0 29,23 2 0,4 0-485,3 0 92,-4 1 1,-5-1-959,-23-1-1187,-10-1-1279,-8 0 3766,-8-2 0,-5 1 0,-4-1 0</inkml:trace>
  <inkml:trace contextRef="#ctx0" brushRef="#br0" timeOffset="248048">32107 20332 22462,'55'-9'60,"0"1"0,-6 1 0,-9 1-498,-18 6 438,-11 10 12,-12 9 88,-15 13 360,-11 7 44,-11 1 258,2-4-470,8-7-225,13-7-11,8-9-90,13-5 34,11-5-100,11-3-327,9-10-401,-1-5-685,-6-10-190,-7-1 437,-10 6 1266,-7 9 492,-7 6 483,-12 17 773,-7 10-347,-12 20-448,-3 10-259,0 4-392,4-1-223,6-8-79,10-7-235,7-11-1020,6-9-2040,2-11-3259,2-4 6554,6-5 0,-4 0 0,3 0 0</inkml:trace>
  <inkml:trace contextRef="#ctx0" brushRef="#br0" timeOffset="248327">32390 20541 25297,'-4'57'362,"1"-1"1,-1-2-1,-4-6-351,-12 7-22,-10-4-112,-11-5-56,-12-4-168,-9-9 257,-2-8 90,7-10 0,15-8 90,16-5-57,21-2 1,26 0 89,23 0-101,23 0-22,9 0-208,2 0 52,-8-3-450,-8-2-1220,-12-5-2208,-12-1-5031,-12-1 9065,-13 0 0,-8 5 0,-5 1 0</inkml:trace>
  <inkml:trace contextRef="#ctx0" brushRef="#br0" timeOffset="248587">32841 20278 25380,'-51'44'-445,"0"1"1,4-4-1,2-4-1986,-9 0-3003,6-6 5600,12-9 1,16-10 0,10-6 0</inkml:trace>
  <inkml:trace contextRef="#ctx0" brushRef="#br0" timeOffset="248711">32618 20499 22518,'51'10'384,"0"0"1,-3-2 0,-5 1-586,4 8-1894,-6-4-1738,-9-2-5998,-9-2 9619,-9-5 0,-8-2 1,-2-2-1</inkml:trace>
  <inkml:trace contextRef="#ctx0" brushRef="#br0" timeOffset="248895">33018 20156 22855,'0'73'3171,"0"5"-2919,0 0 0,0 6-2546,-1-9 0,2-2 2310,-1 2 1,2-1-17,-1-4 0,1-2 328,1-6 1,0-3-665,0-8 0,-1-3-840,2 31-499,-3-22-3848,-1-21 5523,-1-19 0,0-11 0,0-6 0</inkml:trace>
  <inkml:trace contextRef="#ctx0" brushRef="#br0" timeOffset="249203">33156 20358 24513,'49'-4'599,"0"-1"1,31-3-544,-54 17 202,-13 7-258,-6 12-45,-15 10-404,-10 3-604,-13 1-1804,-12 0-2151,-1-7 5008,5-8 0,17-12 0,8-9 0</inkml:trace>
  <inkml:trace contextRef="#ctx0" brushRef="#br0" timeOffset="249387">33514 20246 24289,'8'0'3115,"17"73"-3048,-16-24-67,2 4 0,0 2-201,-6 6-371,0-9-369,-3-10-1110,1-11-1288,-2-11-190,-1-9-2343,0-6 5872,-5-7 0,3 1 0,-3-2 0</inkml:trace>
  <inkml:trace contextRef="#ctx0" brushRef="#br0" timeOffset="249528">33554 20509 24479,'52'-10'123,"0"0"1,-3 2-1,-6 1-347,0 3-785,-5 1-1467,-10 1-1054,-10-1-6301,-9 2 9812,-10-1 1,0 2 0,-2-1 0</inkml:trace>
  <inkml:trace contextRef="#ctx0" brushRef="#br0" timeOffset="249703">33135 20811 24636,'28'48'754,"-1"-1"1,4-4-1,4-8-732,5-14 1,4-8-324,0-2 0,1-3 138,-2-2 1,-1-3-734,28 0-1760,-16-7-4109,-17-6 6765,-17-5 0,-10 4 0,-8 2 0</inkml:trace>
  <inkml:trace contextRef="#ctx0" brushRef="#br0" timeOffset="250422">34579 20190 24838,'0'73'455,"-1"0"1,0-1 0,1-2-456,0-10 0,0-2-1009,0-2 1,0 0 851,-1-3 1,2-1-354,1-7 0,1-3-650,4 30-1876,3-15-561,-1-19-3801,-5-14 7398,-2-13 0,-2-8 0,0-3 0</inkml:trace>
  <inkml:trace contextRef="#ctx0" brushRef="#br0" timeOffset="250656">34713 20317 23583,'10'62'530,"1"0"0,-2-2 1,0-3-537,-2-13 1,0-3-477,6 40-851,-5-13-1211,-3-10-1008,-4-13-3955,-1-11 7507,-1-12 0,1-11 0,-1-7 0</inkml:trace>
  <inkml:trace contextRef="#ctx0" brushRef="#br0" timeOffset="250874">34749 20283 26474,'-56'33'-258,"0"0"0,3-2 1,4-3-1604,-18 10-1332,6-6-2252,8-8 5445,14-10 0,17-7 0,12-6 0</inkml:trace>
  <inkml:trace contextRef="#ctx0" brushRef="#br0" timeOffset="251033">34466 20385 23090,'64'21'735,"-1"0"1,-3 0 0,-5 0-725,12 14-11,-6-2-470,-6-6-964,-9-8-2679,-8-10-5718,-11-4 9336,-8-5 1,-11 0-1,-4 0 1</inkml:trace>
  <inkml:trace contextRef="#ctx0" brushRef="#br0" timeOffset="251615">35586 20127 22316,'-4'-9'2477,"1"1"-2197,3 8-190,53 0-90,-15 0 0,45 0 33,-34 4 23,-12 5 179,-14 10 46,-13 9-46,-10 9-212,-17 7-23,-8-1-471,-14-3-705,3-9-965,4-13-2554,10-8 4695,7-8 0,9-2 0,4 0 0</inkml:trace>
  <inkml:trace contextRef="#ctx0" brushRef="#br0" timeOffset="251798">35967 20027 22900,'5'0'3585,"-1"0"-3451,9 76-122,-8-23-926,3 3 1,0 2 711,-4 10-79,1-7-1456,-4-10-900,0-6 2637,-6-2 0,3-22 0,-3 0 0</inkml:trace>
  <inkml:trace contextRef="#ctx0" brushRef="#br0" timeOffset="252284">35511 20682 21342,'-3'-2'3182,"55"-27"-2599,1 11-399,0-2 1,3 1-505,-11 9 1,0 3 375,-2 1 0,-1 1-34,27 0 249,-22 4-551,-22 1 16,-14 7-2672,-36 18 550,-8-1 413,-29 13 1301,2-16 1137,4-5 656,11-4 425,15-5-751,16-3-357,9-1 771,22 0-626,11-1-336,23 0-236,10-2 23,3-1-34,-6-6-292,-13 1-100,-16-4 392,-15 6 0,-17 1 11,-22 3 151,-26 13 1,-7 5 106,-13 4-124,10 0 1,7 4-11,23 5-102,16-3-44,43 10-134,37-17-303,9 1-320,-28-20 0,-2-4-1428,14-11-1513,-6-6 3709,-8-10 0,-20 13 0,-7 2 0</inkml:trace>
  <inkml:trace contextRef="#ctx0" brushRef="#br0" timeOffset="252700">36148 20225 25398,'62'-15'157,"14"3"-146,-31 9-22,14 1 11,-22 2-45,-5 0 11,-9 0 12,-9 0 22,-7 0 123,-5 0 191,-2 3 258,-4 26-460,-8 2-79,-9 26-33,-11-8-33,-3 2-281,-4-3-549,-1-6-1120,3-4-3631,2-9 5614,9-7 0,10-11 0,8-5 0</inkml:trace>
  <inkml:trace contextRef="#ctx0" brushRef="#br0" timeOffset="252883">36355 20370 23034,'1'-2'1457,"60"-6"-1480,-24 5-487,13-3 0,0 0-678,-7 0-347,3-6-100,-26 2-617,-6-5-2477,-4-2 4729,-2-3 0,-6 9 0,2 1 0</inkml:trace>
  <inkml:trace contextRef="#ctx0" brushRef="#br0" timeOffset="253048">36703 20137 18082,'0'-4'5064,"0"1"-3798,0 3-840,0 71-370,0-17-237,0 2 1,0 2 180,3 17-179,1-8-998,2-12-1468,-1-12-1030,-2-13-5468,-2-11 9143,2-11 0,-3-4 0,1-4 0</inkml:trace>
  <inkml:trace contextRef="#ctx0" brushRef="#br0" timeOffset="253240">36837 20042 22967,'4'-11'2992,"13"67"-2858,-7 10-129,1-2 1,0 5-1374,-3-10 0,-2-2 1306,1 1 1,-1-2-332,-1-3 1,1-3 191,-2-6 0,1-2-1503,2 28-1299,-3-18-3087,-2-15 6090,-2-17 0,0-10 0,0-8 0</inkml:trace>
  <inkml:trace contextRef="#ctx0" brushRef="#br1" timeOffset="265383">25950 19030 22586,'-54'7'907,"-1"-1"1,4 1-1,4 0-616,-7 8 46,1 2-124,0 3-45,2 7 78,-1 3-223,-4 8-247,-5 8 240,27-19 1,-2 2-210,-3 4 1,0 2 225,-2 4 1,0 2-23,-1 2 0,0 2 6,3 1 1,-1 3 99,-8 17 1,0 1-79,14-17 0,0 1 39,-7 14 1,3-2-57,13-18 1,2-2 16,1 3 0,1 0-5,1 1 0,2 1-1,0 2 1,3 1-12,1-1 1,2 1-18,0 2 1,3 0-6,1-2 0,2 0 5,1 1 1,2 0-23,1-3 0,0 3 28,3 17 1,1 0 27,3-16 0,0-1-73,3 15 1,1-2 72,3-18 0,1-3-78,1 2 0,0 0 56,1 0 0,0 2-29,8 18 1,0-1 11,-5-16 0,1 0-23,5 11 1,2-3-213,10 16 146,3-3 190,1-1-180,2-1 113,4-1-57,2-4 23,6 0-33,4-4 33,-27-31 0,0 0-23,2-1 1,-1-1-79,33 24 191,-1-1-169,-3-3 147,-1-2-136,-1-3 68,0-3-22,2-2 11,2-5 11,1-2-90,5-5 135,0-2-146,2-4 180,-1-1-124,2-3 90,1-3-90,3-3 34,3-4 11,-38-3 0,1 0 0,0-1 0,0 0 5,1 0 1,-1 0-73,39-3 134,-4-5-101,-5-3 101,-3-5-123,-5 1 56,-3-5-22,-3-2-12,-5-5 34,0-7-33,-4-8 78,2-5-146,-4-7 202,-2-3-169,-6-2 203,-6-1-213,-5 1 78,-5-3-12,-5 1-10,-1-2-29,-8 19 1,1 0 129,4-20-169,0-14 124,-7 32-79,-1 6 553,-2 0-564,-2 3-45,-1 1 56,-1 3 373,0 2-294,0 6-157,0 1 201,0 2 187,0 3-287,0 1-1,0 6-111,0 0 78,0 2 0,-1 2 56,-1 0-22,-2 2 100,-1 3-78,2-1 34,-2 3 100,3 0-112,-2 1 90,0 0-89,-2 0-12,-5 0 11,-2 6 80,-5 6-125,-5 12 124,-4 2-146,-1 4 45,0-5-67,6-2-258,4-7 67,9-7-279,3-4-383,5-4 192,1-1 190,0-6 381,9-7-11,2-8 124,9-3 88,1 0 651,9 5-34,-5 9 11,7 3-324,-6 7 156,1 7-392,1 4 101,1 8-213,1 2 11,-1 0-11,-1-1 0,-2-4-89,-3-4-303,-1-5-248,-1-3-1130,-5-3-1882,-2-1-5122,-6 0 8774,-4 0 0,-3 0 0,-1 0 0</inkml:trace>
  <inkml:trace contextRef="#ctx0" brushRef="#br1" timeOffset="266223">24382 23635 24233,'-5'58'37,"0"0"1,1-6-1,1-6-194,3-3-538,0-8-1165,2-8-1299,1-5-2377,-1-9 5536,1-6 0,-3-3 0,0-4 0</inkml:trace>
  <inkml:trace contextRef="#ctx0" brushRef="#br1" timeOffset="266523">24372 23720 18485,'0'-10'3955,"0"3"-3361,0 7-292,65-13-279,-31 10 10,49-3 23,-54 21-112,-9 12-369,-10 9 33,-8 3-191,-16 1-45,-10-2 157,-13-5 382,-4-6 89,4-8 348,5-7 324,13-6-359,9-4-302,7-2-11,6 0 0,8 0 0,9-1-33,9-2-684,6-4-1278,0-1-1691,0-3-2835,-3 0 6521,-4-3 0,-12 6 0,-6 1 0</inkml:trace>
  <inkml:trace contextRef="#ctx0" brushRef="#br1" timeOffset="266706">24727 23567 19717,'0'-9'3575,"0"3"-3139,0 83-424,0-25-429,0 6 0,0 2 361,0 10-414,0-7-784,1-9-1021,4-11-904,0-11-2793,3-11 5972,-2-12 0,-2-6 0,-2-3 0</inkml:trace>
  <inkml:trace contextRef="#ctx0" brushRef="#br1" timeOffset="266865">24737 23861 15291,'0'-8'4393,"0"1"-3296,0 7-637,0 0-460,53-5-325,-22 4-896,43-5-1166,-40 6-3126,-6 0 5513,-10 0 0,-8 0 0,-7 0 0</inkml:trace>
  <inkml:trace contextRef="#ctx0" brushRef="#br1" timeOffset="267301">24382 24075 23829,'-7'51'90,"0"0"0,0-5 0,2-7-90,1-11-12,1-11-111,3-8 100,0-5-10,1-3 10,12-1 46,9 0-1,18 0 0,8 0-33,4 0 11,0 0-78,-3 0-57,-7 1-413,-5 1-349,-8 1-896,-4-1-313,-4-1-1704,-3-1-5030,-4 0 8840,-4 0 0,-6 0 0,-2 0 0</inkml:trace>
  <inkml:trace contextRef="#ctx0" brushRef="#br1" timeOffset="267765">24967 23696 20281,'52'-22'355,"0"1"0,-6 3 0,-7 4 5,-11 11-338,-12 6 353,-10 14-140,-7 11-75,-15 16-81,-10 6-23,-16-1-112,0-3 199,5-10-176,14-10-203,11-11 180,16-7 22,16-5 34,12-2-22,16-2-269,-2-9-404,-2-3-403,-13-7-23,-9 2 382,-12 2 650,-6 4 89,-7 7 212,-10 2 449,-10 13 57,-14 10 301,-4 15-235,-2 12-302,5 4-303,8 3-100,9-6-79,11-7-124,6-8-1243,4-12-1321,4-8-4159,6-7 6847,7-5 0,-5-1 0,-1 0 0</inkml:trace>
  <inkml:trace contextRef="#ctx0" brushRef="#br1" timeOffset="268065">25259 23900 20714,'1'-10'3250,"-9"68"-2779,1-17-455,0 6 1,0 1 6,-6 3-23,-4-2-12,-11-4-301,-12-2-293,-12-4 338,-8-6 268,1-7 11,7-13 22,14-6 292,14-6-302,13-1 10,13 0 371,23-2-258,20-5 33,28-2-168,-31 2 0,2 1-130,2 0 0,-1-1 108,-2 1 0,-1 0-236,32-5-3574,-4-1-291,-29 2 4112,-6 0 0,-27 4 0,-5 2 0</inkml:trace>
  <inkml:trace contextRef="#ctx0" brushRef="#br1" timeOffset="268241">25750 23620 24819,'-46'37'-378,"-1"1"1,3-4 0,5-3-1752,-1 3-1451,3-4-2347,5-5 5979,11-9 0,9-8 0,8-6 1</inkml:trace>
  <inkml:trace contextRef="#ctx0" brushRef="#br1" timeOffset="268373">25475 23829 22720,'51'3'452,"0"-1"0,-3 0 0,-6 2-452,0 10-45,-4-1-818,-3-2-1456,-6-1-729,-4-5-3328,-6-3 6376,-2-2 0,-10 0 0,-2 0 0</inkml:trace>
  <inkml:trace contextRef="#ctx0" brushRef="#br1" timeOffset="268565">25941 23484 24513,'4'64'338,"-1"-1"0,1 1 1,-1-4-1,1-1 1,1-4-339,4 7 0,1-4-458,-1-5 1,0 0 451,-1-5 1,-1-2-409,6 32-393,-4-14-504,-5-16-2173,-2-16-4592,-2-15 8076,-7-9 0,5-8 0,-5 0 0</inkml:trace>
  <inkml:trace contextRef="#ctx0" brushRef="#br1" timeOffset="279787">29760 21725 17935,'-4'-8'2667,"1"2"-1893,3 6 626,0 0-929,0 66-191,-2-27 73,0 23 0,-2 5-17,-1 4-518,1-18 1,1 0 293,1-8 0,1-2-28,0 4 0,0 0-17,1 2 0,-1 1 11,1-2 1,0 0-74,0 0 1,0-1 27,0-1 1,0-1-23,0-1 1,0 0-18,1-3 0,-1 3 34,2 14 0,1 0-28,-1-15 0,0 0 6,1 12 0,1-2 28,-1 15-1,1-3 23,-3 0-22,0-2-12,-1-17 1,0 0-57,0 22 45,0-25 1,0 0-46,0 13 34,0-5 0,0-1 11,0-6 23,0-2-68,0-1 633,0-3-655,0 1 56,0 9 0,0-11-11,0 6 0,1-17-45,1-2 22,0-4-68,0-1 46,0-3-89,0-4 100,-1-4-168,1-1 45,0-4-134,0-1-6006,-2-2 1714,1-8 4594,-1-4 0,0 1 0,0 1 0</inkml:trace>
  <inkml:trace contextRef="#ctx0" brushRef="#br1" timeOffset="280311">29485 23951 21544,'42'36'1591,"-4"1"-1255,-14-5-179,0 2 100,-1-3-212,0 0 33,1-7-55,-2-2-46,-1-6 35,-3-5-35,-1-5 1,-3-4 22,2-2 33,-2-3 1,5-10-23,1-9 23,2-13-68,3-4-33,9-14-67,-8 16-57,6-5-111,-14 21-337,-2 3-459,-4 3-795,-4 3-730,-5 1-3898,-1 3 6521,-2 1 0,0 5 0,0 0 0</inkml:trace>
  <inkml:trace contextRef="#ctx0" brushRef="#br1" timeOffset="281901">30772 23374 21499,'-39'36'328,"1"-1"1,4-2-1,8-3-294,16 1-34,6-2 0,13-3-179,13-7-135,16-8-559,13-5-248,2-8 460,-1-11 224,-9-6 437,-11-10 11,-13-4 392,-9 3 158,-7 1 290,-10 7-190,-7 5-358,-12 5-169,-8 7-134,-8 2-89,-1 9-998,-1 9-583,4 10-1378,6 8-5613,6-1 8661,6 0 0,11-15 0,5-4 0</inkml:trace>
  <inkml:trace contextRef="#ctx0" brushRef="#br1" timeOffset="282094">30454 23825 22586,'68'-7'-75,"0"0"0,-3 1 0,-2 0-704,-18 1 1,-2 0-1754,34-2-2567,-15 3 5099,-21 2 0,-20 2 0,-12 0 0</inkml:trace>
  <inkml:trace contextRef="#ctx0" brushRef="#br1" timeOffset="282510">30614 24021 20289,'48'-8'575,"0"-1"0,-3 2 0,-4 1-575,10 5-157,-7 1-123,-7 3-292,-12 4-10,-9 5 324,-10 5 247,-10-1 22,-13 3 90,-14-4 45,-15 0 78,-10-3 224,-1-1 168,3 0 550,3 11-774,22-4-202,8 10 146,23-4-44,15 2-79,15 0-11,16-2-180,10-9-11,2-6-11,-3-6-269,-4-5-717,-5-9-1334,-6-8-2587,-7-12 4907,-4-5 0,-16 15 0,-5 3 0</inkml:trace>
  <inkml:trace contextRef="#ctx0" brushRef="#br1" timeOffset="282986">32171 23272 21846,'1'3'1047,"-31"26"1,-16 8-1048,-4 6-694,-6 4 1,-1 1-763,-3 7-1838,10-6-2499,12-11 5889,15-10 0,10-15 1,9-6-1</inkml:trace>
  <inkml:trace contextRef="#ctx0" brushRef="#br1" timeOffset="283128">31842 23567 18238,'7'-4'5233,"0"0"-4561,-7 4-593,0 0-79,59 63-56,-30-30-286,9 8 0,-1-1-1798,-9-8-1064,-5-9-2534,-4-8 5738,-6-8 0,-6-5 0,-4-2 0</inkml:trace>
  <inkml:trace contextRef="#ctx0" brushRef="#br1" timeOffset="283319">32204 23338 20468,'1'-7'4504,"0"2"-4112,-1 5-111,-3 101-2324,-2-22 2054,2 1 1,0 4-12,0-28 0,0-3-23,2-3 1,0-2-197,0-5 0,1-1-233,0 27-1364,4-14-1265,0-18-1569,3-15 4650,-3-11 0,-2-9 0,-2-2 0</inkml:trace>
  <inkml:trace contextRef="#ctx0" brushRef="#br1" timeOffset="283477">32185 23803 19112,'0'-6'4191,"0"2"-3586,0 4-617,55-16-648,-24 4-635,8-1 1,1-3-2874,3-8 4168,3-8 0,-20 14 0,-5 0 0</inkml:trace>
  <inkml:trace contextRef="#ctx0" brushRef="#br1" timeOffset="283777">32634 23309 24008,'39'54'-1748,"-1"-11"976,-9-43 43,-7-8 684,-12-2 45,-4-11 123,-8 1 752,-10 1 145,-7 7-225,-12 5-358,-3 5 45,-1 19-325,2 9-57,4 19-100,9 6-11,8 2-22,7-3-696,4-8-257,1-8-1569,6-10-593,3-13-3653,6-5 6801,3-14 0,-9 6 0,0-7 0</inkml:trace>
  <inkml:trace contextRef="#ctx0" brushRef="#br1" timeOffset="284077">32757 23299 18899,'3'-8'4953,"1"1"-4426,-4 7-483,0 71-44,-4-29-11,2 7 0,-2 0-628,-6 1-55,-7-8-405,-6-7-212,-7-10 505,-7-9 312,-4-8 494,-4-5 68,3-4 470,8-3 560,10 0 100,12 0-682,6 2-45,5 2 55,12 0 203,14 0-304,21 0-167,17 0-258,7 0-45,1-3-358,-6-1-886,-14-2-1613,-11 0-2375,-13 3 5277,-12 1 0,-7 2 0,-6 0 0</inkml:trace>
  <inkml:trace contextRef="#ctx0" brushRef="#br1" timeOffset="284336">32477 23968 24703,'38'42'175,"1"-1"1,-2-4 0,3-9-165,29-21-11,-1-11-90,-13-9-190,-9-7 280,-18-8 34,-12 0 44,-10-1 202,-16 4-112,-10 1 102,-17 8-248,-12 6-44,-10 6-225,-3 6-392,3 6-683,7 1-1748,15 3-4247,15-6 7317,12-4 0,8-2 0,2 0 0</inkml:trace>
  <inkml:trace contextRef="#ctx0" brushRef="#br1" timeOffset="284719">32924 23423 20445,'-15'0'2488,"4"0"-2208,11 0-280,0 0-638,56-15-1604,-28 7-1377,41-11-6212,-49 15 9739,-9 1 1,-7 3 0,-4 0 0</inkml:trace>
  <inkml:trace contextRef="#ctx0" brushRef="#br1" timeOffset="284969">32924 23608 18933,'0'15'2476,"0"-3"-2353,0-12-123,0 0-168,56 32-44,-38-24 212,41 25 235,-55-35 694,-3-8-110,-1-4-214,0-8-123,-1 4 22,-2 0-269,-3 7-78,-2 2-157,0 4-79,1 3-290,0 1-696,1 1-1008,2 0-1355,1-1-2645,2-5 6073,1-4 0,0 3 0,0-1 0</inkml:trace>
  <inkml:trace contextRef="#ctx0" brushRef="#br1" timeOffset="285410">33133 23452 24827,'7'54'336,"0"0"0,0-3 0,-1-3-336,-4 24-314,3-8-537,-3-9-729,2-9-1345,-2-10 505,-1-10 1501,1-13 919,-2-6 504,1-21 628,0-7 269,3-17-393,3-3-156,4 0-225,5 2-357,4 3-35,3 1-202,3 3 12,-2 0 0,-2 4-90,-3 1-11,-5 2-269,-6 3 67,-3-3-56,-4 3 202,-1-5 112,0-1 23,0 2 33,0-2 459,0 8 225,0 5 55,0 8 23,0 3-538,0 15 0,0 22 24,0 29-148,1-17 1,1 4-666,0 5 1,0 1 514,2 3 0,0-1-6,0-3 0,0-1-242,1-4 1,0-3-421,5 34-514,1-16-516,0-16-1300,-2-17-1388,-1-15-4260,-4-12 8640,-1-24 0,-3 13 0,0-13 0</inkml:trace>
  <inkml:trace contextRef="#ctx0" brushRef="#br1" timeOffset="285727">33728 23370 22529,'8'-7'3810,"-2"1"-3328,-6 6-437,-31 75-45,3-31-348,0 8 1,-4 1-325,-20-1-1031,-1-7-314,4-11-259,14-14-727,15-10 33,12-15 2970,19-17 896,11-14 706,15-14 113,8-1 280,0 6 572,-4 13-1188,-7 15-449,-5 10-247,-7 19-403,-5 12-280,-6 17-90,-5 11-582,-4-1-1232,-2-4-1817,0-4-3035,-10-7 6756,-2-8 0,0-12 0,1-9 0</inkml:trace>
  <inkml:trace contextRef="#ctx0" brushRef="#br1" timeOffset="285885">33681 23584 24031,'47'-10'145,"0"1"1,-4 1 0,-4 1-157,-4 2-852,-4 0-717,-6-7-1020,-6-3-1052,-7-10-3149,-6-7 6801,-3-10 0,-2 18 0,-1 1 0</inkml:trace>
  <inkml:trace contextRef="#ctx0" brushRef="#br1" timeOffset="286027">33989 23204 23919,'0'65'780,"0"-1"1,0 6 0,0 1-641,0 1 0,0 1-1807,2 4 0,0 0 1667,0-4 0,0-1 0,2-5 0,0-3 376,0-7 1,-1-2-1083,0 3 0,-1-5-1142,2 9-2610,-3-9 4458,-6-49 0,3-6 0,-3-3 0</inkml:trace>
  <inkml:trace contextRef="#ctx0" brushRef="#br1" timeOffset="286618">35572 23294 26955,'-41'45'37,"1"0"1,2-4-1,0-4-563,-20 5-438,3-6-1848,2-6-2701,9-10 5513,12-8 0,15-7 0,9-4 0</inkml:trace>
  <inkml:trace contextRef="#ctx0" brushRef="#br1" timeOffset="286770">35221 23554 19538,'11'-1'5076,"-3"0"-4695,-8 1-281,63 0-100,-34 2-145,52 3-650,-52 0-876,1 1-1320,-5-3-1211,1-3-3619,-2-13 7821,2-9 0,-13 5 0,-1-1 0</inkml:trace>
  <inkml:trace contextRef="#ctx0" brushRef="#br1" timeOffset="286913">35727 23270 24916,'0'69'3,"0"0"1,-1-4 0,-1-4-676,-1 17-1132,-4-7-1591,1-8-3003,-3-11 6398,-1-13 0,4-17 0,1-13 0</inkml:trace>
  <inkml:trace contextRef="#ctx0" brushRef="#br1" timeOffset="287235">35701 23661 21364,'43'-40'11,"1"0"1,-4 3-1,-7 7-313,-14 14-259,-4-1-156,-3-4-34,-5-5-178,-3-2 715,-1-5 214,-3 1 191,1 0 795,-1 2 190,0 6 315,0 7-1,0 8-213,0 6-672,0 16-134,0 24-112,0 34-191,0-20 0,0 4-541,0 8 0,0 1 384,0 2 0,0 0-11,0-3 0,0-2-17,1-6 0,1-2-73,0-7 1,0-2-596,4 29-222,0-16-640,-3-18-985,-1-19-7299,-2-11 9686,-3-47 0,2 28 1,-2-28-1</inkml:trace>
  <inkml:trace contextRef="#ctx0" brushRef="#br1" timeOffset="287661">36066 23326 22832,'47'-21'694,"0"-1"1,-5 4 0,-5 4-650,-7 11 101,-14 10-146,-8 9-112,-14 13-303,-11 10-179,-11 2 280,-5-5 34,3-9-347,14-9-258,21-10 885,19-4 78,18 4 124,9 7 269,-1 12 78,-9 12-325,-16 8 22,-24 29-156,-22-22-90,-21 13-213,-16-37-325,-6-8 538,-4-12 23,4-5 369,13-5-224,15-3-23,19 0-44,12-2 202,24 3 123,14 1-337,25 1 46,11 0-46,6-3-362,2 0 93,-5-6-974,-7-1-8404,-1-11 9558,-25 3 0,-8 1 0,-24 7 0</inkml:trace>
  <inkml:trace contextRef="#ctx0" brushRef="#br1" timeOffset="287927">36569 23229 24591,'52'31'-295,"0"1"0,-5-2 0,-5-11 295,1-31 202,-10-6 224,-12-7 134,-8-3-67,-9 2-393,-6 2-100,-11 3-571,-32 4-549,-4 8-1760,-28 6-4212,4 18 7092,30-2 0,3 0 0,-9 7 0,8-1 0</inkml:trace>
  <inkml:trace contextRef="#ctx0" brushRef="#br1" timeOffset="288169">36329 23450 24345,'58'0'538,"0"0"0,-1-2 0,-3-1-538,27-6-191,-7-5-426,-15-1-301,-16 4 313,-15 4 560,-14 3 45,-7 3 672,-6 6-280,-1 10 112,-5 11-201,-3 14-158,-3 3-145,1 0-89,3-6-706,3-9-550,2-9-1949,1-6-3059,-5-8 6353,-3-2 0,2-3 0,-1 0 0</inkml:trace>
  <inkml:trace contextRef="#ctx0" brushRef="#br1" timeOffset="288336">36449 23598 24924,'25'57'485,"0"1"1,1-6 0,6-9-284,45-14-736,2-9 523,-3-12-157,-10-5-291,-12-3-628,-14-6-2095,-15-2-6649,-12-8 9442,-8-1 1,-5 7 0,0 2 0</inkml:trace>
  <inkml:trace contextRef="#ctx0" brushRef="#br1" timeOffset="288869">38497 22988 23056,'-4'-15'1692,"-19"44"0,-8 21-1429,11-13 1,-1 5-1654,-6 9 1,-4 6 0,2-1 1389,-4 9 0,3-2-17,1 0 0,1-2 385,4-6 1,2-3-521,5-7 1,2-3-386,-3 20 267,8-22-1747,6-18-1143,2-12-437,2-15-1259,1-17 4856,7-20 0,-4 14 0,4-1 0</inkml:trace>
  <inkml:trace contextRef="#ctx0" brushRef="#br1" timeOffset="289053">38399 23195 26239,'28'57'130,"0"1"1,-1-2 0,-6 0-159,-11-9 0,-3 0-285,1-2 1,-1-1-192,6 32-527,0-14-283,-4-19-1364,-4-11-841,-3-13-6312,-5-9 9596,-12-6 1,8-4 0,-8 0 0</inkml:trace>
  <inkml:trace contextRef="#ctx0" brushRef="#br1" timeOffset="289219">38178 23630 24334,'52'-6'321,"1"0"0,-5 1 0,-2 1-321,14 2-571,-6 1-1435,-4-1-2039,-3 0-4449,-2-3 8494,-4-2 0,-18 3 0,-6-1 0</inkml:trace>
  <inkml:trace contextRef="#ctx0" brushRef="#br1" timeOffset="289410">38883 23384 20658,'-51'44'1707,"-1"0"0,6-3 0,9 0-1673,13 17-34,12-6-56,8-8-67,16-9-427,6-10-402,18-10-696,7-9-1074,8-6-1502,2-14 4224,0-8 0,-23 4 0,-8 0 0</inkml:trace>
  <inkml:trace contextRef="#ctx0" brushRef="#br1" timeOffset="289577">39015 23428 24289,'-34'54'347,"1"0"0,4-4 1,8-3-416,15 6 68,14-7-795,8-11-639,12-12-1591,9-10-482,0-7-5805,-1-7 9312,-5-10 0,-15 7 0,-6-6 0</inkml:trace>
  <inkml:trace contextRef="#ctx0" brushRef="#br1" timeOffset="289886">39158 23686 20759,'55'-14'287,"0"-1"1,-2 1 0,-5-2-288,4-14 67,-6-2-56,-13 1 180,-15 0 324,-10 4 471,-11 1-179,-13 6-303,-12 4-123,-18 9-157,-7 9 11,-6 21-155,3 16 110,6 20-156,15 4-34,15-3-12,10-9-32,17-9 32,13-12-133,14-7-13,12-7-1433,25-6 56,-16-5-941,11-3-863,-29-2-4718,-8-7 8057,-9 0 0,-9-1 0,-6 3 0</inkml:trace>
  <inkml:trace contextRef="#ctx0" brushRef="#br1" timeOffset="290360">39843 23306 18070,'0'-5'5748,"0"1"-4818,0 4-415,-54 8-133,16 11-265,-4-6 1,-1 4-6,-6 18-67,9-1-45,18-4-11,11-4-68,20-2 57,16 1-45,17-2 67,9-1 0,-1-2 0,-11-1 11,-11-3 11,-14 1 258,-7 1-89,-7 3 22,-15 5-213,-8 0-56,-18 0-336,-7-5-528,-6-5-1208,-1-5-1649,6-6-3438,15-4 7215,15-14 0,12 9 0,7-9 0</inkml:trace>
  <inkml:trace contextRef="#ctx0" brushRef="#br1" timeOffset="290628">40085 23192 25252,'-46'41'202,"0"1"0,6-4 0,8-1-359,15 5 11,11-1-45,21-2 124,8 1 22,16-1 0,3 1 90,-5-4 112,-9-2 281,-13-3 144,-7-1-67,-13-1-301,-11 0-24,-13-5-190,-11-4-56,-8-10-437,-7-5-403,-3-10-1525,-1-14-3943,6-13 6364,12-16 0,18 19 0,11 4 0</inkml:trace>
  <inkml:trace contextRef="#ctx0" brushRef="#br1" timeOffset="290927">40355 23121 25802,'59'-1'156,"-1"0"1,-1 0 0,-3 0-493,22 1-1188,-2 0-2387,-10-4-4773,-14 0 8684,-18-3 0,-18 3 0,-8 1 0</inkml:trace>
  <inkml:trace contextRef="#ctx0" brushRef="#br1" timeOffset="291086">40581 23129 26104,'-24'76'504,"1"0"0,2-5 1,5-4-427,13-24 1,3-2-35,1 35-88,5-9-248,2-13-369,4-11-762,2-13-2219,0-11-3675,5-9 7317,3-12 0,-8 0 0,-2-3 0</inkml:trace>
  <inkml:trace contextRef="#ctx0" brushRef="#br1" timeOffset="291319">40727 23647 25073,'11'41'168,"1"1"0,21 24-190,20-51-236,8-9 45,2-19 112,-7-8 101,-12-19 34,-19-6 134,-12-4 235,-18 2-88,-17 6 9,-18 13-279,-17 13-45,-8 12-145,-3 21-248,4 8-671,9 15-1110,13-1-2420,16-5 4594,14-11 0,8-10 0,4-9 0</inkml:trace>
  <inkml:trace contextRef="#ctx0" brushRef="#br1" timeOffset="291536">41091 23143 25532,'-4'71'407,"-1"-1"0,1-3 1,1 0-408,4 8 0,2-2-686,1-21 0,1-2 311,0 11 0,3-5-1329,6-2-1313,0-18-2552,-2-16 5611,-1-11 1,-5-8 0,-2-1 0</inkml:trace>
  <inkml:trace contextRef="#ctx0" brushRef="#br1" timeOffset="292236">41343 23292 23628,'-47'42'821,"1"1"1,4-4 0,7-1-822,4 19-45,15-9 111,16-9-223,20-10-7,11-14-610,16-6-473,4-8-423,-2-8-850,-4-4-853,-6-9-1556,-7-2 1691,-6 0 3238,-7 5 5378,-3 2-2140,0 5-1523,2-1 1736,13-13-2521,-6 1-560,8-14-337,-12 5 158,-3-4 133,-7 1 203,-4 0 168,-6 4 90,-12 5-1,-7 5-404,-17 11-65,-11 8-170,-6 21 124,-2 17-157,9 24-794,12 15 682,23-35 0,4 2 22,-2 38-78,14-7-661,21-5-23,0-32-526,21-7-336,-9-32-830,2-18 796,1-16 1289,-2-15 347,-6-3 1848,-6 9 68,-9 15-101,-8 16-661,-7 23-605,-3 17-145,-1 16-91,0 4-145,0-5-168,0-14 68,0-12-113,1-8 112,7-8-56,6-18 23,10-16-68,8-19-55,2-6 77,3 12 24,-2 21 44,-4 14 156,-4 33 1,-6 14 101,-6 25-157,-5 8-67,-5 0-90,-3-8 0,-1-12-359,-1-15-470,0-14-1827,0-9-3955,0-12 6611,-5-14 0,4 9 0,-3-7 0</inkml:trace>
  <inkml:trace contextRef="#ctx0" brushRef="#br1" timeOffset="292819">42841 22808 24479,'-2'59'724,"-1"1"1,1-4 0,1-2-691,-5 20-34,4-8-23,11-13-10,8-12-68,14-13 34,5-15 67,3-6 0,-4-16 78,-2-12-67,-6-14-11,-5-12-45,-6-7-559,-8-2-1044,-4-1-1556,-6 6-2175,-11 12 5379,-8 18 0,5 12 0,0 9 0</inkml:trace>
  <inkml:trace contextRef="#ctx0" brushRef="#br1" timeOffset="292937">42848 23138 21980,'46'-11'-1580,"1"-1"0,-3-1 1,-3-1 1579,8-19 0,-20 14 0,-9 2 0</inkml:trace>
  <inkml:trace contextRef="#ctx0" brushRef="#br1" timeOffset="293077">43302 22871 21868,'-1'51'642,"0"-1"1,0-1 0,-2-2-643,-3 25-236,0-5-1108,1-5-1469,1-10-2072,2-9 4885,0-10 0,1-17 0,0-6 0</inkml:trace>
  <inkml:trace contextRef="#ctx0" brushRef="#br1" timeOffset="293244">43241 23287 22709,'15'-35'683,"7"8"-683,18 26-190,5 1-1480,0 0-929,-2 2-2824,-10 4 5423,-8 4 0,-14-3 0,-5-1 0</inkml:trace>
  <inkml:trace contextRef="#ctx0" brushRef="#br1" timeOffset="293619">42813 23533 23068,'55'-30'481,"-1"1"1,-1 3 0,-2 5-460,23 8 12,-3 7-68,-13 4-145,-14 2-11,-21 5 190,-12 8 0,-18 8 0,-15 8-11,-19 3 11,2-7 0,-3 0 22,-17 12 11,21-15 1,4 0 33,9 1 23,12-6-79,25-3 124,17-2-35,23-7-100,14 0 0,5-5-190,-3-8-1032,-27-1 1,-1-3-2331,13-13-3339,0-10 6891,-35 4 0,-10 14 0,-6 0 0</inkml:trace>
  <inkml:trace contextRef="#ctx0" brushRef="#br1" timeOffset="293795">43554 22917 23796,'55'-1'762,"0"0"0,-5 2 0,-8 5-695,-14 14-67,-13 11-336,-8 4-874,-20 2-1793,-10 0-2186,-20-8 5189,-13-1 0,23-16 0,3-3 0</inkml:trace>
  <inkml:trace contextRef="#ctx0" brushRef="#br1" timeOffset="293938">43309 23214 22216,'56'1'1064,"0"-1"1,0 1-1,-1-1-1019,-7-1 0,-1-1-349,0 0 1,-1-1 269,-2-1 0,-2-1-951,26-2-1383,-18 2-1946,-24 3-5517,-13 2 9728,-19 4 0,4-3 1,-6 4-1</inkml:trace>
  <inkml:trace contextRef="#ctx0" brushRef="#br1" timeOffset="294253">43469 23355 24692,'-1'64'455,"0"0"1,-1-6 0,1-5-276,7 2 66,4-10-224,10-10 68,8-10-68,7-6 1,11-9-23,6-5-23,4-3-245,1-2 111,-6-1-11,-9-4 56,-10-3 112,-13-4 0,-8-4-34,-7-3-11,-2-10-55,-2-11-741,-7-11-1097,-7-11-2354,-13-1-5539,-10 5 9524,-12 10 0,21 24 0,2 10 0</inkml:trace>
  <inkml:trace contextRef="#ctx0" brushRef="#br1" timeOffset="294378">43469 23355 26451,'72'41'-643,"-1"0"1,-5-4 0,-3-16-1969,-20-30 0,-3-9 2611,31-11 0,-33 13 0,-13 4 0</inkml:trace>
  <inkml:trace contextRef="#ctx0" brushRef="#br1" timeOffset="294785">44177 22959 21185,'0'-6'3373,"0"2"-2645,0 4-391,0 74-113,0-28-219,2 5 1,3 1 16,9 0 1,10-10-35,6-11 24,3-8 32,2-13 136,-4-4-57,0-10 101,-5-9-179,0-11 22,-2-15-45,-1-9-44,-4-6-146,-5-4-403,-7 1-864,-3 2-1545,-15 8-2869,-13 13 5849,-20 15 0,16 11 0,1 8 0</inkml:trace>
  <inkml:trace contextRef="#ctx0" brushRef="#br1" timeOffset="294910">44189 23148 22608,'56'0'-941,"1"-1"0,-5-2 0,-5-4-6231,6-11 7172,-8-12 0,-19 13 0,-9 1 0</inkml:trace>
  <inkml:trace contextRef="#ctx0" brushRef="#br1" timeOffset="295176">44662 22878 24267,'0'56'511,"0"1"1,0-4 0,0-2-512,0 24-270,0-9-749,2-12-303,0-10-818,1-13 302,-1-11-179,-2-9 392,-4-9 1625,-5-18 672,-3-9 348,1-16-190,4-3 357,5 5-190,11 7-100,9 8-427,14 8-335,8 4-135,5 5-347,-5 3-1200,-7 2-2106,-11 2 3653,-12 0 0,-7 0 0,-3 0 0</inkml:trace>
  <inkml:trace contextRef="#ctx0" brushRef="#br1" timeOffset="295486">44179 23433 22036,'63'7'3351,"-2"-2"-3166,-5-4 0,4-3-565,-11-1 0,-2-2 245,-1-1 0,-3-1-559,26-8-370,-27 1 540,-21 4 221,-28 2 303,-21 4 135,-26 2 134,-18 7 111,14 12 1,0 5-84,17-5 1,2 2 108,-9 10 1,8 4-217,14 11 79,26-4-56,29-6-45,22-9-168,22-12-541,6-7-400,1-13-1401,-9-11-2599,-10-11 4941,-14-11 0,-22 17 0,-10 3 0</inkml:trace>
  <inkml:trace contextRef="#ctx0" brushRef="#br1" timeOffset="295786">44970 22866 26104,'30'38'-71,"0"0"0,0-4 0,2-10-232,28-19 214,-2-9 89,-11-8 89,-11-6 91,-15-11 123,-11 0-203,-7-1-100,-15 1-224,-11 4-392,-19 5-875,-16 10-1870,-12 4-410,29 9 1,-2 3 3770,-4 4 0,2 1 0,-7 3 0,8 5 0</inkml:trace>
  <inkml:trace contextRef="#ctx0" brushRef="#br1" timeOffset="295919">44636 23173 22283,'54'4'1247,"0"1"1,3-1 0,0 0-1187,-4-4 1,1 0-510,2-4 0,0 0 156,-3 0 1,-2 0-757,-6-3 1,-2 0-3502,19-3 4621,-26 6 0,-19 1 1,-13 3-1</inkml:trace>
  <inkml:trace contextRef="#ctx0" brushRef="#br1" timeOffset="296102">44845 23394 26127,'3'48'-678,"0"0"0,5 35-2337,4-54-3707,-4-2 6722,-4-4 0,-4-10 0,0-4 0</inkml:trace>
  <inkml:trace contextRef="#ctx0" brushRef="#br1" timeOffset="296451">44767 23486 24681,'53'-7'541,"0"0"1,1 0 0,-1 3-492,-7 3 1,0 1-315,2-1 0,1 2 252,-3-2 1,-1 2 11,34 5-44,-19 4 96,-23 10-197,-19 3-18,-21 5-554,-22 0-314,-18 0-201,-19-4-606,-14-6 1126,35-12 1,-2 0 633,-2-2 0,1 0 78,0-1 0,1 0 840,-30 2 527,21-2-583,25 1-11,19-1 213,31 2-235,20 0-471,29-2-196,-30-1 0,2-1 47,2-1 1,1 1-132,-3-1 0,-1 0-393,34 0-5736,-10-9 6129,-32 3 0,-9-4 0,-25 6 0</inkml:trace>
  <inkml:trace contextRef="#ctx0" brushRef="#br0" timeOffset="407074">2481 13808 18653,'-4'-2'4235,"1"1"-3753,3 1-303,-4 61 449,3-7-561,-1 0 0,0 4-265,2-11 0,0-2 198,0 1 0,0 3 71,-2 14 1,1 1-1002,0-5 0,0-2-426,-2-2 1,1-4-1704,1 18-3440,0-46 6499,1-13 0,0-6 0,0-4 0</inkml:trace>
  <inkml:trace contextRef="#ctx0" brushRef="#br0" timeOffset="407559">2502 13963 17230,'3'-8'1916,"-1"2"-1636,-2 6 67,65-18-313,-25 14-29,7-3 1,1 2 61,1 17-55,-7 11 44,-11 5 145,-16 4 68,-6 0-101,-10 0 168,-14 0-258,-9-5 113,-17-4-146,-3-9 123,-2-6-45,7-6 180,5-5-258,8-6 123,10-2 123,6-3-235,8 7 269,1 2-235,1 8 436,9 15-178,6 10-57,13 20-258,0 6 1,2 1 45,3 11-203,-10-23-44,2 0-336,-11-27-706,-3-9-672,1-3-1357,0-4-4156,-3-3 7395,-2-7 0,-4 6 0,-1-6 0</inkml:trace>
  <inkml:trace contextRef="#ctx0" brushRef="#br0" timeOffset="407908">2886 14238 21118,'2'4'1748,"0"0"-1614,-2-4-111,59 22-23,-25-16 0,7 6 0,0-5-157,-2-18-247,-8-6 370,-8-8 34,-10-1 259,-8 0-203,-5 0 269,-12 2 11,-7 5 179,-14 6-246,-7 8 291,-19 34-504,17 5 224,-5 33-101,30-5-167,8-4 66,9-6-156,14-13 10,5-9 68,14-10-89,3-10-225,-1-6-391,0-6-830,-1-10-1502,-1-6-1659,0-10 4696,0 2 0,-15 10 0,-3 6 0</inkml:trace>
  <inkml:trace contextRef="#ctx0" brushRef="#br0" timeOffset="408267">3749 13854 21969,'-21'-46'1171,"1"1"0,-18-26-588,17 61-68,-4 8-470,-5 19 146,-3 16-124,-2 24 146,4 15-1151,3 5 949,9-4-22,7-5 304,7-9-405,3-4 112,4-5-33,6-3-461,2-4-335,4-6-594,-2-9 73,-4-8-1171,-2-9-605,-4-5-2992,-1-4 6118,-12-3 0,8 1 0,-8-1 0</inkml:trace>
  <inkml:trace contextRef="#ctx0" brushRef="#br0" timeOffset="408434">3250 14299 19695,'-9'-3'2992,"2"1"-2432,7 2-269,72 0-291,-27-3 0,7 1 0,0 0-90,1-5-1266,-6-1-1175,-9 1-461,-9-2-2107,-8-4 5099,-8-4 0,-7 7 0,-4 1 0</inkml:trace>
  <inkml:trace contextRef="#ctx0" brushRef="#br0" timeOffset="408966">3667 14078 22620,'8'54'354,"0"0"1,-1-3 0,0-3-322,4 20-33,-4-8 56,-2-13-89,-2-12 33,-2-14-12,0-11-704,-1-6 144,0-24 493,-5-7 23,1-25 56,-2 0-67,2 2 157,4 8-23,4 14-34,6 9 23,8 11-33,10 3 22,5 4-45,5 1 0,2 2-191,15 4 23,-14-1-190,8 2 291,-19-6-113,-1 0 180,1-1-100,-2-5 100,0-4 0,-5-6 67,-4-4 168,-6-2-134,-6-2 201,-4-2-291,-2 2 225,-5 2 56,-7 5 156,-12 8-202,-8 3 23,-7 13 146,1 11-57,2 15 23,6 14-224,9 6 257,9 5-403,6-5-11,6-6 12,10-10-57,7-10 11,13-10-44,1-8-57,1-6-828,-3-2-258,1-7-1838,0-8-1244,2-10 4303,6-11 0,-19 14 0,-1 3 0</inkml:trace>
  <inkml:trace contextRef="#ctx0" brushRef="#br0" timeOffset="409284">4732 13932 22126,'-63'11'997,"-1"0"0,6-1 1,5 4-617,-14 19-123,21-7-258,22-2-22,14-8-23,21 3-22,11 1 67,46 16 28,-29-18 0,1 0-51,-1 0 1,-1 1 123,20 10-79,-37-9-11,-12-1 236,-7 0-225,-18 2 112,-37 4-111,0-10-90,-27 0-236,24-13-45,8-1-548,8-1-325,13-2-1222,9-9-672,10-9-2936,5-13 6051,7-9 0,-3 18 0,3 1 0</inkml:trace>
  <inkml:trace contextRef="#ctx0" brushRef="#br0" timeOffset="409592">4718 13852 22115,'12'74'657,"1"0"1,-2-4-1,-1-7-545,-1 9-112,-1-11 0,1-15-22,-1-15 22,-2-14-67,-2-10 112,2-5-45,1-18 11,7-10 22,6-20 23,6-2-112,5 6 90,-2 15-34,2 15 190,-5 23 1,0 16 55,-6 19-212,-3 5 11,-5-3-45,-4-8-23,-4-12-794,-2-9-562,-2-10-8452,0-5 8605,-6-23 0,4 14 0,-4-15 1</inkml:trace>
  <inkml:trace contextRef="#ctx0" brushRef="#br0" timeOffset="415712">5402 13691 20053,'-9'3'2129,"2"-1"-1815,7-2 34,0 0-348,51 11 0,-9-9 0,3 4 0,2-1-202,23-5-572,0 0-817,-6-4 336,-9-2-784,-10-2-2544,-9-2 4583,-11 2 0,-12 2 0,-7 2 0</inkml:trace>
  <inkml:trace contextRef="#ctx0" brushRef="#br0" timeOffset="416054">5668 13810 21857,'-3'59'683,"1"0"1,-1-2 0,1-3-584,2 29-465,0-3 421,0-9-101,0-7 231,0-14-242,0-10-478,2-12-519,0-11-1233,1-7-123,0-7-1853,-1-2 4262,1-1 0,-2 0 0,0 0 0</inkml:trace>
  <inkml:trace contextRef="#ctx0" brushRef="#br0" timeOffset="416396">5849 14151 22597,'-1'59'-42,"1"0"1,0-12 0,7-8-541,28-9-101,1-24 402,-2-7 281,-5-10 56,-6-4 471,-10-26-202,-7 8 168,-13-9-145,-6 15-1,-12 7-168,-2 5-89,0 8-90,3 2-101,3 5-123,3-1-1054,6 1-4436,5 0-3497,4-3 9211,6-2 0,-2 1 0,2-1 0</inkml:trace>
  <inkml:trace contextRef="#ctx0" brushRef="#br0" timeOffset="416671">6145 13608 23840,'0'56'182,"-1"0"0,1 0 1,1 23-1,2-1-171,5-2 0,2-4-1203,-2-18 0,1-3 1164,2 9 0,1-4-555,0 3 345,-2-14-1532,-3-15-364,0-12-970,-4-10-2185,0-5 5289,-2-16 0,-1 9 0,0-9 0</inkml:trace>
  <inkml:trace contextRef="#ctx0" brushRef="#br0" timeOffset="417030">6421 13813 15381,'9'-4'4280,"-2"0"-3137,-7 4 953,0 0-1324,3 3-133,-5 6-627,-7 10 111,-14 14-78,-12 9-23,-3 7 34,0-3-112,6-3 34,9-9 10,9-7-44,8-7-44,4-3 10,10-1 112,5-3-381,23 3-279,-6-7-1088,10 1-492,-16-5-169,-2-2-1501,-4-1 22,-4-2 3866,-3 0 0,-6 0 0,-2 0 0</inkml:trace>
  <inkml:trace contextRef="#ctx0" brushRef="#br0" timeOffset="417330">6442 14221 13432,'9'0'6901,"-2"0"-6206,-7 0-448,68 0 33,-33 0-275,9 0 1,2-4 95,4-13-12,-15-1-89,-1-11 101,-21 6 56,-8 0-157,-3-2 179,-13-1-89,-6 0 415,-15 6 581,-20 8-839,12 17 33,-8 20-179,24 17 0,6 13-34,10 5 34,4-4-146,4-6 101,10-10-202,17-7 135,3-17-606,11-5-413,-10-11-931,-2-12-1311,-1-9-2667,-1-16 5939,-2-9 0,-11 21 0,-3 1 0</inkml:trace>
  <inkml:trace contextRef="#ctx0" brushRef="#br0" timeOffset="417688">6912 13937 17543,'4'0'4617,"-1"0"-3754,13 74-662,-11-30-156,4 7 0,-1 1-34,-7-2-11,0-8 0,-1-12 0,0-10-56,0-12 45,0-5-135,3-25 180,2-6-68,6-26 34,3-1 0,5-1-11,4 4 101,4 11-101,2 14 67,0 13 179,8 19 213,-12 20-112,4 20-22,-16 15-146,-4 2-157,-3-3 23,-2-11 55,0-10-178,0-12-774,0-10-145,-2-9-4438,0-5-2118,-2-12 7564,0 4 0,0-5 0,0 6 0</inkml:trace>
  <inkml:trace contextRef="#ctx0" brushRef="#br0" timeOffset="419745">7872 13786 17308,'0'-11'4415,"0"2"-3451,0 9 55,0 0-851,-27 53 247,18-26-325,-19 38-23,24-44-67,3-7-90,1-7 1,4-5 77,7-1-77,7-1 145,9-5-157,2-9 202,-1-7-79,-4-8-22,-5-2 224,-8 3-201,-5 2 66,-4 5 113,-2 5-202,-5 4 78,-5 5-313,-18 1-617,2 3-661,-12 4-1702,8 14-1794,-3 12 5009,-3 17 0,17-17 0,2-2 0</inkml:trace>
  <inkml:trace contextRef="#ctx0" brushRef="#br0" timeOffset="419939">7603 14202 19011,'0'4'3294,"0"-1"-2431,0-3-818,57 28 22,-22-16-61,5 3 0,2 0-18,5-10-133,-4-2-853,-2-2-772,-5 0-403,-5-1-1335,-6-8 3508,-4-5 0,-11 1 0,-2 2 0</inkml:trace>
  <inkml:trace contextRef="#ctx0" brushRef="#br0" timeOffset="420412">8194 13667 22664,'70'-4'348,"-14"10"-348,-55 31-247,-9 3-22,-4-3 269,-6-6 0,0-12 68,6-7-68,7-9-158,2-2 450,19-1-146,4 0 66,15 0-66,-2 6-90,-4 1 45,-6 11-56,-10 7 134,-5 7-134,-6 11 44,-31 26-145,0-14-129,0-19 0,-3-3 185,-24 7 11,0-8 1,8-8 380,13-10-280,17-7-112,10-5 0,17-2 101,15 0 90,20 0 122,17 0-44,6 0-202,0-1-67,-6 0 123,-9 0-33,-9 1-280,-10 0-2880,-6 0-1457,-12-3 4527,-5-2 0,-9 1 0,-1-1 0</inkml:trace>
  <inkml:trace contextRef="#ctx0" brushRef="#br0" timeOffset="420971">9553 13523 22350,'58'-13'-1210,"-10"3"-616,-35 7-393,-6 2-2543,-3 1 4762,-7 3 0,1-1 0</inkml:trace>
  <inkml:trace contextRef="#ctx0" brushRef="#br0" timeOffset="421288">9551 13523 20031,'23'58'194,"1"0"0,-4-2 0,-5-7 176,-9-13 269,-5 11-34,-5 3 79,-1-6-595,0-9-89,0-15 34,6-10-68,12-6 68,6-5-23,13-11-11,0-6 0,-5-11 135,-8-1-124,-10 2 235,-5 3-179,-8 5 79,-8 4-146,-10 5-168,-9 4-314,-2 3-381,3 3-1187,6 1-550,6-2-1747,10-3-1749,4-3 6096,4-8 0,0 8 0,0-1 0</inkml:trace>
  <inkml:trace contextRef="#ctx0" brushRef="#br0" timeOffset="421754">9551 13523 14036,'52'26'2943,"0"1"0,1 7 1,-12 0-2574,-25-1-236,3 32-134,-9 1-146,-4 1-997,-2-5-1232,-3-7-101,-1-10-2432,0-11-1232,0-13 6140,-1-11 448,-3-16 3317,1-15-1368,0-14-155,2-9-494,1 0-830,5 4-256,7 7-203,7 4-392,8 4 79,2 2-135,0 2-22,-3 0-101,-3 5-504,-6-3-248,-6 1-693,-3-4-45,-6-3 559,-1-5 1043,-1 0 90,0-3 2443,0-8-942,0 13-459,0-2-68,0 20 269,0 6-100,0 5-180,0 19-398,2 20 1,1 8-572,-2-2 0,1 3-479,2 26 1,0 2 405,-2-15 0,-1-2-22,2 0 0,0-2 5,-1-4 1,1-2-177,0-5 1,0-2-166,3 32-527,-1-16 168,0-12-1479,-2-17-3866,-1-13 6051,-2-11 0,0-6 0,0-2 0</inkml:trace>
  <inkml:trace contextRef="#ctx0" brushRef="#br0" timeOffset="422470">10092 13540 21689,'47'-9'919,"0"1"0,31-6-695,-52 20 392,-11 11-481,-7 14-23,-6 12-112,-7 7-303,-7 3-1254,-8-2-1648,-6-3-3081,0-11 6286,3-11 0,11-13 0,4-9 0</inkml:trace>
  <inkml:trace contextRef="#ctx0" brushRef="#br0" timeOffset="422646">10273 13599 19314,'5'-6'3989,"-1"2"-3832,-4 4-90,59-6-67,-27 5-11,47-4-426,-44 5-1076,-7 0-459,-9 0-426,-9 0-2106,-6 7 4504,-19 5 0,12-2 0,-12 0 0</inkml:trace>
  <inkml:trace contextRef="#ctx0" brushRef="#br0" timeOffset="422988">10292 13793 21768,'56'-2'59,"1"1"1,-5-1 0,-6-4-833,-4-12-706,-10-1-123,-8-2-192,-10-1 338,-7-2 1321,-3-4 135,-4-2 539,0-1 760,-2 1-67,-3 4-212,0 6 392,-1 8 45,2 6-415,3 5-392,0 12-90,1 11-235,0 18-112,0 14-213,1 6 56,1-1-583,3 12-2151,-2-11 594,0-4-370,-3-13-347,0-18-1188,0-2 3989,-4-4 0,3-9 0,-3-4 0</inkml:trace>
  <inkml:trace contextRef="#ctx0" brushRef="#br0" timeOffset="423429">10214 14049 21969,'60'-25'426,"-1"0"0,-3 2 0,-5 5-314,13 8-67,-11 5-90,-7 4-22,-15 1 67,-9 6-34,-10 4 79,-7 11-90,-3 2 34,-14 5-426,-30 11 123,-4-9 101,-21 6 190,19-15 23,10-4 0,8-5 157,12-4-78,9-3 0,6 1-79,3-2 190,8 3-179,4 0 191,10 1-191,8 1 34,3-1-45,4-1 11,2-2-44,0-2 10,-2-2-1042,10-9-335,-13-5-550,9-9-2308,-17-7 4258,-1-2 0,-12 12 0,-4 4 0</inkml:trace>
  <inkml:trace contextRef="#ctx0" brushRef="#br0" timeOffset="423929">10776 13601 19527,'0'-9'1860,"0"1"-1625,0 8-168,59-35-134,-35 23-157,42-24 190,-56 32-89,-4 3-22,-10 9 32,-10 5 113,-6 6 404,-6 0-169,6-5 112,6-5-347,8-4 202,6-1-23,15 2 79,10 2-146,15 2-56,3 1 112,-3-1-112,-9 1 112,-10 2-112,-12 2-11,-7 6-45,-18 3-78,-12 5-269,-18 1 32,-8-3 315,-1 0 46,5-9 480,12-3-369,15-7-45,18-1 146,23-4-102,19 0-32,17-3-124,5-1-34,2-7 0,-6-2-2980,2-15 471,-22 6-2735,-5-7 5278,-21 7 0,-6 8 0,-2 1 0</inkml:trace>
  <inkml:trace contextRef="#ctx0" brushRef="#br0" timeOffset="424138">11169 13387 25532,'3'83'373,"-1"0"1,2-2 0,1-1-234,0-16 0,2-1-791,-1-1 0,1-2 673,-1-5 1,0-1 10,-1-8 1,0-2-101,3 29 264,-1-18-679,-1-15-499,-2-17-1158,-2-12-1256,-1-11-2320,-1-16 5886,0-9 0,0 5 1,0 1-1</inkml:trace>
  <inkml:trace contextRef="#ctx0" brushRef="#br0" timeOffset="424387">11378 13462 24838,'16'42'28,"0"0"0,15 24-51,-6-56 23,1-5-33,0-4-191,-5-1-359,-5-5-884,-9 0-1268,-3-6-2520,-9 2 5255,-12 3 0,8 3 0,-7 3 0</inkml:trace>
  <inkml:trace contextRef="#ctx0" brushRef="#br0" timeOffset="424696">11247 13832 23146,'61'6'298,"0"-1"1,-3-1 0,-5-4-366,9-12-68,-8-3-301,-15-6-629,-15 7 751,-14 4 68,-11 6 246,-17 2 22,-13 4 146,-19 16-112,-10 12 67,-2 20-674,5 9 1212,15 2-224,19-1-67,13-3 168,26-5-191,14-4-213,22-9-56,12-8-10,4-11-136,0-9 35,-6-7-740,-10-4-1334,-10-3-2879,-12-4 4986,-12-6 0,-8 5 0,-7 0 0</inkml:trace>
  <inkml:trace contextRef="#ctx0" brushRef="#br0" timeOffset="425488">12559 13360 21667,'6'-3'1860,"0"1"-1748,-6 2-112,0 0-258,12 55-425,-4-28-1043,12 41 213,-11-47 12,0-7 627,-5-7 807,-1-4 67,-3-3 201,0-8 247,0-4 561,0-12-270,0-3 113,5 0-67,4 2 111,8 5-471,7 6-32,5 4-214,4 6 1,-1 2-158,-2 8-11,-6 4-11,-7 7 90,-9 5-359,-8 9 45,-14-8-102,-9 4 192,-10-13 134,-3-2 190,7-6 226,8-2-349,10-3 78,7-1-89,6 0 157,11 0-179,11 0-12,13 0-22,6 0-201,-3 0-954,-5 0-1657,-10 0-986,-9 0 3798,-10 0 0,-5 0 0,-1 0 0</inkml:trace>
  <inkml:trace contextRef="#ctx0" brushRef="#br0" timeOffset="425829">12317 13740 21644,'-2'4'3440,"1"-1"-3733,35-1 0,16-4 337,7 0 29,6-1 0,3 0-219,12-6-223,-9-2-685,-9 1-506,-15 2-636,-12 2 825,-13 1 1035,-11 1 336,-5 3 4941,-4 0-3765,-1 5-806,1 11 67,-1 11-269,1 15-157,0 2-22,0 2-78,0-8-842,0 3-469,0-18-1412,0-2-2421,-3-15 5233,-5-4 0,3-1 0,-3 0 0</inkml:trace>
  <inkml:trace contextRef="#ctx0" brushRef="#br0" timeOffset="426222">12636 13844 16277,'-1'-5'3676,"0"1"10,1 4-2879,-1 36-550,1-8-44,-1 30-168,-2-20-79,0-5 34,-2-6 0,3-10-67,1-5-56,1-8 67,0-2-101,0-2 202,8-5 56,10-2-45,16-3 145,12 1-100,10 4-67,2 3 22,-2 1 33,-4 0-178,-7 1-180,-9-4-381,-7 2-1076,-8-3-1265,-9-2-2824,-5 0 5815,-4-1 0,-2 4 0,-1 1 0</inkml:trace>
  <inkml:trace contextRef="#ctx0" brushRef="#br0" timeOffset="426538">13057 13401 24220,'56'-15'15,"0"0"0,-6 2 0,-5 4-4,-10 6 7,-8 3 15,-12 2 160,-7 9-137,-7 8 18,-14 14-74,-10 3-146,-18 5-863,-6-3-1435,-5-2-829,1-6-2194,8-10 5467,12-10 0,15-7 0,10-3 0</inkml:trace>
  <inkml:trace contextRef="#ctx0" brushRef="#br0" timeOffset="426689">13187 13484 24502,'37'24'84,"-1"1"0,24 21-1048,-57-6-1131,0-1-1199,-3-2-2309,-4-3 5603,-5-9 0,4-10 0,-3-8 0</inkml:trace>
  <inkml:trace contextRef="#ctx0" brushRef="#br0" timeOffset="426955">13248 13579 22115,'40'-25'52,"0"-1"0,-2 2 1,-6 3-188,-5 3-201,-4-1 325,-4 1 22,-5 2 34,-4 4-11,-4 4 570,-2 4 58,-3 3-12,-1 15-314,1 13-89,0 25-247,3 15 56,0 10-388,2 1-240,0-2-503,0-10-1670,-2-13-102,-1-14-3618,0-17 6465,-1-11 0,-1-9 0,0-2 0</inkml:trace>
  <inkml:trace contextRef="#ctx0" brushRef="#br0" timeOffset="427163">13657 13197 24849,'12'67'482,"0"-1"0,0 6 0,-2 0-426,-2 1 0,-2 1-1148,0 4 1,0 0 1063,-1-1 0,-1-1-51,0-5 1,-1-3-68,0-7 1,-1-1-80,0-8 1,-1-1-94,-1-8 1,1-1-972,-1 27-1904,-2-14-1318,-6-14 4511,-6-12 0,5-14 0,-1-6 0</inkml:trace>
  <inkml:trace contextRef="#ctx0" brushRef="#br0" timeOffset="428320">1079 14241 19751,'-2'-4'2745,"0"0"-2095,2 4-583,58 1-67,-11 0-202,3-1 1,1 1-1581,23-1-504,-2 0-2464,-12 0 4750,-12 0 0,-23 0 0,-12 0 0</inkml:trace>
  <inkml:trace contextRef="#ctx0" brushRef="#br0" timeOffset="428646">1261 14075 20154,'-4'-6'3474,"0"0"-3340,4 6 90,0 0-134,22 60-180,2-21 51,-4 4 0,2 1-365,15 5-447,-5-8-438,-5-6-257,-6-7-494,-9-9 2040,-5-1 0,-5-11 0,-2-1 0</inkml:trace>
  <inkml:trace contextRef="#ctx0" brushRef="#br0" timeOffset="428837">1531 14100 22788,'-1'-4'2386,"0"0"-2263,-25 36 0,-9 19-123,4-4-459,-7 9 1,-1 1-606,9-6-1029,4-8-4664,1-12 6799,1-8 0,10-12 0,3-4 1</inkml:trace>
  <inkml:trace contextRef="#ctx0" brushRef="#br0" timeOffset="435529">3967 16245 25028,'-60'-5'243,"0"-1"0,2 6 0,5 8-209,-18 31-320,37-13 1,3 4 324,2 1 0,4 2-28,-12 30 90,18-2 71,15-4-172,26-6-78,14-8-416,26-9-458,8-15-751,4-9-1568,-3-8-2030,-7-15 5301,-11-7 0,-25 2 0,-10 1 0</inkml:trace>
  <inkml:trace contextRef="#ctx0" brushRef="#br0" timeOffset="435746">4052 15970 24018,'-6'78'201,"-1"1"1,1-6 0,2-4-258,3-22 0,3-2 45,5 37-292,4-10-672,6-16 448,-1-13-2264,-4-15-473,-1-13 3264,-1-22 0,-4 4 0,-1-10 0</inkml:trace>
  <inkml:trace contextRef="#ctx0" brushRef="#br0" timeOffset="435895">4290 16291 23829,'0'52'426,"0"-1"0,-1-3 0,2-4-438,2 13-380,4-11-784,4-16-1883,2-9-1502,-1-13 4561,-4-8 0,-3-1 0,-3-2 0</inkml:trace>
  <inkml:trace contextRef="#ctx0" brushRef="#br0" timeOffset="436029">4247 16162 8389,'-41'21'0,"7"-5"0</inkml:trace>
  <inkml:trace contextRef="#ctx0" brushRef="#br0" timeOffset="436338">4381 16408 18754,'14'14'3271,"-4"-4"-2901,56 7-359,-29-13-17,8 3 1,1-3-466,-2-18-436,-6-7 145,-8-11 672,-10-2 90,-9 1 180,-7-1 615,-9 6-89,-8 3 437,-9 9-460,-7 8-223,-5 5-157,-2 16 279,-13 34-437,30-10 1,4 2-113,-2 1 1,3-1-101,4 35 101,17-36-68,6-11-436,10-7-393,6-12-796,2-3-984,2-9-5918,8-31 8561,-11 3 0,-5-8 0,-15 19 0</inkml:trace>
  <inkml:trace contextRef="#ctx0" brushRef="#br0" timeOffset="436588">4746 16415 17263,'3'-2'5401,"2"56"-5053,-3-26-326,4 41-44,-1-47-34,3-11 11,3-5 45,3-16-23,6-14 23,3-19-78,5-16 55,-10 19 1,1 1 157,8-9 156,3 3 773,-15 49-336,-3 19-134,-2 16-492,-2 13-80,-3-2-22,-1-4-337,-1-11-693,0-10-1312,-1-9-1849,-1-9-4627,-1-4 8818,0-3 0,0 0 0</inkml:trace>
  <inkml:trace contextRef="#ctx0" brushRef="#br0" timeOffset="436862">5369 15768 24255,'-8'0'1244,"0"36"0,4 16-729,2 22-2106,-1 1 0,0 4 1607,3-19 1,2-2-34,1-2 1,0 0 291,1-4 1,0-2-332,1-6 0,0-1-516,4 27 540,-4-17-1481,0-17-1076,-3-17-1881,-1-10-4114,0-7 8584,-1-17 0,0 11 0,0-10 0</inkml:trace>
  <inkml:trace contextRef="#ctx0" brushRef="#br0" timeOffset="437037">5019 16338 24491,'69'-8'235,"1"1"0,-3-1 0,-3-1-246,-16 2 0,-2-1-1141,-3 1 1,-1-1-866,27-4-1961,-16 3 3978,-16 0 0,-18 4 0,-9 2 0</inkml:trace>
  <inkml:trace contextRef="#ctx0" brushRef="#br0" timeOffset="437538">5783 15841 21264,'4'-1'4145,"-1"0"-3674,-3 69-426,0-35-6,0 10 0,0-2-39,4-13-11,5-7-34,7-8 45,8-4-78,6-6 201,6-2-246,4-1-56,-1-2-348,-2-2-829,-7-1-1031,-8 1-929,-11 2-4404,-5 2 7720,-13 7 0,6-6 0,-6 6 0</inkml:trace>
  <inkml:trace contextRef="#ctx0" brushRef="#br0" timeOffset="437896">5694 16243 21902,'-7'8'3193,"2"-2"-2520,69 1-482,-10-6-652,2 3 0,4-1 461,-15-4 0,-2-1-123,1-1 0,-1 0-796,33-5-644,-16-1-1340,-17 3 394,-23 1-494,-9 4 471,-22 0 2532,-11 1 2294,-19 0 1996,-39 3-2653,15 9-467,23-5 1,2 4 387,-6 15-471,14 4-661,16 0 22,8 2-246,18 0 22,10 1-168,40 7-56,-5-13-90,23-1-146,-23-16-592,-5-4-472,-8-4-1871,-9-1-1804,-9-1 4975,-10 0 0,-8 0 0,-3 0 0</inkml:trace>
  <inkml:trace contextRef="#ctx0" brushRef="#br0" timeOffset="439507">7197 16024 21129,'-7'0'2275,"2"0"-2029,5 0-190,53-23-56,-15 11 0,1-2 0,2 0 78,2 6 46,-12 4-46,-13 3 382,-10 3-270,-6 11-179,-14 8-11,-6 13-840,-16 2-1155,-5 0-1254,1-6-1513,4-8 4762,9-8 0,12-9 0,7-4 0</inkml:trace>
  <inkml:trace contextRef="#ctx0" brushRef="#br0" timeOffset="439649">7185 16024 22743,'57'24'395,"0"1"1,-4-2 0,-9-2-396,-19-6-246,3 1-1626,2 2-1287,-1-5-2702,-1-4 5861,-5-4 0,-10-4 0,-5-1 0</inkml:trace>
  <inkml:trace contextRef="#ctx0" brushRef="#br0" timeOffset="439849">7634 15841 18362,'0'-11'6039,"0"3"-5524,0 8-100,0 0-382,0 73 102,0-8-651,0 0 1,0 3 498,0-15 0,0-2-28,0-1 1,0 0-332,1-4 1,0-1-821,3 34-1393,2-13-503,1-16-2409,-2-16 5501,-2-17 0,-2-10 0,-1-7 0</inkml:trace>
  <inkml:trace contextRef="#ctx0" brushRef="#br0" timeOffset="440007">7639 16223 23908,'48'-13'-336,"-1"0"0,-2 0 0,-5 2-3150,2 4-4054,-3 0 7540,-7 0 0,-13 4 0,-9-1 0</inkml:trace>
  <inkml:trace contextRef="#ctx0" brushRef="#br0" timeOffset="440234">7916 15822 24692,'47'-16'257,"-1"0"1,29-9-325,-54 28 67,-11 15-235,-7 10-1054,-14 16-1422,-5 0-3430,-15-2 6141,1-8 0,11-16 0,7-7 0</inkml:trace>
  <inkml:trace contextRef="#ctx0" brushRef="#br0" timeOffset="440374">8057 15917 23661,'49'3'-900,"-1"1"0,-4 1 0,-4-1-3167,-1 4 4067,-13 1 0,-11-4 0,-10-2 0</inkml:trace>
  <inkml:trace contextRef="#ctx0" brushRef="#br0" timeOffset="440574">7660 16196 24255,'71'-5'489,"-1"-1"1,1 0-1,-4-1-489,-12-2 0,-3-1-687,0 1 1,-1 0-59,-5 2 0,-1 0-2983,24-3-3544,-19 5 7302,-22 3 1,-15 2-1,-10 0 1</inkml:trace>
  <inkml:trace contextRef="#ctx0" brushRef="#br0" timeOffset="440775">8180 16187 24244,'-2'62'814,"0"1"0,0-3 1,1-3-715,3 26-144,5-9 44,0-11-101,4-14-683,-3-10-673,-2-13-1636,-2-13-3540,-2-6 6633,-2-12 0,0 0 0</inkml:trace>
  <inkml:trace contextRef="#ctx0" brushRef="#br0" timeOffset="441427">9010 15866 24356,'38'-17'-6,"1"1"1,20 1 5,-54 40-661,-9 10 201,-12 4-212,-6-6 593,-8-5 79,7-12-22,9-8-236,9-6 258,11-2 258,14 0-101,12 0 280,13 0 213,12 18-437,-21-2 235,-3 18-157,-27-3-55,-12 4-203,-17 1-33,-10-8 0,-6-1-325,-29 11 138,20-15 1,0-2 197,-13-1 370,14-8-225,19-8-156,15 0 56,19-3 124,18 2 55,23-1-179,0 0 1,3-1-57,29 2 19,-28-1 0,-1 0-1117,5 2-1323,-11-2-2554,-12 1 4975,-8-3 0,-13 0 0,-5 0 0</inkml:trace>
  <inkml:trace contextRef="#ctx0" brushRef="#br0" timeOffset="441743">9494 15863 23807,'-11'-4'1322,"1"1"-1255,10 3-33,0 0-12,64-36-44,-25 24-6,4-7 0,1 2 17,-4 13 11,-12 15 67,-8 12 258,-8 18-257,-4 13-24,-2 2-44,-4 0-404,0-5-1231,-2-4-2376,0-5-4797,-3-3 8808,-8-3 0,5-16 0,-4-4 0</inkml:trace>
  <inkml:trace contextRef="#ctx0" brushRef="#br0" timeOffset="441916">9384 16342 25308,'63'0'280,"0"0"0,-3 1 1,-4-2-303,19-2-898,-5-4-1253,-10-6-3083,-9-3 5256,-12-2 0,-20 9 0,-6 0 0</inkml:trace>
  <inkml:trace contextRef="#ctx0" brushRef="#br0" timeOffset="442216">9939 15936 25028,'63'27'-725,"0"0"1,-4-6 0,-4-9-173,21-31 718,-17-12 179,-20-7 1009,-21 2-13,-11 1-110,-23 4-550,-9 3 22,-20 6-358,-5 8 0,-5 8-437,2 4-482,3 9-661,9 3-1602,11 6-5255,14 1 8437,8-4 0,7-5 0,1-4 0</inkml:trace>
  <inkml:trace contextRef="#ctx0" brushRef="#br0" timeOffset="442400">10372 15647 24457,'0'55'526,"1"0"1,-1-1 0,2-1-527,0-8 0,2-3-90,4 39-829,4-12-302,-1-13-1031,0-11-695,-4-10-3227,-3-11 6174,-3-8 0,-1-9 0,0-5 0</inkml:trace>
  <inkml:trace contextRef="#ctx0" brushRef="#br0" timeOffset="442657">10061 16194 24703,'5'53'426,"-1"1"0,3-5 0,6-6-527,26-4 112,14-10-22,6-14-830,6-8-380,-1-8-1333,-8-9-1368,-5-3 3922,-16-10 0,-14 11 0,-11 1 0</inkml:trace>
  <inkml:trace contextRef="#ctx0" brushRef="#br0" timeOffset="442991">11018 15549 23482,'-15'81'-3787,"-1"-11"1546,-1-45-2197,0-3 831,-1-5 3607,2-6 0,8-5 0,2-4 0</inkml:trace>
  <inkml:trace contextRef="#ctx0" brushRef="#br0" timeOffset="443216">10898 15788 20221,'42'33'48,"-1"0"1,-3-3 0,-6-7-49,-8-17 112,-1-2-45,3-4 460,-1-9 56,-4-4 189,-4-8-155,-7 0 234,-5 4-279,-3 3-135,-5 5-325,-8 2-112,-7 3-202,-10 3-1019,0 0-953,-1 1-3294,2 0 5468,7 0 0,8 0 0,7 0 0</inkml:trace>
  <inkml:trace contextRef="#ctx0" brushRef="#br0" timeOffset="443384">11291 15581 21454,'7'0'2190,"1"34"1,-4 15-2112,-2 14-760,2 3 1,-1 2 461,-2-24 0,-2-2-1013,2 33-1159,4-15-1251,1-15-1736,4-16 5378,-1-13 0,-4-10 0,-1-5 0</inkml:trace>
  <inkml:trace contextRef="#ctx0" brushRef="#br0" timeOffset="443550">11362 15946 22698,'30'-31'73,"-1"-1"0,28-19-230,-20 43-1188,-3 2-515,-10 4-1446,-9 1-3708,-8 6 7014,-6 8 0,-1-5 0,-1 4 0</inkml:trace>
  <inkml:trace contextRef="#ctx0" brushRef="#br0" timeOffset="443941">10985 16102 21296,'58'-10'302,"0"0"1,-3 1-1,-4 3-290,11 4 67,-5 2 710,-12 0-912,-13 4 276,-16 5-153,-8 7 124,-15 4-191,-12 3-112,-17 0-23,-14 0-335,-8 1 537,0-2 491,7 0-166,10-3-79,15-5 12,13-3 33,8 0-11,15 0 124,12 3-337,15 1 213,12 0-258,5-4 12,1-4-34,-2-3-347,-6-3-651,-3-1-1142,-10-6-2667,-6-7 4807,-8-7 0,-10 5 0,-5 3 0</inkml:trace>
  <inkml:trace contextRef="#ctx0" brushRef="#br0" timeOffset="444543">12143 15547 20121,'46'0'-129,"0"0"0,34 0-600,-40-2-77,-11-1 806,-11 0 22,-9 1 550,-7 2 369,-13 6 616,-7 5-380,-12 11-628,-3 7 11,5 4-549,4 2-11,10-2-448,7-1-1020,5-5-1333,4-4-2342,5-9 5143,3-6 0,-2-6 0,-2-2 0</inkml:trace>
  <inkml:trace contextRef="#ctx0" brushRef="#br0" timeOffset="444774">12406 15583 23639,'-5'53'7,"-1"0"1,0-4-1,-4-6-332,-18 0 79,-5-4 212,-3-8 34,4-9 392,8-10-392,11-7-33,7-4 33,12-1-56,15-6 45,16-2-684,16-7-1244,9-1-637,1-3-2770,-3 2 5346,-9 0 0,-23 8 0,-10 1 0</inkml:trace>
  <inkml:trace contextRef="#ctx0" brushRef="#br0" timeOffset="444958">12672 15552 22676,'0'-10'2498,"0"3"-2241,0 77-257,0-20-323,0 4 0,0 3 9,0 10-1053,0-4-907,0-11-1682,0-10-3523,-3-10 7479,-6-9 0,5-12 0,-4-4 0</inkml:trace>
  <inkml:trace contextRef="#ctx0" brushRef="#br0" timeOffset="445308">12279 16087 20188,'-10'0'2924,"1"0"-2834,40-11 0,19-3-46,3 0-66,7-2 0,1 1-12,7 5-291,-12 6-11,-16 3 336,-20 1 90,-11 6-12,-15 7 135,-15 6-202,-15 6-22,-17-2-224,-4 4 235,0-2 168,10 2-34,14-4 113,13-2-191,12-5 448,13-2-314,14-1 203,14-5-360,16-3 1,5-3-34,3-6-628,-3-8-963,-2-8-1950,-6-8-6162,-6-5 9703,-8-2 0,-15 14 0,-6 4 0</inkml:trace>
  <inkml:trace contextRef="#ctx0" brushRef="#br0" timeOffset="445616">12954 15610 24211,'44'14'-2202,"0"-1"0,31 6 1059,-44-28 482,-13-4 661,-9-4 247,-7 2 469,-12-1 394,-5 4 212,-12 4-89,-3 5-494,-2 6 135,0 16-347,0 16-35,4 18-480,8 8-12,8 1-34,7-5-280,4-8-2016,9-5-146,1-21-919,7-5 3395,-3-15 0,-6-3 0,-1 0 0</inkml:trace>
  <inkml:trace contextRef="#ctx0" brushRef="#br0" timeOffset="445916">13121 15605 23068,'5'-8'3148,"2"66"-2834,-5-17-309,0 6 1,0 2 16,-1 3 102,-1-3-136,-11-7 68,-6-6-112,-17-3-123,-7-9 123,-7-4-145,5-10 201,7-4-90,15-5 45,10-1 0,13 0 90,16 0 45,15 0-34,20-2-79,11-4 23,1-3-168,-1-3-751,-11 1-873,-8 0-1995,-11 1-6044,-9 0 9739,-7 0 1,-10 4-1,-3 1 1</inkml:trace>
  <inkml:trace contextRef="#ctx0" brushRef="#br0" timeOffset="446150">13986 15423 27729,'-42'70'82,"-1"0"0,1-3 0,4-4-329,12-14 1,2-3-457,-1-2 1,2-1-116,4-5 0,1-1-2969,-12 25-5099,8-18 8942,6-18 0,9-13 0,1-11 0</inkml:trace>
  <inkml:trace contextRef="#ctx0" brushRef="#br0" timeOffset="446334">13591 15542 21521,'0'-5'4718,"56"58"-4158,-8-7-1322,1 3 1,4 2 794,-13-13 1,-1-3-34,0 0 0,-1-1-73,-4-3 1,-1-2-340,20 20-1157,-15-12-2190,-15-11-4577,-13-7 8336,-5-11 0,-5-3 0,0-5 0</inkml:trace>
  <inkml:trace contextRef="#ctx0" brushRef="#br0" timeOffset="447266">4943 17877 20613,'4'-1'4359,"0"0"-4090,-4 1-123,-65 69-146,25-29-425,-7 8 0,-2 0-583,-8 0-1144,2-6-1646,5-8-2869,10-11 6667,17-11 0,11-7 0,10-5 0</inkml:trace>
  <inkml:trace contextRef="#ctx0" brushRef="#br0" timeOffset="447400">4765 18106 20356,'51'18'-882,"0"0"1,-4-2-1,-7-2-5023,-6-2 5905,-7-4 0,-13-4 0,-5-2 0</inkml:trace>
  <inkml:trace contextRef="#ctx0" brushRef="#br0" timeOffset="447643">5052 17782 23012,'-2'62'317,"1"0"0,0-2 1,0-2-307,1-9 0,0-2 11,0 1 1,0 0-46,1-1 1,0-1-732,-1-2 0,1-2-97,1 33-1290,-2-12 1,0-13-1872,-4-12 4064,-2-16 0,1-10 0,1-9 0</inkml:trace>
  <inkml:trace contextRef="#ctx0" brushRef="#br0" timeOffset="447809">4998 18283 18597,'6'-6'3876,"-1"0"-3561,58-11-315,-24 10-62,6-3 0,1 0-1294,4 7-1736,-4-1-5727,-6 3 8819,-8-1 0,-15 1 0,-7 0 0</inkml:trace>
  <inkml:trace contextRef="#ctx0" brushRef="#br0" timeOffset="448143">5496 17867 23504,'63'10'-3417,"-10"-5"2588,-28-16 627,-11-5 202,-6-8 112,-6 1 190,-4 2 561,-6 4 448,-5 6 68,-6 5-830,-3 7-135,1 19-89,2 13-168,4 22-134,3 6 10,7 2-66,2-6-718,3-11-1132,0-11-1691,5-15 3574,10-11 0,-6-7 0,4-5 0</inkml:trace>
  <inkml:trace contextRef="#ctx0" brushRef="#br0" timeOffset="448426">5666 17709 21846,'3'-5'3496,"11"56"-3384,-7-7-112,0 1 0,-1 2-123,-1 15-415,-3-4-986,-3-9-1042,-13-7 225,-8-10 166,-18-7 741,-7-9 1434,-4-8 1446,2-5 851,10-3-348,12 0-346,13 0-662,9 0-403,9 0 246,14 0-324,16 0-281,16-2-157,11-2-22,2-3-403,-2-2-1334,-6 2-1636,-9 1-3898,-9 3 7271,-15 2 0,-10 1 0,-8 0 0</inkml:trace>
  <inkml:trace contextRef="#ctx0" brushRef="#br0" timeOffset="448676">5508 18468 26339,'59'32'41,"0"0"0,-5-4 1,-5-12 14,0-30-112,-11-9 112,-15-6-56,-13-1 145,-5 2-145,-11-1 146,-6 2-113,-10 2-66,-8 3-370,-3 6-157,-2 6-1200,-1 4-2173,-1 5-4672,5 0 8605,5-1 0,13 1 0,6-1 0</inkml:trace>
  <inkml:trace contextRef="#ctx0" brushRef="#br0" timeOffset="448926">6228 17726 24983,'0'-6'2365,"0"0"-2298,0 6-134,0 0-180,-73 56-268,30-22-1370,-7 4 0,-1 1-1028,2-2-845,7-10-1039,12-10-2485,14-9 7282,12-8 0,4-1 0,3-1 0</inkml:trace>
  <inkml:trace contextRef="#ctx0" brushRef="#br0" timeOffset="449025">5985 17909 23807,'71'15'952,"-14"5"-1265,-51 4-1895,-2 5-3226,-1-3 5434,-1-2 0,-1-12 0,-1-4 0</inkml:trace>
  <inkml:trace contextRef="#ctx0" brushRef="#br0" timeOffset="449316">6206 17909 22328,'53'-21'-1065,"0"1"1,-5 0-1,-6 2-1287,-3-4-1570,-11-2 2611,-7-3 1311,-11 0 3338,-5 2-20,-5 7-831,0 8 1076,0 6-2924,-2 29-180,2 6 91,-3 29-405,3 0-100,5 3-45,2-5-67,6-6-90,0-4-818,1-7-829,-5-5-2320,-3-4-3641,-4-6 7765,-9-7 0,6-9 0,-5-4 0</inkml:trace>
  <inkml:trace contextRef="#ctx0" brushRef="#br0" timeOffset="449566">6148 18369 25431,'61'25'45,"1"1"0,-4-2 0,-3-8-168,16-28-23,-9-5 135,-15-13 22,-18 2 168,-14-1 281,-23-7-258,-14 11-34,-21-2-79,-8 19-66,-7 4-46,-1 16-525,5 5-271,8 13-1130,14 0-2925,16-1 4874,8-4 0,8-12 0,0-3 0</inkml:trace>
  <inkml:trace contextRef="#ctx0" brushRef="#br0" timeOffset="450074">7293 17923 22889,'-15'41'-135,"-1"1"1,7 25-311,43-49-552,13-9 181,0-6 267,-4-10 567,-11-8-18,-9-12 278,-10-7 226,-7-3 572,-4 3 347,-2 8-425,0 10-125,-1 9-749,1 26 312,-1 19 13,3 37-147,1-28 1,2 5 16,2 26 1,0 3-565,-1-21 1,-1-1 361,1 13 1,-1-2 240,-4 7-328,-13-13 183,-8-17-180,-20-13-66,-15-18-180,-11-8-78,-9-19-483,-3-10 291,2-14 2,11-9-640,14-1 164,17-2-3402,18 0-3703,9 1 8062,19 2 0,-9 20 0,10 6 0</inkml:trace>
  <inkml:trace contextRef="#ctx0" brushRef="#br0" timeOffset="450533">7507 18099 22339,'8'0'2521,"-2"0"-2521,-6 0 0,30 59-246,-1-35 89,0 9 0,3-3-191,19-20 326,0-9-34,-8-12 56,-10-5 370,-13-9 302,-9-1-45,-8 1-480,-6-2 144,-9 0-269,-6-2-44,-10 3-79,-2 5-112,-3 5-280,6 9 123,1 3-190,9 5-224,8 9 515,5 8 22,10 14 203,10 6 44,15 4-45,12-2 22,6-7 23,-1-10 0,-1-12 0,-4-6 45,-1-15 34,-4-9 122,-6-12-10,-7-5 436,-12 2-78,-6 2-45,-12 4-336,-9 3-45,-9 5-55,-15 7-24,-3 6-88,-5 5-483,3 2-167,5 4-808,13 6-2621,10 4 4123,10 5 0,4-9 0,1-2 0</inkml:trace>
  <inkml:trace contextRef="#ctx0" brushRef="#br0" timeOffset="451016">8330 17510 24524,'4'68'470,"-1"0"1,0-3 0,1-3-460,1-17 1,1-2 32,3 38 91,1-11-214,-1-14 79,-4-13-44,2-12-405,-5-11 12,2-9-89,-3-6-293,0-4 819,-5-12 45,-10-1 56,-9-11 325,-12 4-157,-7 5 224,-5 7-303,0 9 203,5 12-135,12 8-214,12 12 24,12 1 21,13-3-178,13-7 66,13-8-190,12-8-728,2-6-505,-2-12-1859,-7-7-1827,-9-10 5132,-11-6 0,-9 15 0,-6 3 0</inkml:trace>
  <inkml:trace contextRef="#ctx0" brushRef="#br0" timeOffset="451383">7239 17882 22260,'45'-19'67,"0"0"1,-4 1-1,-5 5-134,-2 6-1804,-3 4-1647,-3 2 3518,-2 1 0,-12 0 0,-4 0 0</inkml:trace>
  <inkml:trace contextRef="#ctx0" brushRef="#br0" timeOffset="451766">8946 17352 25667,'0'60'650,"0"1"0,0-3 0,0-2-606,0-12 1,0-2-45,0 38-11,1-12-628,2-10-492,-1-11-2489,1-3-6211,-2-8 8955,-1-1 1,0-16-1,0-5 1</inkml:trace>
  <inkml:trace contextRef="#ctx0" brushRef="#br0" timeOffset="451894">8996 18378 18185,'-20'39'0,"1"1"0,-13 22 0</inkml:trace>
  <inkml:trace contextRef="#ctx0" brushRef="#br0" timeOffset="453233">2571 20375 20165,'-73'3'2241,"16"-2"-1904,51-7-214,4-1-78,1-7-45,5 2 134,8 0-223,11 2 201,8 5-157,4 2 90,-6 8 78,-6 10-123,-11 11 11,-7 10-11,-9 2-45,-11 1-44,-10-4 178,-12-4-22,-2-9 90,3-6 235,11-10-257,11-3-135,9-3-292,5 0 281,7 0-45,8 0 112,13 0-157,7-2-279,4-1-428,-4-1-1018,-8 2 34,-6 1-46,-8 7 381,-5 9 314,-2 10 1143,-4 6 1155,-1 0 469,-1-4-33,-4-3-526,-6-5 10,-10-4-234,-10-4-248,-5-4-369,-4-4 136,0-3 99,2 0-381,3 0 269,4-4-313,1-5 11,3-6 0,3-8-90,2-3-34,3-6 68,5-6-45,4-3 56,5-7-22,2-1 89,4-1-33,9 2-1,11 0 90,14 4 45,5 16 1,4 3 100,29-7-388,-22 15 1,1 3 454,22 8-101,-12 13 146,-7 14-336,-13 15 123,-11 10-134,-6 6 22,-12-2-11,-6-2-90,-5-2 22,-11-2-414,-9-5-336,-12-4-471,-9-7-2712,-5-7-5409,-2-7 9365,2-6 0,18-4 0,7-3 0</inkml:trace>
  <inkml:trace contextRef="#ctx0" brushRef="#br0" timeOffset="459815">3723 20015 20020,'-7'-6'3328,"2"0"-2869,5 6-258,0 0-88,-4 66 122,3-34-207,-1 10 0,0-1 275,2-9-12,3 7-291,-1-11 89,2 4-77,0-14-24,-2-5-44,5-2-134,-1-2 168,7-2-326,2 0 192,16 3 111,-6-3-90,8 2 68,-12-3-68,-4-2 102,-2-1-23,-6-2 78,-3 1-134,-4-2 224,-1 0 269,3-19-190,1-4-158,3-24-66,0-3-34,0-6-561,1-2-1109,1 4-1535,-4 5-3450,-1 13 6722,-4 13 0,-1 13 0,0 6 0</inkml:trace>
  <inkml:trace contextRef="#ctx0" brushRef="#br0" timeOffset="459974">3685 20256 20188,'-4'0'919,"1"0"-919,3 0-1872,73-27-4907,-34 17 6779,8-5 0,-2 2 0,-21 10 0,-9 3 0</inkml:trace>
  <inkml:trace contextRef="#ctx0" brushRef="#br0" timeOffset="460366">3864 20424 24334,'-3'53'44,"0"-1"1,0-4 0,-2-7-112,-5-9 123,-6-7-112,-6-2-90,-5-7 135,-6-4-67,-3-5 78,1-3 213,3-3-68,9-1 102,7 0-169,10 0-156,3 0 212,4 0-134,13 0 146,14 0 134,20 0-213,16 0-22,7 0-45,3 0-45,-3 0 45,-7 0-1165,-8-4-920,-11 0-1959,-10-5-4394,-9-1 8438,-9-4 0,-8 6 0,-4 1 0</inkml:trace>
  <inkml:trace contextRef="#ctx0" brushRef="#br0" timeOffset="460649">4203 20190 24412,'-7'0'829,"2"0"-1143,5 0-44,56 41-23,-25-30 325,7 11 0,1-3 22,-9-26 68,-6-4 537,-12-7-179,-6-4 135,-5 1-392,-4-1 33,-7 3-168,-8 6-90,-10 4-90,-6 6-492,-4 2-325,-1 7-2073,3 5-2700,7 6 5770,9 0 0,9-7 0,7-3 0</inkml:trace>
  <inkml:trace contextRef="#ctx0" brushRef="#br0" timeOffset="460845">4483 19937 24008,'2'-2'2264,"0"0"-2180,5 37 0,1 20-1069,2 8 912,0 5 0,1 3-504,-5-28 0,0-3-1137,4 33-557,-2-12-60,-1-16-7500,-5-16 9693,0-15 1,-2-8-1,0-6 1</inkml:trace>
  <inkml:trace contextRef="#ctx0" brushRef="#br0" timeOffset="461012">4541 20276 20121,'-2'-4'3092,"0"0"-2700,2 4-437,55-11-100,-22 6-1066,44-11-1063,-41 9-662,-4 1-4448,-8 4 7384,-9 1 0,-7 1 0,-6 0 0</inkml:trace>
  <inkml:trace contextRef="#ctx0" brushRef="#br0" timeOffset="461395">4257 20463 24244,'-2'51'302,"0"1"1,0-6-1,1-5-100,1-4-202,1-10 56,3-8-112,7-6 157,10-7-101,10-2 67,15-3-45,9-1 23,7 0-90,0-3-11,-3 1-459,-10-2-471,-10 0-672,-9 2-1177,-12-1-2263,-5-2 5098,-7-3 0,-4 4 0,-1 0 0</inkml:trace>
  <inkml:trace contextRef="#ctx0" brushRef="#br0" timeOffset="461697">4979 19976 25207,'40'13'252,"1"-1"1,23 18-242,-57 10-11,-4 6-941,-11 6-796,-8-1-2162,-9-5-3115,-6-8 7014,4-12 0,10-13 0,7-7 0</inkml:trace>
  <inkml:trace contextRef="#ctx0" brushRef="#br0" timeOffset="461863">5237 19952 25588,'18'62'-538,"-1"-1"0,-1-3 1,-3-5-2410,2 10-1927,-4-9 4874,-3-13 0,-4-19 0,-2-10 0</inkml:trace>
  <inkml:trace contextRef="#ctx0" brushRef="#br0" timeOffset="462046">5282 20151 18933,'-2'-4'3036,"0"1"-2352,2 3-482,59-11-157,-23 9-68,6-4 1,1 0-797,-1 6-1276,-5-2-717,-9 2-3709,-9 2 6521,-10 4 0,-5-3 0,-4 3 0</inkml:trace>
  <inkml:trace contextRef="#ctx0" brushRef="#br0" timeOffset="462345">5070 20524 24804,'37'40'41,"-1"1"0,-1-5 0,1-9 15,21-22-134,-2-6-224,-9-9 290,-10-6 12,-15-8 191,-11-2-135,-7-1 291,-10-2-123,-10 0-78,-11 1 146,-11 8-259,-7 8 12,-4 7-45,0 7-112,3 8-718,9 6-492,10 7-2510,13-1-5771,7-2 9603,7-8 0,1-5 0,0-5 0</inkml:trace>
  <inkml:trace contextRef="#ctx0" brushRef="#br0" timeOffset="462688">5731 19855 23605,'68'-7'-5456,"-12"2"-1682,-41 5 7138,-6 5 0,-8-4 0,-1 5 0</inkml:trace>
  <inkml:trace contextRef="#ctx0" brushRef="#br0" timeOffset="463183">5656 20059 20703,'49'0'28,"-1"0"0,21 0 84,-50 0 303,-18 4-57,-7 5 471,-2 6-470,-3 0-314,4 0-90,4-6 157,13-1-123,28-5-34,0-1-325,18-9 157,-24-2 34,-8-5 179,-11 3 280,-8 2-134,-3 4 280,-4 3-12,-9 1 191,-6 1-347,-10 0 325,-7 6-326,-3 10 91,-5 13 22,-1 9-269,2 4-68,4 0 158,-4 8-124,16-20-56,2 1 23,16-22-68,5-5-55,1-2 77,5-1-32,12 2 88,12 2-88,15 0 133,8-2-178,7 0-113,0-3-325,0-4-807,-2-6-1086,-7-9-1176,-5-9-4315,-12-6 7911,-9-4 0,-12 16 0,-6 4 0</inkml:trace>
  <inkml:trace contextRef="#ctx0" brushRef="#br0" timeOffset="463384">6138 19852 26922,'0'66'119,"0"0"1,1-1 0,0-3-109,2-10 0,1-1-28,1-2 1,0 1-354,0 11 0,1-2-650,2 20 163,-3-33 0,-2-5-2516,0-7-1714,-2-16 5087,-1-9 0,0-9 0,0 0 0</inkml:trace>
  <inkml:trace contextRef="#ctx0" brushRef="#br0" timeOffset="463534">6110 20276 19527,'-5'-6'3149,"1"2"-2634,4 4-78,0 0-415,73-25-22,-30 12-129,6-3 0,0 0-1865,-2 4-1962,-12 1 3956,-6 4 0,-15 2 0,-5 3 0</inkml:trace>
  <inkml:trace contextRef="#ctx0" brushRef="#br0" timeOffset="463916">7074 20076 21062,'-6'-4'2375,"1"1"-2375,5 3-717,0 0-2442,66-1-4932,-38 4 8091,44 4 0,-61-2 0,-7 3 0</inkml:trace>
  <inkml:trace contextRef="#ctx0" brushRef="#br0" timeOffset="464067">7001 20351 20289,'-2'3'3238,"0"-1"-3238,59-1-112,-21-1-1838,43 1-1501,-43-1-6380,-10 0 9706,-12 0 0,-7 0 0,-6 0 0</inkml:trace>
  <inkml:trace contextRef="#ctx0" brushRef="#br0" timeOffset="466683">8109 19872 17913,'21'-2'4347,"-6"1"-4235,40 1-89,-19 0 10,-3 0 1,-7 0 79,-6 0-35,-7 0-67,-6 0 180,-3 3 55,-3-2-111,-1 3 324,0 1-179,0 5 12,-10 7-180,-6 7-23,-13 6-89,-7 2-257,-5-1-203,0-1-952,-1-6-918,7-4-1256,8-8-5501,10-6 9087,9-4 0,6-2 0,2 0 0</inkml:trace>
  <inkml:trace contextRef="#ctx0" brushRef="#br0" timeOffset="466824">8231 20037 23986,'47'42'-7361,"-10"-9"1523,-36-31 5838,-3-1 0,-1-1 0</inkml:trace>
  <inkml:trace contextRef="#ctx0" brushRef="#br0" timeOffset="467125">8231 20037 18699,'61'-21'481,"0"0"1,-6 1 0,-11 7 34,-25 13 641,-10 11-552,-9 24-593,-17 1-24,-11 17-627,-14-18-1344,-3-4-168,-1-8 492,9-8-128,11-8 577,13-5 1962,19-14 985,9 4-45,11-8-471,3 10-358,1 4-213,-1 2-449,0 0-167,0 0-34,0 1-414,1-1-405,2 2-671,2-2-1401,3-5-2229,-4-8 5120,-2-7 0,-15 5 0,-6 2 0</inkml:trace>
  <inkml:trace contextRef="#ctx0" brushRef="#br0" timeOffset="467284">8716 19886 24759,'-2'49'0,"-1"0"0,2-2 0,1-3-78,-4 21-1043,4-7-627,0-8-941,0-9-829,0-12-1838,0-10 5356,0-11 0,0-4 0,0-4 0</inkml:trace>
  <inkml:trace contextRef="#ctx0" brushRef="#br0" timeOffset="467434">8671 20181 22025,'34'-30'247,"0"6"-471,2 24-1748,-4 0-684,-6 2-4067,-8 2 6723,-9 6 0,-5-6 0,-4 3 0</inkml:trace>
  <inkml:trace contextRef="#ctx0" brushRef="#br0" timeOffset="467816">8090 20490 19168,'0'-8'3956,"0"1"-3878,75-12 56,-28 10-95,7-2 1,2 0-107,4 7 67,-5 2-202,-13 2-224,-13 0 426,-14 5 146,-10 7-124,-13 7 191,-10 7-190,-15 2 21,-10 1 24,-5-2 88,5 0 1,8-6 11,13-4-168,10-5-22,8-4-79,13-1 202,9 0-493,34-1-393,-7-4-1288,14 0-582,-23-5-3609,-5-5 6264,-6-8 0,-11 6 0,-4-1 0</inkml:trace>
  <inkml:trace contextRef="#ctx0" brushRef="#br0" timeOffset="468042">8598 20300 24311,'-8'53'7,"1"0"1,0-4 0,5-7-42,14 0-134,5-11 56,8-10 44,-1-10 68,1-7 56,9-20-78,-11-7-112,3-19-572,-17-6-1972,-4 0-2252,-6 1 4930,-14 9 0,10 18 0,-9 8 0</inkml:trace>
  <inkml:trace contextRef="#ctx0" brushRef="#br0" timeOffset="468174">8598 20300 20727,'67'16'-901,"1"1"0,-13 6 0,-12-12 0,-26-25 0</inkml:trace>
  <inkml:trace contextRef="#ctx0" brushRef="#br0" timeOffset="468425">8883 20030 23740,'52'18'26,"0"0"0,-5 0 0,-4-6-15,3-22 146,-7-3 224,-12-11 280,-8 0-448,-11 1-79,-6 2-134,-17 3-414,-8 5-774,-21 6-952,-11 4-1322,-11 19-2376,-7 11 5838,34-4 0,3 1 0,-6 5 0,10-5 0</inkml:trace>
  <inkml:trace contextRef="#ctx0" brushRef="#br0" timeOffset="468692">8714 20225 16468,'43'18'2771,"0"1"0,0-2 1,0-4-2727,36-12-45,1-10-1553,-2-5 690,-11-7-78,-15-2-84,-18 6 577,-17 6 695,-11 7 0,-19 3 100,-12 11 191,-19 11-34,-11 19 79,-2 14 448,2 6-253,16 1-319,16-6-179,13-7 45,24-10-291,12-11 55,21-11-89,8-9-156,2-6-1508,14-21-1754,-25 5-4806,4-17 8224,-31 10 0,-9 10 0,-6 3 0</inkml:trace>
  <inkml:trace contextRef="#ctx0" brushRef="#br0" timeOffset="469059">9929 19891 24759,'55'32'-157,"-1"-1"1,-5-6-1,-5-12 202,0-33 123,-14-12 213,-14 2 212,-10 3-413,-12 4-180,-14 4-11,-16 8-247,-15 4-616,-12 5-1166,-9 9 2040,13 11 0,3 1 0,0-3 0,-18 19 0</inkml:trace>
  <inkml:trace contextRef="#ctx0" brushRef="#br0" timeOffset="469209">9513 20113 20277,'0'5'4897,"63"0"-4348,-7-4-1085,3-2 1,4-2 535,-10-1 0,-1-2-22,3-2 0,0-1-528,-3-1 1,-1-1-807,-7 2 1,-3 0-2407,19-6-4496,-25 8 8258,-21 1 0,-9 6 0,-5-1 0</inkml:trace>
  <inkml:trace contextRef="#ctx0" brushRef="#br0" timeOffset="469359">9946 20100 22720,'-9'52'948,"0"-1"1,1-2 0,2-2-949,1 24 0,3-6-370,1-8-840,1-10-1244,0-12-2151,0-12 4605,2-11 0,-1-7 0,1-5 0</inkml:trace>
  <inkml:trace contextRef="#ctx0" brushRef="#br0" timeOffset="469543">10089 20076 20759,'7'-8'5177,"11"72"-4852,-10-4-1429,2-1 1,1 4 1108,-4-17 1,0-2-6,7 37 672,-3-16-1277,0-13-63,-5-16-1528,0-13-2118,-5-13 4314,0-8 0,-1-2 0,0-1 0</inkml:trace>
  <inkml:trace contextRef="#ctx0" brushRef="#br0" timeOffset="469835">10393 19838 21252,'39'-16'-6319,"-8"3"133,-34 21 6186,-8 5 0,5-2 0,-4 0 0</inkml:trace>
  <inkml:trace contextRef="#ctx0" brushRef="#br0" timeOffset="470190">10393 19833 20290,'53'49'130,"0"-1"1,-4 1 0,-8-20 727,-15-43-937,-7 0 227,0-14-170,-13 5 200,-4 2 137,-6 7 583,-10 6-405,-9 9 0,-12 17 34,-2 15-1,-2 18-459,8 9 34,8 3 33,12-7-246,7-6 168,4-12-112,7-9 12,1-11-180,6-6-426,-3-7-874,-2-3-1210,-3-2-2544,0 0 5278,-1 0 0,-3 0 0,0 0 0</inkml:trace>
  <inkml:trace contextRef="#ctx0" brushRef="#br0" timeOffset="470534">10687 20030 19146,'6'4'4964,"0"-1"-4124,-4 72-437,-6-33-207,0 10 1,-4 2-164,-16-3 57,-13-1-90,-10-8 0,-7-7-34,-5-9-695,-1-7 729,5-8 303,10-7-325,14-3 154,16-1-244,9 0 45,20-1 67,16-3 11,25-4 101,16-2-105,8 0 60,-1 1-134,-5 2-393,-13 2-481,-11 0-1132,-14 2-1905,-11-2-5793,-10-2 9771,-7-4 0,-4 6 0,-3-2 0</inkml:trace>
  <inkml:trace contextRef="#ctx0" brushRef="#br0" timeOffset="470874">10717 19903 24815,'66'-4'183,"1"0"0,-8 0 0,-5 2-116,-1 5-5626,-18 14 5637,-16 12 1477,-12 16-1555,-18 9 534,-8 0-1273,-13 0-1065,-3-8-1523,1-8-4046,5-11 8221,4-14 0,12-6 0,4-7 0</inkml:trace>
  <inkml:trace contextRef="#ctx0" brushRef="#br0" timeOffset="471074">11091 19660 23370,'11'-9'1725,"2"46"1,-2 22-1687,-5-19 0,0 4-665,2 12 1,1 7-1,-1-3 654,1 7 0,-1-3-56,-1-1 0,1 0-34,-2-6 1,0-1-113,0-7 1,-1-2-779,3 33-127,-4-18-2595,-2-17-3996,-2-19 7670,-5-13 0,4-11 0,-4-2 0</inkml:trace>
  <inkml:trace contextRef="#ctx0" brushRef="#br0" timeOffset="471307">11303 19804 23672,'43'-4'627,"0"1"1,27 7-415,-52 16 78,-10 17-268,-13 8-46,-12 6-369,-11-2-1098,-11-3-2510,-1-10-5831,2-9 9314,10-13 0,12-8 0,10-6 0</inkml:trace>
  <inkml:trace contextRef="#ctx0" brushRef="#br0" timeOffset="471483">11576 19697 26362,'11'54'231,"0"-1"1,-2-2-1,-1-2-500,-1 18-268,-5-8-954,-1-12-952,-1-13-1153,0-13-2164,0-12-391,-3-9 6151,-5-14 0,3 8 0,-2-7 0</inkml:trace>
  <inkml:trace contextRef="#ctx0" brushRef="#br0" timeOffset="471615">11573 19974 24771,'58'-8'-30,"0"0"0,-12 0 0,-5 3-990,9 5-2084,-28 0-2229,-10 0 5333,-7 0 0,-5 0 0,0 0 0</inkml:trace>
  <inkml:trace contextRef="#ctx0" brushRef="#br0" timeOffset="471799">11279 20193 24625,'25'54'698,"-1"-1"1,1-3-1,3-6-675,36 10-5583,2-15 5459,-4-14 1185,-9-12-1980,-12-8-665,-14-4-4904,-12-11 6465,-8-5 0,-6 2 0,-1 0 0</inkml:trace>
  <inkml:trace contextRef="#ctx0" brushRef="#br0" timeOffset="472458">12615 19568 22171,'-4'56'3933,"-8"6"-3564,-2 4 1,-4 6-1825,1-11 1,-1 0 1476,-2 2 1,1-2-23,2-3 0,2-2 35,0-5 0,1-2-192,3-6 0,1-2-1,-3 21-1186,7-18-1245,3-21-1400,3-13-2590,0-18 6579,2-15 0,-2 8 0,1-5 0</inkml:trace>
  <inkml:trace contextRef="#ctx0" brushRef="#br0" timeOffset="472633">12585 19828 24054,'23'51'98,"0"-1"0,0 1 0,10 20 0,-2-4-126,-10-21 0,-1-3-252,-2-3 0,0-2-661,12 29-323,-10-15-1649,-9-13-1000,-7-10 3913,-15-12 0,9-7 0,-9-7 0</inkml:trace>
  <inkml:trace contextRef="#ctx0" brushRef="#br0" timeOffset="472791">12432 20370 23964,'50'0'14,"0"-1"1,-1 1 0,-3-1-967,21 0-2151,-3-5-2455,-9-3 5558,-8-3 0,-22 4 0,-8 3 0</inkml:trace>
  <inkml:trace contextRef="#ctx0" brushRef="#br0" timeOffset="473040">13227 20008 25364,'-54'24'209,"0"0"1,4-1-1,6 4-186,0 27-1,9 3-22,11 1 0,12-5-134,7-8-282,11-9-513,11-12-853,12-12-1075,12-6-2231,5-14 5088,2-8 0,-21 5 0,-6-3 0</inkml:trace>
  <inkml:trace contextRef="#ctx0" brushRef="#br0" timeOffset="473233">13408 20018 25679,'-43'28'141,"-1"1"1,5 0 0,6 1-41,9 26-202,10 0 68,7-6-147,6-10-560,12-10-649,3-10-1289,12-11-1176,0-4 3854,-1-8 0,-12 3 0,-3-2 0</inkml:trace>
  <inkml:trace contextRef="#ctx0" brushRef="#br0" timeOffset="473549">13415 20178 24264,'61'2'-221,"0"-1"1,-3-3 0,-5-4-318,4-17-190,-8-7 432,-11-1 296,-17 2 114,-10 2 503,-13 3-191,-13 4 336,-13 8-134,-17 5-393,-9 20-112,-7 16 460,2 23-415,28-4 0,5 4-90,9-12 1,4 0-79,-1 10 0,5-1 79,19 6 3,7-14-127,12-13-179,6-14-393,1-8-884,-4-9-2174,0-9-2858,-8-4 6533,-5-8 0,-10 11 0,-5 3 0</inkml:trace>
  <inkml:trace contextRef="#ctx0" brushRef="#br0" timeOffset="473916">13923 19894 25331,'-50'35'130,"0"-1"1,5-2 0,8-1-220,13 7 10,12-3-22,15-4 101,16-3-23,14-5 113,16-4-135,4-3 135,0-4-157,-8 0 134,-13-3-67,-11 3 22,-13-2 69,-5 4-13,-9 2 45,-13 2-168,-13 3 45,-18 0-11,-10 0-281,-5-3-167,3-2-964,9-8-1681,17-2-3697,17-6 6801,13-12 0,6 8 0,1-8 0</inkml:trace>
  <inkml:trace contextRef="#ctx0" brushRef="#br0" timeOffset="474199">14212 19903 25510,'-48'47'332,"1"0"1,4-5-1,10-2-410,16 0 11,11-3 67,21-4-34,10 0 124,16-2-101,5-1 89,0-3-22,-7-2-22,-8-3 290,-12-1-65,-10-2-47,-8 1-144,-17 0 77,-10-2-290,-19-3-192,-9-7-133,-5-4-763,-5-4-1681,3-11-4727,7-3 7641,11-14 0,21 13 0,10 1 0</inkml:trace>
  <inkml:trace contextRef="#ctx0" brushRef="#br0" timeOffset="474466">14339 19740 22933,'-9'-2'2050,"2"0"-1988,41-1 0,20 1-62,12-5-1289,5-1 0,2-1 426,-23 0 1,-5-2-1380,-2 0 1,-2-1 2420,22-8 1,-30 9-1,-16 4 1</inkml:trace>
  <inkml:trace contextRef="#ctx0" brushRef="#br0" timeOffset="474641">14638 19733 24692,'-13'76'758,"-1"-1"0,3-5 1,3-1-759,5-4 0,2-4-797,2-17 0,1-1 606,0 7 1,2-5-762,5-2-1558,5-18-2580,0-12 5090,2-8 0,-7-5 0,-2 0 0</inkml:trace>
  <inkml:trace contextRef="#ctx0" brushRef="#br0" timeOffset="474899">14824 20200 25073,'12'78'392,"9"-19"-1176,23-50-124,5-13 292,0-14 616,-6-11 23,-11-10 693,-13 0 237,-11 2-191,-5 5-67,-13 6-404,-6 6-56,-13 11-235,-7 4-67,-5 10-403,-3 10-326,1 8-1087,3 9-2442,9-2 4325,11-5 0,9-11 0,7-7 0</inkml:trace>
  <inkml:trace contextRef="#ctx0" brushRef="#br0" timeOffset="475187">15160 19543 20300,'-5'-5'5311,"-4"68"-4739,8 2-1190,-1-1 0,0 4 702,2-11 0,0-1-39,0 0 0,0-1-90,1-4 0,0-2-106,2-5 0,0-2-473,7 26-866,3-18-725,1-18-2805,-1-16 5020,-1-10 0,-6-6 0,-2 0 0</inkml:trace>
  <inkml:trace contextRef="#ctx0" brushRef="#br0" timeOffset="475714">15454 19835 23818,'-8'-1'2230,"2"0"-1961,-58 54-202,32-17-90,-8 2 1,1 2 134,13 8-145,10-6 66,8-1-66,5-7-113,6-3 12,9-9-561,10-7-773,11-7-471,7-5-1164,1-6-191,1-8-819,-6-4 3475,0-6 638,-6 1 4896,-2 6-1960,-2 2-1300,-1 3 67,1 2-773,0-1-291,2-2-572,2-3 45,-1-3-56,5-12-11,-16 6 190,-1-10 225,-18 11 100,-13 1 303,-11 4-247,-46 10-583,11 21-57,16-1 1,2 5 192,-10 33-136,12 11-33,17 3 0,12-2-91,13-4 102,14-10-101,10-12-123,13-13-22,4-12-1681,24-16-168,-13-17-1592,14-18-2153,-22-17 5829,-4-11 0,-19 28 0,-6 5 0</inkml:trace>
  <inkml:trace contextRef="#ctx0" brushRef="#br0" timeOffset="475987">15946 19950 25824,'1'56'164,"1"-1"0,-1-1 1,-2-4-210,-4 20 191,-1-10-281,-1-15 135,5-16-246,0-16 190,2-22 34,5-18-46,9-25 57,11-13-348,8-4 292,6 9 22,-2 19 45,-1 19 90,-4 21 269,-3 24-180,-4 11-157,-4 16-22,-4-2-56,-4-3-78,-6-11-908,-2-10-1603,-3-10 2645,-1-9 0,-1-3 0,0-2 0</inkml:trace>
  <inkml:trace contextRef="#ctx0" brushRef="#br0" timeOffset="487886">16816 19726 25275,'-40'21'56,"0"0"0,-25 20-56,46-3-79,10-13-66,3 3-12,17-18 22,7-4 46,15-4 89,5-7 0,1-11 33,0-8 35,-7-9 66,-6 0 135,-10 4 11,-8 3-33,-5 7-113,-3 5-134,-1 5-89,-7 4-192,-9 3-413,-12 1-4516,-34 39-2208,5 2 7418,15 1 0,4-1 0,2-1 0,8-4 0</inkml:trace>
  <inkml:trace contextRef="#ctx0" brushRef="#br0" timeOffset="488061">16439 20261 21028,'12'0'4112,"54"0"-3854,-26 0-236,4-2 1,2 0-1,16-3-22,-3-2-493,-2 1-627,-7 2-976,-7-1-1209,-7-2-2690,-10-2 5995,-7-4 0,-10 6 0,-4 1 0</inkml:trace>
  <inkml:trace contextRef="#ctx0" brushRef="#br0" timeOffset="488587">17190 19650 23919,'72'-22'213,"-15"15"-213,-55 45-224,-8 6-146,-9 1 135,-9-3 89,-5-8 45,4-12 57,9-9-348,7-9 200,6-3 192,16-1 248,7-3-47,15 0 68,4-2-11,1 3 55,-6 1-134,-7 2 24,-11 10 65,-8 7-189,-7 16 10,-16 5-89,-10 6-22,-19 1-45,-10-1 67,-2-7 89,-1-7 203,12-11 44,12-7-180,16-8-156,9-3 0,19-2 191,15 0-11,22 0-57,17-1-67,6-4-11,0 0-34,-6-2-11,-10 4-123,-9 2-203,-14 1-245,-10 0-650,-11 0-1738,-7 0 975,-3 0 1,-1 0 0</inkml:trace>
  <inkml:trace contextRef="#ctx0" brushRef="#br0" timeOffset="489696">8436 21540 19706,'-13'3'2386,"2"-1"-1938,11-2-290,0 0-147,55-1-11,-18-6-180,44-2-503,-37-3-270,-10 3 785,-13 5 168,-11 2 527,-8 2-303,-18 5 303,-10 8 146,-20 9-102,-6 11-134,-4 6 112,20-10 0,3 1-359,-11 14-190,1 9-22,32-23-1,12-6-33,16-4-11,12-6-235,14-5-393,4-6-2779,17-3 819,-22-6-2847,4 0 5502,-32-4 0,-7 3 0,-7 4 0</inkml:trace>
  <inkml:trace contextRef="#ctx0" brushRef="#br0" timeOffset="489844">8363 21830 19302,'-8'0'2130,"2"0"-1873,6 0-257,59-12-168,-23 3-499,6-1 1,2-2-1755,3-3-3394,-3-3 5815,-6 1 0,-18 8 0,-7 1 0</inkml:trace>
  <inkml:trace contextRef="#ctx0" brushRef="#br0" timeOffset="490029">8739 21511 24502,'1'53'-41,"-1"0"0,1-2 0,-1-3-811,1 23-616,-1-7-1042,0-10-930,1-9-3641,-1-12 7081,1-10 0,-1-12 0,0-6 0</inkml:trace>
  <inkml:trace contextRef="#ctx0" brushRef="#br0" timeOffset="490188">8735 21866 23135,'66'-25'101,"-6"4"-684,-22 21-1445,-4 0-695,-7 1-3182,-8 6 5905,-9 5 0,-6-3 0,-4 1 0</inkml:trace>
  <inkml:trace contextRef="#ctx0" brushRef="#br0" timeOffset="490638">8429 22161 16994,'-1'-12'4505,"0"2"-3440,1 10-505,0 0-303,65-43-10,-30 31-203,9-11 1,1 2 0,-6 20-23,-1 2-22,-5 7-89,-8 5-191,-7 6-11,-9 4-68,-5 2 45,-10 0 123,-13 1 158,-12-4 33,-14-1 33,-6-6 57,1 0 404,4-2 21,10-2-134,9-2 34,10-2-303,8-3-112,6 0-23,2 2 12,4 4 11,7 4 0,7 2-11,28 2 0,-4-8-101,22-1-337,-6-8-481,3-7-1188,3-6-930,-3-8-2711,-7-4 5759,-7 2 0,-23 11 0,-7 2 0</inkml:trace>
  <inkml:trace contextRef="#ctx0" brushRef="#br0" timeOffset="490953">9139 21484 23090,'-34'46'0,"0"0"0,4-5 0,4-7-78,13-11-370,5-13 290,13-5 158,13-5 56,12-7-45,13-1 23,0-4 11,-6 4-22,-11 4-23,-10 6-2018,-15 27 2018,-30 4 0,17 1 0,-16-11 0</inkml:trace>
  <inkml:trace contextRef="#ctx0" brushRef="#br0" timeOffset="491087">9172 21725 22160,'11'-1'2779,"-3"0"-2779,-8 1-247,63 0-1221,-39 0-2263,45 6-3787,-60 4 7518,-5 8 0,-4-8 0,0-1 0</inkml:trace>
  <inkml:trace contextRef="#ctx0" brushRef="#br0" timeOffset="491253">8965 21959 22956,'53'-7'549,"-1"1"0,-1-1 0,-2-1-650,26-10-1289,-8 2-1915,-14 5-3642,-16 6 6947,-14 2 0,-13 3 0,-7 0 0</inkml:trace>
  <inkml:trace contextRef="#ctx0" brushRef="#br0" timeOffset="491437">9252 21930 23213,'-6'0'3182,"0"0"-2801,1 70-280,0-27-84,-1 7 0,-1 2-17,-7 4-224,-7-5-437,-3-6-706,-6-8-1222,3-11-3204,3-13 5793,9-6 0,7-7 0,6 0 0</inkml:trace>
  <inkml:trace contextRef="#ctx0" brushRef="#br0" timeOffset="491645">9384 21594 26552,'19'80'183,"0"0"0,-1-1 0,-3-3-183,-8-16 0,-1-2-402,-1 2 1,0-2 76,-2-3 0,-1-2-513,0-5 0,-1-1-1346,0 29-1668,-1-17-5979,0-22 9678,0-18 0,0-13 0,0-6 0</inkml:trace>
  <inkml:trace contextRef="#ctx0" brushRef="#br0" timeOffset="492115">10292 21579 25465,'35'28'-448,"-1"0"0,30 12 426,-18-49 22,-11-6 134,-10-1 336,-12 0 13,-8 4-181,-4 2-212,-4 1-90,-7 1-101,-9 3-258,-11 2-649,-6 3-874,-8 7-2399,-5 8-5550,-7 13 9490,-5 10 0,26-15 1,7-3-1</inkml:trace>
  <inkml:trace contextRef="#ctx0" brushRef="#br0" timeOffset="492256">10059 21896 23056,'51'-13'635,"1"1"0,-1-1 0,-2 1-641,-7 2 1,-1 0-813,36-7-1334,-10 5-2464,-15 6 4616,-20 4 0,-15 2 0,-12 0 0</inkml:trace>
  <inkml:trace contextRef="#ctx0" brushRef="#br0" timeOffset="492465">10369 21864 22081,'-10'0'3956,"1"0"-3463,9 0-336,-3 60-124,1-24-33,0 7 0,-2 1-33,-4 2-404,-4-2-482,-5-7-796,0-6-1960,-2-10-3541,3-10 7216,6-7 0,5-4 0,5 0 0</inkml:trace>
  <inkml:trace contextRef="#ctx0" brushRef="#br0" timeOffset="492683">10550 21482 26653,'19'61'295,"-1"-1"0,0 5 0,-2 0-267,-7-2 0,-1 0-758,1 3 1,-1 0 723,-2-1 1,-1-1-169,1-5 1,-1-1-69,0-7 1,0-2 24,-1-5 1,0-3-1790,3 21-2443,-1-17-5382,-2-22 9513,-2-12 1,-1-9-1,-1-2 1</inkml:trace>
  <inkml:trace contextRef="#ctx0" brushRef="#br0" timeOffset="493540">10778 21465 19605,'-5'4'3541,"1"-1"-3496,4-3-875,0 0 248,3 0-157,5 0-124,7 0-90,1 0-705,0 0-818,-8 5-34,-2 3-393,-7 7-469,-9 6 3372,-5 0 5737,-4 0-2824,3-5-1457,8-3 91,5-6-449,11 0-213,8-2-33,9 0-292,5 1-336,-5 1 56,-7 6 213,-9 6-134,-6 11-101,-5 4-90,-5 2-90,2-5-78,-2-10 0,7-8 79,14-8 33,8-4-23,13-5-10,1-8-57,5-15-33,-19 1-135,-1-5-179,-19 11-247,-13 1 91,-6-2 212,-15 0 269,-6 2 314,-1 4 582,3 5 12,7 4-68,11 4-571,9-1-235,7 1 89,17-3 11,12-2-100,22-5-34,14-6-415,7-4-616,-24 3 1,-1-1 212,17-8 437,4-7 381,-42 18 179,-11 5 841,-8 4-135,-3 4 34,-2 2-292,0 2-189,0 5-282,0 14 102,0 15 56,0 20-236,0 9-78,0 2-123,0-6-325,0-7-875,0-9-1120,0-8-2072,0-3 4515,0-8 0,0-10 0,0-5 0</inkml:trace>
  <inkml:trace contextRef="#ctx0" brushRef="#br0" timeOffset="493716">10870 21978 26194,'-1'51'-572,"0"0"1,0-5-1,1-7-2341,2-13-2230,1-6 5143,-1-7 0,-1-6 0,-1-4 0</inkml:trace>
  <inkml:trace contextRef="#ctx0" brushRef="#br0" timeOffset="494041">10823 22010 24446,'71'-35'403,"0"0"1,-5 5-1,-4 8-302,12 15-34,-8 11-22,-13 10 11,-14 8-56,-17 12-179,-10 3-236,-11 3-157,-17-1-391,-10-3 223,-19-6-470,-12-8 471,-6-8 739,-3-8 1064,6-2-134,13-4 0,15 0-134,17 0-326,9 1 57,64 2-482,-14-1-45,2 0 0,2-1-235,14-1-1132,-6-3-2163,-9-5-4359,-9-5 7889,-10-4 0,-15 7 0,-4 3 0</inkml:trace>
  <inkml:trace contextRef="#ctx0" brushRef="#br0" timeOffset="494465">12302 21190 23191,'0'-7'3686,"0"2"-3181,0 5-102,0 85-90,4-6-895,-3-2 0,-1 5 615,2-16 1,0-2-34,-1-2 0,-1-2-158,0-5 0,0-1 57,0-8 0,1-3-392,-1 29-168,2-16-1882,0-13-572,-1-21-1966,0-12 5081,-1-26 0,0 8 0,0-8 0</inkml:trace>
  <inkml:trace contextRef="#ctx0" brushRef="#br0" timeOffset="494883">11980 21840 24477,'49'47'153,"-1"0"0,-3-4 0,-6-5-130,-3-4 33,-6-6 411,-4-6-423,-4-7 132,-5-7-154,-3-4 78,1-3-55,-2-7 246,5-7-246,-2-9 0,3-9-45,3-3 0,1-3-11,6 2-57,2 0-391,3 2-415,1 4-460,-3 2-1848,-3 5-2499,-9 4 5681,-8 5 0,-6 6 0,-4 4 0</inkml:trace>
  <inkml:trace contextRef="#ctx0" brushRef="#br0" timeOffset="520306">2524 16286 21152,'-11'-2'3518,"3"-1"-3081,-3 75-348,9-27-89,-4 6 0,1 2-11,5 3-213,0-6-314,0-9-414,0-8-886,0-11-1019,0-7-3485,0-9 6342,0-4 0,0-2 0,0 0 0</inkml:trace>
  <inkml:trace contextRef="#ctx0" brushRef="#br0" timeOffset="521049">2585 16281 16513,'0'-12'3048,"0"3"-2533,0 9 527,0 0-112,-37-14 11,21 10-280,-31-10-44,28 14-192,-2 0-89,-2 0-157,1 2-44,0 2-23,2 3-56,0 3-45,3 1 0,0 3 34,2 1-23,0 4 24,1 1 10,2 3-22,1 1 10,2 2-21,3 2 10,2-1-33,2 1 0,1-1 12,1-1-24,0 3 12,3 0 0,1 2 0,5-2 0,2 1-11,4-2 0,3-3 11,3 0-90,3-3 90,2-3-112,0-2 44,3-7-88,-2-2-57,5-5-78,-1-1 55,4-2 24,-1-8 44,2-3 112,-1-11 0,-2-4-23,-2-4 11,10-23 80,-14 10-1,1-18 11,-20 13 68,-6-2 123,-2-3 11,-10 0 90,-7 3 78,-10 8-224,-7 9-168,0 9-56,-3 10-717,1 7-1064,-1 5-3688,2 6 5525,0 10 0,15-6 0,6 5 0</inkml:trace>
  <inkml:trace contextRef="#ctx0" brushRef="#br1" timeOffset="526833">2103 15992 18048,'2'-5'4818,"0"0"-2622,-2 5-1871,-4 0-33,2 0-1,-5 0-101,5 0-44,-2 0 67,0 1-34,-8 6-112,-2 1-22,-8 7 33,0-1-22,1 1 23,-1 2-35,1-1 24,0 0 22,-11 9-68,9-6-11,-12 10-11,14-6 34,-3 4-23,4 1 0,1 1 12,3-1-23,0-1 22,0 3-11,0 3 34,-8 20-45,6-7 0,-5 13 23,8-14-23,0 0 0,-1 2 11,1 1 22,-7 24-21,5-16 21,-7 17-10,7-21-1,-1-1 23,1 0-34,2 0 45,-1-1-56,4-3 22,2 0-22,-2-4 0,4 1 0,-2-3 12,2 2-12,2 1 0,-1 5 22,-1 5-11,0 4 0,-1 4 0,4-17 1,1 0-12,-3 23 0,4-25 0,1-2 11,-1 12 0,3-5-11,-1 0 23,1-1-35,0 3 24,0 2-12,0 4 0,0 2 0,0 1-12,0 1 24,2-4-35,1 0 46,2-5-46,0 0 34,3-3-22,-1 0 22,3 0-22,-1 0 22,0-1-22,0 1 11,-2-2 0,2 2 23,0 0-23,-1 2 0,2-3 11,-2-1-11,2-4 0,-2-2 0,6 15 0,-4-12 0,4 12 11,-4-15 11,-1 1-22,1 0 0,-3-1 12,3 0-12,-2-3 0,1-2 0,1-2 11,-2-3-11,0-1 0,-2-1 11,1-2-11,-1-2 11,1-1 12,0-1-12,0 0 11,2 11-22,0-8 11,0 11 1,-2-12-12,0 2 11,-1-2-11,1-1 11,0 0-22,0-1 33,-1 0-22,0-1 0,0-1 0,1 1 0,0-1 11,1 2-22,0 0 22,0 3 1,1-1-12,-2-1-12,6 8 24,-4-7-1,3 5-22,-2-8 22,-1 2-11,2-2 0,-1 2 11,1 0-22,0-1 11,-1 3 0,1-2 0,-1 2 0,0-1 11,0-2-11,-1 1 0,2-1 11,-1 0-22,0 0 11,1 1-11,-1 1 0,3 0 11,1 3 0,2-1 0,0-1 0,-1 2-12,1-4 1,-2 2-11,7 6-1,-4-6 12,6 6-34,-8-10 23,1 0-23,-2-3-56,-1 0-33,-1-5-124,-1-1 57,0 0-125,-2-2-693,5 4-214,-5-3-930,2 3-2677,-5-3 4840,-3 0 0,-1-4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2T11:02:01.12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C00000"/>
    </inkml:brush>
    <inkml:brush xml:id="br2">
      <inkml:brushProperty name="width" value="0.09071" units="cm"/>
      <inkml:brushProperty name="height" value="0.09071" units="cm"/>
      <inkml:brushProperty name="color" value="#00B050"/>
    </inkml:brush>
    <inkml:brush xml:id="br3">
      <inkml:brushProperty name="width" value="0.09071" units="cm"/>
      <inkml:brushProperty name="height" value="0.09071" units="cm"/>
      <inkml:brushProperty name="color" value="#92D050"/>
    </inkml:brush>
    <inkml:brush xml:id="br4">
      <inkml:brushProperty name="width" value="0.09071" units="cm"/>
      <inkml:brushProperty name="height" value="0.09071" units="cm"/>
      <inkml:brushProperty name="color" value="#0070C0"/>
    </inkml:brush>
    <inkml:brush xml:id="br5">
      <inkml:brushProperty name="width" value="0.09071" units="cm"/>
      <inkml:brushProperty name="height" value="0.09071" units="cm"/>
      <inkml:brushProperty name="color" value="#00B0F0"/>
    </inkml:brush>
    <inkml:brush xml:id="br6">
      <inkml:brushProperty name="width" value="0.09071" units="cm"/>
      <inkml:brushProperty name="height" value="0.09071" units="cm"/>
      <inkml:brushProperty name="color" value="#002060"/>
    </inkml:brush>
  </inkml:definitions>
  <inkml:trace contextRef="#ctx0" brushRef="#br0">9567 1235 24737,'-55'16'564,"0"0"0,0 4 0,4 5-514,14 9 1,4 5-778,-5 6 0,1 3 794,-1 6 1,1 4-829,1 4 0,2 3 772,2 3 0,4 2 11,2 0 1,5 0 200,4-3 0,4 3-235,7-14 1,3 3 0,4-4-28,4 7 0,6-2-326,4 12 0,8-5-16,5-25 0,4-6-376,3-3 1,2-5-723,3-3 0,1-4-730,0-5 1,0-4 2208,40 4 0,-35-10 0,-12-5 0</inkml:trace>
  <inkml:trace contextRef="#ctx0" brushRef="#br0" timeOffset="693">9988 1616 20893,'-10'-9'3743,"1"1"-3485,9 8-23,-6 76 0,2-4-710,0-4 0,1 5 475,1-15 0,1-3 0,1-2 0,-1-2 0,1-5 0,0-2-74,0 30-374,0-17-616,0-13-214,0-16-1142,0-11-90,0-10-3675,0-10 6393,0-16 1,0 9-1,0-7 1</inkml:trace>
  <inkml:trace contextRef="#ctx0" brushRef="#br0" timeOffset="1103">10014 1670 21797,'49'-21'145,"1"0"1,-4 0 0,-6 9-101,-6 23 517,-5 6-539,-12 16 244,-7 3-234,-7 3 68,-12 0-67,-7-4 283,-15-2-395,-8-9 56,-5-8 22,2-8 0,6-5 33,9-6 1,8-4 55,10 2 12,4-1 505,6 14-80,11 13-67,7 19-324,11 14-68,4 4-56,0-2-22,-1-9-269,-5-9-314,-2-8-538,-8-11-1434,-3-8-717,-6-6-3731,-2-5 7014,-2-11 0,-3 7 0,-1-7 0</inkml:trace>
  <inkml:trace contextRef="#ctx0" brushRef="#br0" timeOffset="1425">10360 2045 23572,'50'6'123,"0"1"0,-3-1 0,-4-4-89,11-14-79,-5-6-179,-5-9 90,-14-1 134,-12-1 0,-10 0 11,-11 0 101,-13 2 89,-13 6 203,-14 8-57,-4 12 73,6 39 0,3 11-150,-1 11-421,9 1 1,8 2 150,17 4-119,12-12 63,10-12 56,10-13-281,9-13-145,3-7-391,0-8-275,2-6-2438,2-7-2465,-2-6 5995,2-7 0,-20 10 0,-5 3 0</inkml:trace>
  <inkml:trace contextRef="#ctx0" brushRef="#br0" timeOffset="1767">11326 1500 24737,'-52'-19'355,"0"0"0,4 7 0,5 12-165,5 46 135,5 24-721,19-29 0,1 3 519,3 3 1,3 0-113,1 2 0,2 0-11,1-3 0,2-2 314,1 37-359,4-16-146,1-12-100,5-13-650,-2-13-3339,-3-6-123,-5-13 4525,-16-2 1,9-6-1,-9 0 1</inkml:trace>
  <inkml:trace contextRef="#ctx0" brushRef="#br0" timeOffset="1934">10682 2113 20143,'-3'-9'4168,"72"-3"-3798,-14 5-365,2-1 1,4 0-2156,19-7 1814,-3-1-1581,-10 2-1399,-12 1-3878,-12 0 7281,-15 1 1,-14 5 0,-8 2 0</inkml:trace>
  <inkml:trace contextRef="#ctx0" brushRef="#br0" timeOffset="2445">11296 1804 18821,'0'-6'5042,"0"2"-4157,-1 67-582,1-14-292,1 1 0,2 1 34,3 15 33,6-12-156,-2-12 22,-2-15-157,-3-9-369,-3-10-113,-1-4-516,-1-3-391,-3-14 1053,-5-10 224,-3-16 225,0-7 100,5 2 11,3 8 146,3 8 324,4 12 371,9 8 22,12 6-516,13 2-66,35 0-281,-14 0 0,23 0-11,-31 0-314,-3-6-571,-12-4-34,-5-7 337,-10-5 268,-8-2 314,-6-2 0,-5-3 112,-9 2 235,-10 0 528,-11 8 289,-8 9-289,-2 5-461,2 20 248,6 9 66,7 20-56,11 34-638,6-15 78,17 18-67,5-34-90,12-7 23,6-9-68,0-12-348,1-6-267,-6-8-136,0-3-739,-4-2-952,0-7-2253,-3-4 4785,-1-7 0,-9 7 0,-4 2 0</inkml:trace>
  <inkml:trace contextRef="#ctx0" brushRef="#br0" timeOffset="2794">12216 1704 23381,'-64'7'919,"0"0"0,9-1 0,7 3-919,4 13-34,23 1-123,15 1 135,26 5-23,13 3 45,23 3-11,9 0 89,0-3-134,-10-2 112,-11-7-33,-18-2-12,-13-8 179,-9 1-55,-7 0-57,-11 3-78,-11 0 0,-20 0-168,-8-5-403,-9-3-404,1-6-583,6-2-1109,9-1-481,16-4-4136,11-9 7284,11-13 0,6 10 0,2-2 0</inkml:trace>
  <inkml:trace contextRef="#ctx0" brushRef="#br0" timeOffset="3100">12415 1539 23628,'3'56'788,"-1"0"0,0-2 0,0-1-732,-1 27-642,0-5 574,2-13 185,2-16-251,1-14 166,0-18-335,-1-7 191,1-7 56,5-13 360,5-8-360,9-13-11,6 1-57,4 12 68,1 10 12,-2 19-12,-6 9 168,-3 9-157,-7 5 34,-6-6-12,-4-8-66,-5-7-371,-2-5-548,-1-3-1570,-5-1 2522,-15-11 0,10 7 0,-9-8 0</inkml:trace>
  <inkml:trace contextRef="#ctx0" brushRef="#br0" timeOffset="3625">13196 1490 24152,'62'4'33,"-1"0"1,-4 0 0,-6-1-393,5-3 34,-15 0 338,-15-3 76,-15 3 240,-10-2-329,-17 2 193,-15 0-103,-17 0 179,-9 5 145,4 6 18,6 8-253,14 7-133,14 5-46,11 4 33,12 4-90,15-2 1,16-2-179,14-9-504,5-9-247,-1-9-3955,2-8-90,-23-8 5031,-5-3 0,-23 1 0,-4 3 0</inkml:trace>
  <inkml:trace contextRef="#ctx0" brushRef="#br0" timeOffset="3775">13231 1648 21846,'69'0'-1789,"0"-1"0,-17-1 0,-3 0 1789,32 1 0,-54-3 0,-11 4 0</inkml:trace>
  <inkml:trace contextRef="#ctx0" brushRef="#br0" timeOffset="4143">13434 1826 24087,'0'44'510,"0"1"0,0 35-488,-3-40 79,-4-1-79,-9-5-33,-7-1 11,-9-5-34,-9-4-10,-3-3 32,-1-6-66,9-6 67,10-4-23,15-4-302,5-1 336,38 0 45,7 0 56,37 0-68,3 0-1060,3 0 1038,-3-2-22,-12-1-751,-11-3-437,-13 1-1614,-13-4-660,-10 0-6242,-11-6 9715,-4-4 0,-5 8 0,0 0 0</inkml:trace>
  <inkml:trace contextRef="#ctx0" brushRef="#br0" timeOffset="4435">13862 1332 25286,'53'10'104,"0"0"1,-5-1-1,-7 4-182,-7 18-280,-10-1-348,-11 1-661,-6-2-1625,-13-1-1736,-13-1 4728,-18-3 0,13-11 0,-3-3 0</inkml:trace>
  <inkml:trace contextRef="#ctx0" brushRef="#br0" timeOffset="4592">13652 1614 20367,'56'-7'5232,"-8"2"-5164,4 4 0,4 2-68,27-3-270,-4-1-1063,-13-1-1076,-17 2-2152,-24 1 4561,-13 1 0,-11 0 0,-1 0 0</inkml:trace>
  <inkml:trace contextRef="#ctx0" brushRef="#br0" timeOffset="4775">13615 1775 23773,'60'-2'487,"0"1"1,0 0 0,10-3-1,-2-1-650,10-1 1,-4-2-1637,-20-3 1,-6 0-2225,9-2-2789,-13 1 6812,-41 10 0,-3 2 0,-3 0 0</inkml:trace>
  <inkml:trace contextRef="#ctx0" brushRef="#br0" timeOffset="4967">13815 1867 25342,'-1'48'336,"0"0"0,5-4 1,6-6-225,19 3-56,22-10-79,9-7 23,5-12-145,-4-5-438,-7-6-538,-13-1-1579,-8-5-3351,-9-6 6051,-6-5 0,-8 5 0,-5 3 0</inkml:trace>
  <inkml:trace contextRef="#ctx0" brushRef="#br0" timeOffset="5268">14864 2096 25903,'-23'79'-3867,"4"-14"-4043,10-52 7910,2-6 0,2-6 0,2-1 0</inkml:trace>
  <inkml:trace contextRef="#ctx0" brushRef="#br0" timeOffset="5950">15534 1322 25151,'-11'60'310,"1"1"0,-1 0 1,0 0-272,1-6 0,0 0-562,1 0 0,2 0 506,1-4 1,1-1-265,2-6 1,2-2-540,-2 28-883,3-18-925,0-15-800,0-16-6403,0-10 9731,0-14 1,0-5-1</inkml:trace>
  <inkml:trace contextRef="#ctx0" brushRef="#br0" timeOffset="6151">15553 1398 22484,'4'-6'2656,"-1"2"-2533,16 33 1,7 16-124,6 10-1295,3 2 0,3 2 1289,-13-21 1,-1-2-577,23 30 328,-7-8-1090,-7-9-852,-12-9 3,-8-10-4720,-7-9 6913,-5-8 0,-1-8 0,0-3 0</inkml:trace>
  <inkml:trace contextRef="#ctx0" brushRef="#br0" timeOffset="6325">15433 1947 23404,'61'-16'123,"1"0"0,-2 1 0,-2 0-992,-12 4 1,-2 0-1154,-2 1 0,-1 1-7809,31-8 9493,-15 2 0,-28 7 0,-11 3 0</inkml:trace>
  <inkml:trace contextRef="#ctx0" brushRef="#br0" timeOffset="6593">16239 1553 23616,'-52'30'893,"0"-1"0,5-1 0,5 2-770,-2 22-123,18-2-23,14-1-156,22-5 134,16-4-268,18-8-315,10-10-167,3-11-572,-4-7-1110,-4-12-358,-5-9-1826,-4-13 4661,-6-13 0,-15 18 0,-7 2 0</inkml:trace>
  <inkml:trace contextRef="#ctx0" brushRef="#br0" timeOffset="6751">16461 1641 17106,'0'-10'6096,"0"3"-5132,0 7-147,-68 41-402,39-7-297,-11 1 0,3 3-118,23 17-46,11 17-111,14-24-369,8 2-830,11-34-1199,1-9-1265,-1-4 3820,-1-9 0,-14 5 0,-4-4 0</inkml:trace>
  <inkml:trace contextRef="#ctx0" brushRef="#br0" timeOffset="7051">16524 1872 21387,'11'-2'2162,"66"-18"-2162,-36 2-17,7 1 1,0-2-376,-3-10 212,-11 1 180,-12 1 56,-11 4 247,-7 3 223,-15 5 304,-10 6-539,-16 5 224,-7 10-111,0 11-90,7 14-303,12 13 78,12 9-66,8 5-34,9-2 11,9-5-68,21-2-256,-3-20-215,9-6-491,-15-18-707,-4-4-2151,-3-10-3015,-2-7 6903,-3-13 0,-6 10 0,-1 2 0</inkml:trace>
  <inkml:trace contextRef="#ctx0" brushRef="#br0" timeOffset="7367">16978 1536 24199,'-50'20'680,"0"0"0,8-2 0,8 1-680,13 6-90,22 1 23,25 0 123,20 2-202,20-1-181,6 0 316,-3-1 11,-11-2-56,-18-4 112,-15-3-45,-14-2 157,-7-1-22,-31 13-146,-1-9 260,-26 8-764,4-13-416,2-3-939,3-6-1929,8-1-2991,15-9 6779,9-8 0,10 5 0,3-4 0</inkml:trace>
  <inkml:trace contextRef="#ctx0" brushRef="#br0" timeOffset="7651">17460 1483 23012,'-10'-3'2902,"-58"22"-2432,38-2-470,-39 20-112,52-9-11,20 3 33,18 4-55,15 1-12,12 3 90,1 1 134,-4-1-67,-8 0 56,-11 0 347,-10-5-123,-10-1-11,-5-3-101,-12-3-134,-29 4-90,-6-13-90,-24-2-459,12-13-359,1-5-1276,8-11-2410,10-12 4650,17-14 0,10 15 0,9 3 0</inkml:trace>
  <inkml:trace contextRef="#ctx0" brushRef="#br0" timeOffset="8209">18130 1373 21812,'-4'-7'1793,"1"2"-1614,3 5-123,65-24-112,-26 12-62,6-4 1,-1 1-756,-6 3 256,-14 4 617,-12 3 145,-11 3 68,-19 1 482,-13 1-314,-19 8 213,-8 9 235,1 12-213,8 12-301,13 2-259,18 1-112,10-3 112,27-2-112,14-6-34,24-7-224,12-11-605,3-8-269,-3-4-1108,-9-6-820,-17-5-2912,-14-3 6028,-16-6 0,-8 7 0,-5 3 0</inkml:trace>
  <inkml:trace contextRef="#ctx0" brushRef="#br0" timeOffset="8359">18107 1446 19975,'-4'-1'3451,"1"0"-3451,75-7-11,-22 1-606,5 0 1,2 0-3899,8-3-5211,-13 1 9772,-20 5 0,-17 2 0,-11 2 1</inkml:trace>
  <inkml:trace contextRef="#ctx0" brushRef="#br0" timeOffset="8709">18307 1577 25611,'7'57'60,"0"0"0,-1-4 0,-1-5-172,-4-3-259,-10-4-21,-9-2 123,-14-7 169,-10-9 66,-6-6 68,4-11 111,8-3 12,13-3-123,12 0-1,8 0 124,16-4-45,14 0 45,23-4-45,17 2-56,-10 3 0,1 0-45,-13 2 0,0-1-22,12 0 0,-3 0-572,8 0-1064,-15-1-2409,-13-5-4560,-13-1 8616,-10-7 0,-6 7 0,-4-1 0</inkml:trace>
  <inkml:trace contextRef="#ctx0" brushRef="#br0" timeOffset="8967">18709 1130 24278,'56'6'373,"0"0"0,-12-1 1,-5 4-397,16 18-167,-33 0-616,-11 2-1212,-7 1-3001,-12 1 5019,-10-1 0,6-13 0,-4-5 0</inkml:trace>
  <inkml:trace contextRef="#ctx0" brushRef="#br0" timeOffset="9135">18483 1388 24569,'70'-5'74,"0"1"1,-16 1 0,-3 0-843,2-3 1,-4 0-2975,3 2-4136,-21 1 7878,-16 3 0,-11 0 0,-4 0 0</inkml:trace>
  <inkml:trace contextRef="#ctx0" brushRef="#br0" timeOffset="9300">18441 1556 22651,'68'0'631,"1"0"0,-2-3 0,-2 0-631,-11 0 0,-3-1-628,-2-1 1,-3-2-2432,33-4-3418,-27 4 6477,-24 2 0,-16 4 0,-12 1 0</inkml:trace>
  <inkml:trace contextRef="#ctx0" brushRef="#br0" timeOffset="9584">18688 1551 22597,'-4'0'3798,"1"0"-3204,-1 70-347,2-28-96,0 8 0,0 1-95,9 0 34,7-6-34,13-8-112,14-12 45,12-10-12,12-8-324,8-7-90,3-9-101,-4-3-2230,3-14-929,-32 7-2948,-6-2 6645,-30 10 0,-6 6 0,-1 2 0</inkml:trace>
  <inkml:trace contextRef="#ctx0" brushRef="#br0" timeOffset="10160">19539 996 24681,'54'1'467,"0"0"0,-2 4 0,-4 4-243,19 16-11,0 17-614,-34-16 0,-1 2 507,0 2 1,-3 2-63,0 4 1,-1 2 56,-2 1 0,-2 1-79,-3 2 1,-1 2 11,-4 0 0,-3 2-34,-4-1 0,-2 1-6,-2 2 1,-3 1-248,-7 0 1,-2 1-533,-2 1 1,-2 0-1435,-6-1 1,-2-1 2218,-2-2 0,1-4 0,-4 6 0,4-17 0</inkml:trace>
  <inkml:trace contextRef="#ctx0" brushRef="#br0" timeOffset="15687">7182 4521 25674,'-58'-10'257,"0"0"1,3 4-1,0 10-117,1 21 0,3 9-634,11-6 0,1 3 522,-14 12 0,5 0-17,0 17-11,16-7 263,17-11-330,15-6 204,24-4-159,18-5-90,23-6-246,13-8-954,1-7 248,-2-4-595,-10-7-548,-11-7-1378,-10-8 3585,-12-6 0,-15 11 0,-9 3 0</inkml:trace>
  <inkml:trace contextRef="#ctx0" brushRef="#br0" timeOffset="15988">7307 4139 22653,'0'-11'2454,"-3"69"-2118,-2 3-280,2-1 0,0 4-1124,0-14 1,1-1 1067,1-1 0,0 0 0,1-3 0,0-2 449,0 36-1020,5-13-438,0-10-216,4-13-1846,-2-11-2127,-1-10 5198,0-12 0,-4-6 0,0-4 0</inkml:trace>
  <inkml:trace contextRef="#ctx0" brushRef="#br0" timeOffset="16154">7469 4555 21947,'2'-6'2745,"-1"64"-2510,-1-10-235,0 0 0,0 2-22,0 14-516,3-10-537,1-13-1424,3-14-560,0-13-2667,0-8 5726,-1-18 0,-2 9 0,-2-9 0</inkml:trace>
  <inkml:trace contextRef="#ctx0" brushRef="#br0" timeOffset="16279">7533 4482 18149,'-48'-7'-3228,"12"-4"1,33 22 0</inkml:trace>
  <inkml:trace contextRef="#ctx0" brushRef="#br0" timeOffset="16881">7636 4776 22552,'57'14'60,"-1"1"0,-2-2 0,-6-4-94,5-13-157,-5-7 180,-10-8 11,-11-5 79,-13-5-1,-7 1 90,-6-3 45,-9 3 56,-4 4 112,-12 4 45,-5 10-191,-4 5-101,-3 12-66,3 14 21,5 16-22,6 13-11,7 10 23,8-4-79,4-1-45,14 1 23,1-21-23,10-4-11,0-23-135,1-6-89,0-3 0,1-11 134,-1-7 79,1-11 45,-3-3 22,-1 5 22,-5 5-22,-2 6 11,-4 7 12,-4 5 21,-2 3-32,-1 2 10,0 0-22,5 0 34,13 0 10,1 0-44,10 0 45,-4-5-34,0-4 12,0-6-23,0 0-23,-3 3 35,7 6 32,-12 2 35,6 7 123,-12 3-79,-1 2-56,-1 5-55,-1-2 10,-1-2-22,0 0 0,-5-2-213,2-2-560,-5-1-863,3-3-6823,-4-1 8459,2 0 0,-1 0 0</inkml:trace>
  <inkml:trace contextRef="#ctx0" brushRef="#br0" timeOffset="17154">8603 4095 27382,'21'74'149,"-1"0"0,0 0 1,-2-2-134,-5-10 1,-1-1-1197,-1-1 0,-1-1 1113,0-5 0,-2-1-129,0-6 0,-2-1 436,4 31-789,-4-17-158,-4-16-1467,-1-15-2240,-1-16-5417,0-6 9695,-8-13 1,6 5 0,-6-4-1</inkml:trace>
  <inkml:trace contextRef="#ctx0" brushRef="#br0" timeOffset="17387">8316 4574 24737,'57'-2'196,"0"-1"0,0 1 0,10-2 0,-2 0-219,11-2 1,-3 0-927,-23 2 1,-3 0 920,-3 0 0,-1 1-331,37-3 470,-5-4-111,-5 0-987,-5-2-2396,-11 2-2276,-15 2 5659,-15 3 0,-14 2 0,-7 2 0</inkml:trace>
  <inkml:trace contextRef="#ctx0" brushRef="#br0" timeOffset="21313">20955 4083 19045,'3'-11'3642,"-1"2"-2925,-2 9 616,0 0-997,-45-50-11,17 36-230,-6-13 0,-1 3 52,-9 24-58,-4 15-44,-2 10 89,3 14 1,8 3-102,8-6-33,14-5 0,7-6-44,7-2 21,6 0 23,11 5 11,8 1 12,11 4-23,5 4 0,-1 1-11,0 5 11,-6 2 11,-7 0 11,-8 3 23,-8-2 190,-5-3 45,-5-6 34,-9-5-78,-6-5-57,-29-1-134,7-13-45,-17 0-146,14-13-269,-2-14-156,3-7-460,2-18-5468,4-29-1994,17 14 8493,3-10 0,15 40 0,0 10 0</inkml:trace>
  <inkml:trace contextRef="#ctx0" brushRef="#br0" timeOffset="21621">20795 4470 22372,'45'7'857,"0"0"1,37 5-824,-33-12 11,-1-7-45,1-4-180,-8-8-33,-10-1 213,-13-1 56,-11 0 101,-13-2 236,-14 1 178,-11 3-134,-15 8-168,-2 6-11,1 21-135,7 9-78,9 17-45,15 6-11,7-1-12,13-4 23,12-4-45,12-10-179,12-7-236,4-8-391,2-9-169,-4-2-4122,9-21 43,-18 0 5099,0-18 0,-22 18 0,-7 3 0</inkml:trace>
  <inkml:trace contextRef="#ctx0" brushRef="#br0" timeOffset="21947">21275 4321 17790,'0'-4'4672,"0"1"-3820,2 62-438,4-16-313,-2 3 0,0 1 79,8 12-158,-2 11 1,-4-23-46,-3 0-10,-3-30-158,0-10-67,0-4-168,0-5 102,-5-12 189,-4-10 135,-4-18-22,2-6 22,4-3 0,5 5 0,4 9 134,11 7 90,10 7 0,14 4 11,33-4-235,1 7-22,3-1-370,-19 10-1311,-26 5-1020,-9 2-3283,-4 0 6006,-5 0 0,-5 0 0,-3 0 0</inkml:trace>
  <inkml:trace contextRef="#ctx0" brushRef="#br0" timeOffset="22954">21682 4175 21275,'-8'10'2891,"-5"70"-2208,12-31-577,-2 5 1,2 2-107,9 7 22,7-7-33,18-2 0,-7-22-23,8-7 34,-14-20 67,-1-8 269,-1-12-100,0-10-112,2-17-113,1-7-11,-4-4-67,-1 1-561,-7 7-515,-3 7-471,-4 10-929,-2 10-225,-4 9-1859,-5 7 1512,-1 12 3115,2 4 3876,4 11 1167,26 9-3542,3-11-100,26 3-281,1-19-447,6-3-382,2-7-168,1-11-112,-4-6 34,-4-11 0,-12 2 22,-10 1 90,-15 5 179,-8-1 101,-11 3-56,-11-1 22,-11 6-201,-12 6-45,-7 8 157,-2 20-45,4 12-101,8 21-34,12 9-66,11 3-68,11-3-12,17-10-32,12-10 32,14-12-111,6-11-202,-2-9-325,-2-5-593,-5-16-696,-6-8-874,-6-20 169,-6-7 537,-5-8 2107,-5-2 2107,-2 1-325,-4 7-45,1 9 1904,0 16-2576,0 18-225,4 26-448,0 21-156,1 22-136,-1 4-66,-3 1-23,-3-10-44,-3 0-23,-1-23 0,-1-6-23,0-22-55,0-5 89,-4-20-33,-2-20 66,0-24 12,1 3 0,12 2 0,8 21 34,12-1 0,8 3-12,9 4 0,3 5-22,3 8 0,1 9-33,-1 4 33,0 6 11,-2 9-11,-4 3-258,-4 9-246,-5-3-348,-7-2-783,-7-6-1828,-8-3 3463,-6-4 0,-5-2 0,-2-2 0</inkml:trace>
  <inkml:trace contextRef="#ctx0" brushRef="#br1" timeOffset="28220">9788 3151 18978,'-8'0'3372,"2"0"-2856,6 0-12,0 0 337,-3-1-640,18 9-134,-1-2-22,22 7-45,2-4 0,3-5-56,4-1-336,-3-4-23,-4-8 169,-7-5 67,-7-9 156,-9 0 23,-8 1 56,-4 4-11,-3 0 56,-6 4 22,-6 0-89,-11 4 55,-7 3-44,-7 3 67,-3 3 0,-1 9 68,1 8-68,5 13-45,6 9-45,9 8 23,6 1 22,8 0-55,3-3-12,9-7-23,8-6 12,10-7-23,9-9 1,2-4-461,2-7-189,-2-2-1166,1-3-784,-1-10-1289,-4-7-3865,0-11 7787,-3-7 0,-12 17 0,-3 2 0</inkml:trace>
  <inkml:trace contextRef="#ctx0" brushRef="#br1" timeOffset="28388">10393 2979 20490,'4'0'3395,"-1"0"-3260,-23 60-135,6-22-73,-2 4 0,0 1-554,-3-1-1738,-1-9-1668,4-8-5798,-1-10 9806,2-7 1,7-6 0,2-2 0</inkml:trace>
  <inkml:trace contextRef="#ctx0" brushRef="#br1" timeOffset="28554">10216 3071 19572,'-2'-7'2912,"0"2"-2373,2 5-472,0 0-67,62 76-202,-29-46-426,8 15 1,0-3-1255,-7-23-460,-5-9-2487,-8-5 4829,-6-4 0,-8-1 0,-3 0 0</inkml:trace>
  <inkml:trace contextRef="#ctx0" brushRef="#br1" timeOffset="28779">10541 2959 21924,'0'-9'3149,"0"1"-2791,0 82-223,3-13-1215,-2 2 0,1 3 1097,1-17 0,0-3-17,-1 1 0,0-1 549,2 37-628,-1-11-402,0-13 234,-1-14-997,-1-13-1434,2-13-90,-3-11 1027,1-4 1,-1-4 0</inkml:trace>
  <inkml:trace contextRef="#ctx0" brushRef="#br1" timeOffset="29079">10477 3125 20244,'46'-29'634,"-1"1"1,-3 3 0,-3 6-444,6 14-46,-4 4 35,-6 1 190,-10 6 33,-7 4 146,-10 9-44,-3 3-237,-5 2-133,-12 2-1,-5 0-78,-15-2-56,-6-1-269,-1-8-223,2-2-360,4-7-919,11-3-1052,6-2-3486,10-1 6309,4-1 0,2 1 0,0-1 0</inkml:trace>
  <inkml:trace contextRef="#ctx0" brushRef="#br1" timeOffset="32191">10861 2969 22653,'22'37'1064,"-2"6"-985,-6 6-46,-1 2-10,0-3-23,-2-6 0,-2-6-34,-2-8-100,-1-8-23,-3-8-34,0-6 12,-3-4-269,1-2 223,-1-7 102,0-9 34,0-12 33,0-10 22,0-4 12,0-1 22,0 3-12,6 3 12,5 3 34,10 4 44,6 3-22,4 7-56,2 4 12,2 7 10,-2 6-22,-5 2 0,-2 1-11,-7 0-639,-4 0-1355,-5 0-1043,-3 0-4135,-3-1 7183,-2-2 0,-2 2 0,0-1 0</inkml:trace>
  <inkml:trace contextRef="#ctx0" brushRef="#br1" timeOffset="34870">12305 2643 16838,'-1'-7'4694,"-1"2"-3394,2 5 1221,0 0-1938,0 61-213,0-6-808,0-1 1,0 3 482,0-14 0,0 1-98,0 14 0,0 0 53,0 25-12,0-33 1,0-3-157,0 5-291,0-12-606,2-11-694,-1-11-1232,2-9 240,1-6-4242,3-12 7108,1-9 0,-2 5 0,-1-3 0</inkml:trace>
  <inkml:trace contextRef="#ctx0" brushRef="#br1" timeOffset="35204">12604 2726 19437,'0'-4'3171,"0"0"-2711,0 4-460,-22 63-68,16-39-32,-7 46-192,27-59-44,12-6 134,4-3 180,0-5 22,-6-6 89,-5-4 113,-8-4 291,-6 1-11,-4 3-191,-1-2-78,-3 3-112,-6 0-101,-5 3-101,-8 4-403,-2 3-684,0 2-918,-2 0-1457,5 1-5244,4 3 8807,8-3 0,4 3 0,5-4 0</inkml:trace>
  <inkml:trace contextRef="#ctx0" brushRef="#br1" timeOffset="35388">12874 2589 23672,'7'59'224,"1"-1"1,-2-5-1,1-5-459,4 3-561,-2-9-930,0-7-929,-5-7-897,-2-4-3317,-2-5 6869,-5-4 0,4-7 0,-4-2 0</inkml:trace>
  <inkml:trace contextRef="#ctx0" brushRef="#br1" timeOffset="35929">12658 2993 22552,'44'-14'252,"0"1"0,35-8-252,-40 18 0,-7 3-78,-11 5-157,-10 9-225,-6 7-963,-10 10-101,-13 4-2431,-38 15 661,1-16 3288,17-14 1,0-3 5,-13-4 3025,12-7-975,16-4-1333,10-2 124,12 0 257,18 0 157,43-12-953,0 0-246,-14 0 0,0-2-56,19-9 0,-7 2-212,-13 4-304,-15 6 437,-16 6 79,-8 3 45,-16 2 11,-13 5 11,-19 7-22,-15 9 56,-8 11 180,1 5 525,9 5 102,14-4-583,20-1-56,10-5-57,21-1-122,15-6 0,20-4-23,17-10-22,7-6-34,1-3-22,-3-5-135,-10-5-548,-10-2-1077,-10-8-8060,-9-8 9075,-15 2 1,-3 4 0,-10 9 0</inkml:trace>
  <inkml:trace contextRef="#ctx0" brushRef="#br1" timeOffset="37471">16780 2558 20009,'-4'-4'4325,"1"0"-3373,3 4-615,-7 60-80,5-12-201,-2 2 0,1 3-746,3 22 723,0-2 1,1-8 161,0-9-263,5 2-312,-3-24-360,3-2-583,-4-25-1074,1-5-301,-1-2-3296,2-11 5994,2-8 0,-3 4 0,0 0 0</inkml:trace>
  <inkml:trace contextRef="#ctx0" brushRef="#br1" timeOffset="37830">17044 2614 24737,'-17'65'183,"-1"0"0,3-4 0,4-5-161,8 8-44,6-7-1,11-12-44,8-10-11,11-11-247,2-11 0,1-7 23,-4-8 235,-5-13 67,-6-8 44,-6-16 24,-8-7-57,-2-4 101,-5-1 0,-9 1-56,-3 7-56,-11 5 0,-3 9-179,-2 9-304,-1 10-525,-1 5-1356,4 5-303,6 0-3630,8 0 6297,7 4 0,4-4 0,1 4 0</inkml:trace>
  <inkml:trace contextRef="#ctx0" brushRef="#br1" timeOffset="38262">17561 2373 24222,'-13'58'71,"-1"0"0,0-4 0,6-6-127,16-5 11,7-7-78,10-7-12,2-10 45,0-6 79,3-8 89,-9-9 35,3-10-35,-8-13-22,-2-12-56,0-7 0,-3 0-426,-5 3-448,-2 9-974,-4 7-931,-10 14-3709,-10 5 6488,-13 8 0,11 0 0,4 1 0</inkml:trace>
  <inkml:trace contextRef="#ctx0" brushRef="#br1" timeOffset="38412">17463 2614 18776,'6'-3'1860,"-1"1"-1860,57-26-3082,-14 12 410,-8 0 0,0 2 2672,-2 5 0,-27 9 0,-8 0 0</inkml:trace>
  <inkml:trace contextRef="#ctx0" brushRef="#br1" timeOffset="38656">17223 2840 20345,'-7'4'3574,"2"-1"-2297,69-3-1142,-14 0-130,3-1 1,3-2-927,24-5 921,0-6-347,-6-1-226,-11-3-638,-14 5-1075,-15 1-212,-13 6-1155,-12 1-818,-5 3 4471,-4 1 0,0 0 0,0 1 0</inkml:trace>
  <inkml:trace contextRef="#ctx0" brushRef="#br1" timeOffset="38812">17780 2748 16770,'-8'0'6062,"2"0"-5132,6 0 112,0 0-896,-6 55-146,4-28-34,-4 44-324,6-43-718,0-6-1019,0-3-874,0-4-1917,-2-5 4886,-3-2 0,2-5 0,-1-1 0</inkml:trace>
  <inkml:trace contextRef="#ctx0" brushRef="#br1" timeOffset="39322">17460 2940 18754,'-13'-7'4101,"3"1"-3485,10 6-325,0 68-112,0-37-123,0 12 0,0-2 1,0-12-24,0-4 12,-1-7-22,-1-6 33,0-5 0,1-4-269,0-2 246,11-1 35,5 0-24,14 0-21,4 0-23,5 0 11,2-1-11,7-2 0,3 0-34,4-2 12,1 0-23,1 0 23,-4 0-102,-4 0-358,-6 1-33,-7 1-818,-5 0-1334,-9 2-3126,-7-1 5793,-6 1 0,-4-1 0,-3 1 0</inkml:trace>
  <inkml:trace contextRef="#ctx0" brushRef="#br0" timeOffset="44558">7730 6206 23740,'-2'58'1087,"1"-3"-796,3-19 22,0 7-145,0 2 35,-2 10-13,0 2-123,0 6 1,0-1 10,-1 0-22,-2-3-45,0 2 124,-2 0-12,-1 0 22,0 0-122,0-1 22,0 1 134,1 1-101,-2 2-55,4 1 44,-1 1-11,3 0 12,0 4-299,1 1 231,0 5 45,0 5-17,0-39 0,0 1-11,0 3 0,0 1 22,0 1 0,0 1-297,0 0 1,0 0 296,0 2 1,0 0-35,1-1 1,0 1-6,1 0 0,-1 1 0,1 1 0,0 1 22,0-2 1,0 1-18,0 0 1,0 1-6,0-1 0,1-1 0,-1 2 0,0-1 5,1 3 1,-1-1-1,0 1 1,0 0-1,-1 1 1,1 1 11,-1-2 0,-1 1-17,1 0 0,0 0 17,0-1 0,-1 3-14,0-2 1,1 3 0,0-1 24,-1 9 0,0 0-350,0-10 1,1 4-1,-1-4 344,0 4 1,0-3-23,0 2 0,0-1 17,0 2 0,0-1-364,0 2 0,0 0 352,0 0 1,0 1 16,0-1 1,0 2-20,0-4 1,0 4 0,0-2-4,0 9 0,0 0-238,0-9 1,0 3 0,0-4 242,0 8 1,0-4 16,0 3 1,0 0-18,0 2 1,0 1-12,0 0 1,0 0 10,0 1 1,0 0 5,0 1 1,0 0 4,0 0 1,0 1-17,-1 2 0,0 0-6,-1 1 1,0 1 5,0 0 0,-1 2 11,1 0 0,-1 1-320,0 1 0,0 0 309,1-27 0,1 0 0,0 0 4,-1 1 0,1 1 0,0 0-4,0 0 0,1 0 0,-1 1 0,1 0 0,0 1 0,-1-1 3,1 1 1,-1 0 0,1 0-4,0 0 0,-1 0 0,1 1 0,-1-1 0,0 1 0,0 0 7,1 0 1,0 0-1,-1 0-7,1 1 0,-1-1 0,1 0 0,0 1 0,0 1 0,0-1 7,0 1 1,0 0 0,0 0-8,0 0 0,0 1 0,0 0 0,0 1 0,0-1 0,0 1 7,0-1 1,0 0-1,0 4-13,1 0 1,1 5-1,-1-1 1,0-2 5,0 4 0,0-4 0,0 4-183,0-4 1,1 3 0,-1 0 0,0-4 182,0 0 0,-1-4 0,0 0 7,0 3 1,0 0-1,0 1-7,0-1 0,0 0 0,0 1-194,0 1 1,0 0-1,0-1 190,0 1 1,0 1-1,0-1 11,0 0 1,0 1-1,0 0-7,0-1 0,0 1 0,0-1 4,0 1 0,0 1 0,0-1 10,0 1 1,-1 0 0,0 0-151,0 2 0,1-1 0,-2 1 136,1 0 0,-1 0 0,0 0 7,0 2 1,0 0 0,1-1-1,-1 2 1,0-1-1,0 0 23,1 1 0,0 0 0,-1 0-27,1 0 1,0 1 0,0 0-4,0-4 0,0 1 0,0 4 14,0 0 0,1 5 0,-1 1 0,1-4-14,0-17 0,-1-3 0,0 0 0,1 3-126,0 15 0,0 5 0,0 0 0,0-6 126,0 1 0,0-5 0,0 0 0,0 3 0,1-1 0,0 0 0,0 1 0,0 0 0,0-1 15,0 1 1,0 0 0,0 0-16,0-1 0,0-1 0,0 1 15,-1 0 0,0 1 0,1-1-15,-1-1 0,0 0 0,1 0 0,-1 1 0,1 0 0,0 0-12,0 1 1,0 0 0,1 0 11,0 1 0,0-1 0,1 1 0,-2 2 0,1 0 0,0 1-71,0-1 0,1 1 1,-1 0 66,-1 0 0,0 0 1,-1-1 3,1 2 0,0-1 0,-1 0-109,1 0 1,-1-1 0,-1 1-38,1-3 1,-1 1-1,-1 4-229,1-17 1,-1 4 0,0 2 0,1-2 0,-1-3-273,0-1 0,1-2 0,0-1 0,-1 3-917,0 16 1,0 4 0,0-1 0,0-6 1563,2-3 0,-1-5 0,1-7 0,0-2 0,0-6 0,0-13 0,0 0 0</inkml:trace>
  <inkml:trace contextRef="#ctx0" brushRef="#br0" timeOffset="81782">7902 6902 20804,'-22'0'1568,"4"0"-1119,18 0 514,0 0-648,-3 0 32,1 0-168,-1 0 56,1 1-100,0-1 145,0 3-146,-6-2-134,-1 2-202,-11 2 202,-3 2-11,-4 0-22,2 0 66,4-2-55,8-1 44,6-3-22,4-1 505,3 0-471,9 0 44,5 1-67,12 0 56,4 2-22,3 0 22,7 1 23,5 1-79,7-1 112,6-1-100,7 0-273,8-2 273,3 0-35,6-1 68,-1 0-67,-40 0 0,3 0 11,16-1 0,4-1 22,3-1 1,2 0-390,-2-1 1,-1 1 388,-6-1 1,2 1 5,22 0 0,-3 1-11,-32 1 0,0 1-17,34-2 0,-3-1 11,-1 1-374,3-3 380,-38 2 0,1 1 134,3-1 0,1 0-11,6-1 1,2 1-552,6-2 1,3 0 421,4-1 1,1 1-24,5-1 1,3 1-4,-6 0 0,3 0 1,3 1 21,3 0 1,1 1-1,0 0-443,0 0 1,-1 0 0,-1 0 442,-2 1 1,-2 0-1,-4 1 26,7 0 1,-3 0-28,1 0 0,1 0-1,0 0 1,1-1-60,0 1 0,0 0 37,0-1 1,1 0-12,-2 0 0,-1 1-204,-3-1 1,0 1 219,-3 0 1,-2 0 16,-2 1 1,0-1-12,-4 1 1,0 0 10,-2 0 1,-1 0 94,-2 0 1,0 0-96,-2 0 1,0 0-12,-2 0 1,0 0 27,-1 0 0,-1 0-28,0 0 1,-1 0 5,0 0 0,-1 0 0,0 1 0,1-1 5,1 1 1,0 1 16,2-1 1,0 2-46,2 0 1,0 0 44,1-1 1,-1 0-57,1 0 1,0 0 38,0 0 1,0 0-23,-1-1 1,0 0-7,3 1 1,0 0 22,-1-1 0,1 0 22,1 1 1,0-1-18,1 0 1,-1 0-6,1 0 0,0-1 16,1 1 1,0 0 5,-1-1 1,1 1-18,-1-1 1,1 1 5,0 1 1,0 0-12,0-1 0,0 1-17,-1 1 0,3-1 17,-8 0 0,3 0 0,-3 0-45,9 0 1,-1 0 83,18 1 0,-2 0-78,-25-2 0,-3 1 78,1 0 0,0 0-84,-1 0 0,-1 0 90,0 1 0,0 0-84,-2-1 0,-1 1 39,-2 0 0,0 1 0,-2-1 0,0 0 597,-2 1 0,0 1-575,0-2 0,-1 1-10,40 5 10,-1-2-33,0-1 39,-39-3 0,-1 0-45,3-1 0,1 0 17,-1 0 0,1-1-6,2 1 1,-1-1-1,-1 0 1,0-1 5,-1 1 0,-1-1-51,-1 0 1,-1 0 151,40 0-168,0 0 123,0 0-112,2 0 67,-3 0-78,1 0 67,-5 0 0,-1 0 44,-6 0-44,-5 0 0,-7 0 758,-7 0-814,-11 0 1139,-9 0-1150,-10 0 713,-8 0-669,-4 0 352,-6 0-531,1 0 135,-1 0-1882,-1 0 514,1 1-1008,-1 0-817,2 3-3373,-2 0 6633,0 4 0,-1-3 0,0-1 0</inkml:trace>
  <inkml:trace contextRef="#ctx0" brushRef="#br0" timeOffset="82299">18921 6819 16602,'-4'-4'3306,"1"1"-1323,3 3-1692,-8-2 0,5 1-212,-4-1 89,6 2-100,1 0 156,3 3-224,8 5 22,7 4-22,10 4 0,2 1 11,1-1 34,-2-2-79,-5-3 79,-6-2-67,-8 0 78,-5 0 33,-3 3 68,-5 6 22,-9 4 12,-8 6-135,-11 2-56,-2 1-168,0 1-202,3-3-1109,5-2-908,6-4 2387,3 1 0,9-12 0,1 0 0</inkml:trace>
  <inkml:trace contextRef="#ctx0" brushRef="#br0" timeOffset="83742">12780 6022 17622,'0'-9'268,"0"3"-144,0 6 11,0 0-1,67-31 57,-38 21 44,47-22-101,-59 30 1480,-11 5-1346,-6 10-88,-9 7-113,-4 9 292,-6 0-258,1-5 44,6-8-111,5-6-34,5-6-90,2-1 90,10 1 112,7 1-67,12 4 246,5-1-33,-1 3 168,-8 1-45,-7 4 112,-9 2-269,-5 6 0,-18 18-191,-6-6 1,-20 11 45,-6-17-34,-6-2 0,0-6 11,7-5-23,11-5 158,12-6-191,12-2 0,6-3 22,9 0 124,14 2 156,11 0-280,15 2 23,4-1-34,0-2-22,-2 0-672,-7-2-2298,13 0 337,-16-7-2768,7-3 5412,-21-9 0,-11 8 0,-6 2 0</inkml:trace>
  <inkml:trace contextRef="#ctx0" brushRef="#br0" timeOffset="83983">13269 5963 24535,'82'-13'381,"-12"5"-325,-44 21 23,-5 9-79,-6 11-34,-6 6-638,-5 5-897,-3 0-1478,-6 2-2131,-8 0 5178,-12-4 0,10-17 0,-2-8 0</inkml:trace>
  <inkml:trace contextRef="#ctx0" brushRef="#br0" timeOffset="84152">13163 6396 24603,'59'0'56,"0"0"0,-4 0 0,-6 0-146,0 0-840,-5 0-1445,-5-3-1223,-4-3-4771,-7-5 8369,-4-5 0,-12 7 0,-4 1 0</inkml:trace>
  <inkml:trace contextRef="#ctx0" brushRef="#br0" timeOffset="84442">13808 6014 22776,'53'12'-174,"1"1"0,23 4 758,-45-55 244,-25 11 293,-5 3-505,-10 6-190,-9 5-381,-12 7-45,-11 3-45,-3 3-11,-2 6-1356,-3 13-167,19 3-1828,4 7-2868,20-6 6275,8-4 0,-2-8 0,2-4 0</inkml:trace>
  <inkml:trace contextRef="#ctx0" brushRef="#br0" timeOffset="84649">14118 5786 24367,'1'-10'2073,"0"3"-1838,-1 75-145,0-15-970,0 2 0,0 1 880,4 20-168,-2-11 193,3-10-843,-2-11-345,-2-10-529,-1-10-884,0-6-1593,-1-8 4394,-8-4 1,6-4 0,-6-2 0</inkml:trace>
  <inkml:trace contextRef="#ctx0" brushRef="#br0" timeOffset="85116">13714 6289 18328,'2'-3'4572,"0"1"-3766,-2 2-402,0 63-315,0-31 23,0 50-78,0-50-45,-1-6 33,1-7-111,-1-6 89,4-8 0,15-2 44,13-3-66,21 0 100,11 0-156,2 0 89,-3 0-33,-7 0-45,-11 0 33,-10 0-146,-9 0-413,-9 0-439,-6 0-1779,-5 0-3296,-2 0 6107,-2 0 0,-1 0 0</inkml:trace>
  <inkml:trace contextRef="#ctx0" brushRef="#br0" timeOffset="85986">14920 5674 23695,'-48'32'612,"0"-1"1,2 4-1,5 3-438,12 3 0,4 3-1040,1 1 1,2 2 893,4-1 0,3-1-28,5-2 0,2-2 543,1 30-1026,37 5-536,0-28-818,28 0-1099,-10-32-930,-1-9-5081,-4-5 8947,-6-2 0,-17 0 0,-6 0 0</inkml:trace>
  <inkml:trace contextRef="#ctx0" brushRef="#br0" timeOffset="86229">15104 5900 22989,'49'-9'-1330,"0"0"0,-4 1 1,-6 0-3433,-3-2 4762,-12 3 0,-12 2 0,-8 3 0</inkml:trace>
  <inkml:trace contextRef="#ctx0" brushRef="#br0" timeOffset="86513">15249 5859 21600,'-1'56'802,"-1"1"1,0-4 0,0-5-668,-1 6-123,-2-6 66,-3-8-11,-12 6-89,-1-16-79,-10 1-23,5-17 35,1-8 55,6-3-100,7-3-1,7 0 124,7 0 11,16 0 112,12 0-78,18 0-68,8 0 0,-2 0-929,-5 0-1861,-8 0-1299,-10 0 4123,-6-2 0,-13 1 0,-5-1 0</inkml:trace>
  <inkml:trace contextRef="#ctx0" brushRef="#br0" timeOffset="86746">15522 5846 24547,'0'70'168,"0"0"0,0-5 0,0-5-247,0 14-302,0-9-515,1-14-135,-1-12-1188,2-10-212,-2-11-2331,0-6 4762,-3-7 0,3-3 0,-2-2 0</inkml:trace>
  <inkml:trace contextRef="#ctx0" brushRef="#br0" timeOffset="87011">15485 5929 19414,'1'-11'4505,"74"1"-4180,-34 20-191,7-4 1,0 5 111,-10 23 202,-11 7-212,-14 6 0,-6-1-124,-12-1-112,-12-2 0,-11-7-157,-14-3-2006,-29-2-885,21-12-2128,-11-3 5176,36-13 0,12-2 0,8-1 0</inkml:trace>
  <inkml:trace contextRef="#ctx0" brushRef="#br0" timeOffset="87213">16000 6306 19370,'0'0'0</inkml:trace>
  <inkml:trace contextRef="#ctx0" brushRef="#br0" timeOffset="87587">16251 5832 23146,'-10'0'2106,"-11"59"-1803,16-7-275,-3-1 0,2 3-16,3 26 21,2-7-66,1-10-304,0-11-167,1-10-292,-1-10-212,2-7-897,-2-9-762,0-7-2016,0-5 4683,-3-4 0,1-2 0</inkml:trace>
  <inkml:trace contextRef="#ctx0" brushRef="#br0" timeOffset="87836">16204 5878 22564,'56'-3'362,"1"1"0,-6 0 0,-6 3-250,-7 8 134,-9 5-99,-11 8 267,-9 3-291,-9 7-11,-19 4-112,-12 6-45,-19-4-633,10-15 1,0-3-1195,-14 2-1153,-10-2-3900,44-18 6925,9-7 0,9 3 0,2-3 0</inkml:trace>
  <inkml:trace contextRef="#ctx0" brushRef="#br0" timeOffset="88279">16503 5912 20468,'9'10'3115,"-2"61"-3059,-7-31-45,0 4 0,0 2 0,1 0-22,2-8-34,0-8 12,3-8 10,0-7-44,1-6 22,0-5 23,1-2-34,4-2 90,3-7-68,6-11-112,4-12 12,1-11-79,-1 1 213,-5 7 11,-6 14 1,-6 21 32,-4 19-32,-2 20 32,3 10-88,3 1 32,3-7 12,2-10-33,2-12 66,0-9 57,2-9 112,-1-4 246,0-13-135,0-7 57,-3-15-269,0-9-45,-4-2-56,-4-5-168,-2 4-1704,-3-8-839,-7 24-2981,-2 2 5692,-5 23 0,5 4 0,4 1 0</inkml:trace>
  <inkml:trace contextRef="#ctx0" brushRef="#br0" timeOffset="88570">16940 5679 24300,'44'4'812,"-1"1"1,35 16-410,-34 21-606,-5 16 394,-6 14-180,-21-32 0,-2 1-22,-3 2 0,-2 0 11,-1 0 0,-3-1-56,-8 38-605,-11-7-773,-11-9-2466,-12-7 3928,7-28 0,0-5 0,2 4 0,-13-6 0</inkml:trace>
  <inkml:trace contextRef="#ctx0" brushRef="#br0" timeOffset="92099">22067 6642 18798,'-6'-6'1468,"1"2"-403,5 4-494,0 0-89,11-13-269,8 4 0,14-11 56,7 7 0,5 1-1,5 0-178,5 3 89,5 1-123,4 3 102,1 3-136,3 0 79,1 2-90,4 5-218,1 3 263,2 5-11,-3 5 67,-2 0-101,-4 4 146,-2 4-124,-4 3 180,-2 4-112,-4 2 33,-2 3-33,-8 0-23,-4 3 23,-8 1-67,-4 6 179,-4 3-168,-3 4 112,-5 3-79,-3 3 113,-5 1-158,-3 1 79,-2 2-89,-3-1 55,-1 2 1,0-2-68,-3 1 90,-5 0-57,-5 0 124,-4 4-67,-3-2-614,-4 1 524,-6-2 68,-5-4-247,-9-2 202,-6-4 33,-8-3-34,26-27 1,-2 0-12,-2 1 1,-1-2-23,-2 1 0,-2 0-73,-1-1 0,-1 0 112,-1-1 1,-1-1-57,0-2 0,-1-1 17,2-2 0,1 0 0,1-4 0,1-1 0,-30 7 45,13-5-101,13-8 576,17-2-1204,13-4 480,8-1-804,6 0-482,1 0-1860,3-3-1468,6-5 4818,6-2 0,-4 2 0,-2 3 0</inkml:trace>
  <inkml:trace contextRef="#ctx0" brushRef="#br0" timeOffset="92574">22627 8347 24591,'-41'30'153,"0"0"0,2-1 1,5-4-132,-1 2 68,0 0-57,6-3-33,4-1 56,9-4-56,5-2 45,6-3-79,3 2 68,2 0-34,11 1 56,8 2-34,18 2 23,10 2-22,8 2 44,4 0-67,-1 0 22,-4-1 1,-11-1-23,-8-5 0,-10-2-45,-6-6-269,-9-4-1243,-3-4-2107,-5-1-5524,-1-7 9188,-1-11 0,0 7 0,0-5 0</inkml:trace>
  <inkml:trace contextRef="#ctx0" brushRef="#br0" timeOffset="93183">22947 6109 18832,'-5'-7'3283,"1"2"-2678,4 5-560,0 0-45,69-16-247,-25 10-476,6-4 1,1 2-1788,4 5-3182,-7 2 5692,-12 1 0,-17 0 0,-8 0 0</inkml:trace>
  <inkml:trace contextRef="#ctx0" brushRef="#br0" timeOffset="93465">23192 6034 19056,'-7'0'3372,"2"0"-2744,-8 70-415,8-30-208,-3 9 1,0 0 50,1-4-22,-3-4-12,-2-6-22,-5-4-112,-4-4 56,-3-6 56,0-8-67,5-6 67,6-5 0,9-2 79,37-11-57,2 3-22,35-9-67,-12 6-953,-2 1-1534,-4 2-1021,-9 1 3575,-11 0 0,-15 4 0,-7 0 0</inkml:trace>
  <inkml:trace contextRef="#ctx0" brushRef="#br0" timeOffset="93675">23483 5997 21835,'0'-13'1938,"0"60"-1882,0 1-56,0 0 0,0 1-302,0 18-527,5-8-1502,2-11-459,4-9-2689,-3-8 5479,-3-8 0,-3-12 0,-2-3 0</inkml:trace>
  <inkml:trace contextRef="#ctx0" brushRef="#br0" timeOffset="93924">23478 6085 20692,'45'-16'1188,"0"-1"0,35-3-516,-40 38-45,-4 14-67,-11 15-224,-10 7-33,-8 2-179,-6-1 100,-10-5-157,-7-5-67,-13-7 0,-8-6-830,-4-8-884,-2-9-3126,5-7 4840,8-6 0,15-2 0,8 0 0</inkml:trace>
  <inkml:trace contextRef="#ctx0" brushRef="#br0" timeOffset="94074">23993 6440 24860,'0'9'168,"0"-1"-1647,0-8-505,0 0 1,0 0 0</inkml:trace>
  <inkml:trace contextRef="#ctx0" brushRef="#br0" timeOffset="94408">24170 5934 24020,'-2'64'127,"0"0"0,0-4 0,1-3-127,1 17-370,0-5-493,0-10-806,4-9-325,-1-12-393,4-12-1075,-3-11-875,-2-8 4337,-1-9 0,-1-3 0</inkml:trace>
  <inkml:trace contextRef="#ctx0" brushRef="#br0" timeOffset="94667">24125 5990 20356,'0'-8'3574,"0"1"-3002,74-16-438,-30 17-95,6-7 1,0 2 105,-5 14-89,-12 9 146,-13 7-1,-10 11 23,-6 4-144,-19 4-47,-5 0-33,-19-5-213,-4-5-459,-2-10-438,3-7-683,5-6-963,11-4-3317,11-4 6073,8-8 0,6 5 0,1-3 0</inkml:trace>
  <inkml:trace contextRef="#ctx0" brushRef="#br0" timeOffset="95157">24506 5900 24905,'2'55'44,"-1"1"1,0-4 0,0-6-45,-1 7-11,1-8-123,2-8 11,3-8-79,2-9 124,2-7-1,-1-6-122,2-4 133,1-3-190,2-4 23,3-12-112,2-11 11,3-15-158,-1-6 248,-1-6 100,-1 1 146,-3 2 11,-2 10 12,-4 10 402,-2 15 170,-3 19-315,0 24 67,1 22-297,0 0 1,1 3-51,4 24-17,-3-28 0,0-3-28,6-4 23,0-14-12,0-12 68,-2-8 67,-1-5 168,1-14 67,-2-11-291,1-20-11,-3-12-34,-3-8 56,-3-1-112,-2 3-1121,-6-4-493,-5 27-1758,-7 3-6403,-3 28 9403,2 4 1,7 3-1,5 0 1</inkml:trace>
  <inkml:trace contextRef="#ctx0" brushRef="#br0" timeOffset="95682">25416 5642 21185,'-1'-7'2107,"0"2"-2107,1 5-1502,0 0-201,-27 46 101,10-24 627,-24 33 975,17-39 224,0-8 269,3-3 683,4-4-313,8-1-448,4 0 224,23 0-102,3 0-257,20 1 56,10 3-201,-17 0-123,2 5 10,-26 1-22,-5 7-236,-16 5-514,-12 5-349,-21 6 483,-17 1 616,-4-1 426,1-4 762,14-10-191,19-5-873,16-7 178,20-2 258,19-1-235,17-2-135,19-1-144,8-1-321,-22-6 0,0-1-1170,20-3-1614,6-13-3104,-40 6 6163,-13-5 0,-9 11 0,-6 0 0</inkml:trace>
  <inkml:trace contextRef="#ctx0" brushRef="#br0" timeOffset="96016">25612 5693 24995,'0'53'97,"0"0"0,0-2 0,0-3-422,0 25-650,0-9-425,1-12-472,2-13 203,1-13 22,2-12 638,-4-8 270,0-7 739,-2-12 952,0-28-112,-1-4-32,-2-17 32,0 18 202,-2 11 258,3 10-248,0 11-345,2 7-562,0 3 113,11 1-180,8 1 12,14 0-79,6 0-22,-2 0 11,-2 0-448,-9 0-1322,-8 0-785,-9 2-1759,-10 10 4314,-18 9 0,11-6 0,-10 1 0</inkml:trace>
  <inkml:trace contextRef="#ctx0" brushRef="#br0" timeOffset="96225">25254 6209 18630,'51'-17'1893,"1"1"1,-2 1 0,-2 3-1121,26-1-201,-7 6-337,-15 4 68,-16 3-90,-17 9 33,-10 5-246,-8 14-45,-10 4-571,-4 4-908,-10-2-2051,-3-5-1825,4-12 5400,6-6 0,8-9 0,5-2 0</inkml:trace>
  <inkml:trace contextRef="#ctx0" brushRef="#br0" timeOffset="96499">25757 5842 24625,'47'25'-228,"-1"0"0,-2-2 0,-3-6-164,6-15 258,-2-7 134,-9-8 67,-11-4 594,-11-7-45,-8 2 34,-4 1-302,-10 2-68,-8 3-202,-12 5-55,-11 5-46,-6 4-447,-4 4-460,1 8-751,8 0-3059,10 8 4740,14-6 0,9-4 0,6-4 0</inkml:trace>
  <inkml:trace contextRef="#ctx0" brushRef="#br0" timeOffset="96691">26136 5564 24748,'7'-1'2252,"4"65"-2252,-8-13 0,1 0 0,-1 3-1253,0 18 738,-1-7-696,0-9-374,1-9-1843,-2-10-1344,0-7 4772,-1-10 0,0-9 0,0-6 0</inkml:trace>
  <inkml:trace contextRef="#ctx0" brushRef="#br0" timeOffset="97141">25941 5995 23583,'-10'51'373,"-1"-1"1,2-2-1,2-6-171,4-2 0,2-4-169,0-11 292,1-7-167,0-6 66,0-6-202,4-2 124,7-3-135,12-1 0,11 0-11,10 0 11,6-3-56,4 0 23,1-3-180,-2 3-168,-3 0 112,-4 3-302,-5-2-112,-6 1-347,-8-1-1637,-6 2-1154,-8-1 3810,-5 1 0,-5 0 0,-2 0 0</inkml:trace>
  <inkml:trace contextRef="#ctx0" brushRef="#br0" timeOffset="99186">24255 7517 22608,'-23'64'642,"0"-1"1,0 2-1,1-2-625,3-5 0,0-1-1046,1-1 1,1-1 1028,2-6 0,3-2-538,-7 29 135,7-21-2432,8-17-256,1-21-4047,3-8 7138,5-17 0,-4 6 0,3-5 0</inkml:trace>
  <inkml:trace contextRef="#ctx0" brushRef="#br0" timeOffset="99404">24233 7722 24804,'37'61'112,"1"-1"0,-9-13 0,-2-1-297,-6 6 1,-3-3-735,5 14-482,-5-9-1142,-3-7-371,-6-9-3327,-5-5 6241,-3-8 0,-1-10 0,0-7 0</inkml:trace>
  <inkml:trace contextRef="#ctx0" brushRef="#br0" timeOffset="99587">24135 8140 23247,'56'-16'-2096,"1"0"1,-3 1 0,-6 4-7736,-1 8 9781,0 2 1,-21 0-1,-6 1 1</inkml:trace>
  <inkml:trace contextRef="#ctx0" brushRef="#br0" timeOffset="99811">24814 7865 24300,'-52'43'227,"-1"0"1,5-3 0,8 0-239,11 28-11,14-19-45,5 8-516,19-28-201,7-4-752,15-9-648,10-8-1144,5-6-3418,0-15 6746,-1-8 0,-20 4 0,-6 1 0</inkml:trace>
  <inkml:trace contextRef="#ctx0" brushRef="#br0" timeOffset="100012">25026 7839 23919,'-51'14'571,"-1"1"1,6 0 0,7 5-460,11 23-34,12 3-22,8-6-112,6-1 45,12-5-45,9-4-594,14-7-930,8-6-1670,5-9-2196,2-3 5446,2-4 0,-23-1 0,-5 0 0</inkml:trace>
  <inkml:trace contextRef="#ctx0" brushRef="#br0" timeOffset="100161">25320 8096 23493,'-16'79'-2458,"5"-17"0,11-55 1,1-4-1</inkml:trace>
  <inkml:trace contextRef="#ctx0" brushRef="#br0" timeOffset="100886">25666 7549 18698,'0'-9'5613,"0"1"-4605,0 8-290,0 55-483,0-1-140,0-1 1,0 3-413,0-8 1,0-2 333,0 1 0,0 1-34,0-5 0,0-2-39,0 34-413,0-15-618,2-14-582,0-12-1211,2-14-246,-1-10-2118,0-6 5361,-2-8 0,0 3 0,-1-2 0</inkml:trace>
  <inkml:trace contextRef="#ctx0" brushRef="#br0" timeOffset="101236">25734 7632 21790,'52'-16'803,"-1"0"0,-3 3 0,-5 3-713,9 6-90,-10 4 56,-10 8-112,-12 3 56,-9 8-34,-7 3-201,-18 2-527,-38 12 168,-3-12 544,14-9 0,-1-2 50,-13-1 403,12-7-168,18 1-179,13 3 157,20 9 369,15 18-223,16 10-34,10 10-157,2 1-112,-5-5-56,-6-6-45,-7-6-504,-6-8-1278,-6-6-1814,-5-9-4113,-3-9 7754,-2-3 0,-6-5 0,-1 0 0</inkml:trace>
  <inkml:trace contextRef="#ctx0" brushRef="#br0" timeOffset="101563">26519 7639 22687,'0'-9'2151,"0"1"-2129,0 8 23,0 0 11,-34-59 11,14 37 280,-28-41-335,24 56 515,-3 21-214,8 16-77,-4 25-68,12 15-994,3 7 826,5 2 0,2-3-277,4-7 143,5-9-426,4-10-561,3-12-627,-3-8-1389,-3-10-1043,-5-5-4022,-1-8 8202,-4-4 0,0-3 0,0 0 0</inkml:trace>
  <inkml:trace contextRef="#ctx0" brushRef="#br0" timeOffset="101746">26075 7921 23975,'69'-4'403,"0"0"1,-16 0-1,-2 0-420,4 0 0,-4-1 17,9-4-504,-11 3-907,-17-1-2444,-9 2-5976,-13-3 9599,-5 0 1,-5 3-1,0 0 1</inkml:trace>
  <inkml:trace contextRef="#ctx0" brushRef="#br0" timeOffset="102911">26962 7466 18653,'0'-10'3978,"0"1"-3485,0 9-449,0 0 1,58-5-90,-28 2-313,49-5-147,-49 5 80,-6-1 425,-9 0 123,-8 3 157,-3 0 101,-16 1-56,-31 8-157,0 8 191,-21 11-326,23 7 46,11 1-79,12 3-12,11-3-44,18-1-134,14-4-224,18-7-774,11-8-784,-1-8-303,-3-5-1916,-8-4 4191,-11-5 0,-14 3 0,-8-3 0</inkml:trace>
  <inkml:trace contextRef="#ctx0" brushRef="#br0" timeOffset="103078">27046 7571 18429,'47'-4'-1061,"-1"0"1,32-3 0,-60 7 0,-7 0 0</inkml:trace>
  <inkml:trace contextRef="#ctx0" brushRef="#br0" timeOffset="103420">27126 7668 22025,'-3'49'467,"-1"-1"0,1-2 0,-1-5-411,-5 8 0,-4-4-45,-4-3-11,-7-5-33,-5-5-102,-6-9 102,-2-8-23,3-8 56,7-5-34,7-2 90,11 0-22,4-2 190,29-2-146,10 1 34,27 0-112,4 3-11,0 0-12,-5 4-481,-7 1-426,-7 2-1479,-7-2-482,-6-3-3989,-6-1 6880,-9-7 0,-8 5 0,-6-4 0</inkml:trace>
  <inkml:trace contextRef="#ctx0" brushRef="#br0" timeOffset="103661">27404 7347 25319,'45'15'95,"0"1"1,30 14-96,-45 0-280,-9-1-1188,-9 0-1131,-6-5-1659,-5 0-5098,-7-5 9356,-10-4 0,7-8 0,-5-4 0</inkml:trace>
  <inkml:trace contextRef="#ctx0" brushRef="#br0" timeOffset="103828">27298 7583 19807,'-7'0'3339,"2"0"-3182,71-2-157,-22 0-34,4 0 1,2 0-1357,5-1-1512,-8 1-3563,-15 1 6465,-13 1 0,-12 0 0,-6 0 0</inkml:trace>
  <inkml:trace contextRef="#ctx0" brushRef="#br0" timeOffset="104137">27279 7705 19022,'-5'12'4023,"62"0"-3620,-9-12-655,2 2 0,3-1 252,19-1-1120,-6-3-942,-12 1-246,-16-2 34,-18 1 1737,-11 2 622,-16 1 1315,-15 0-145,-16 1-45,-19 9-223,-3 7 850,-1 12-108,12 4-1012,14 3-257,18-1-281,9-2 56,19-1-201,10-3 22,18-6-45,11-4-22,5-6-628,-2-6-459,-5-4-1748,-6-2-1020,-5-1 3866,-9 0 0,-12 0 0,-6 0 0</inkml:trace>
  <inkml:trace contextRef="#ctx0" brushRef="#br0" timeOffset="104461">27985 7323 22900,'-6'5'1322,"2"69"-1143,5-30-179,2 6 0,3 0 0,9 1-34,7-11 1,4-11 10,-2-13 303,6-8 124,-8-12-1,5-12-403,-9-14 0,-2-13-168,-1-9-1065,-6-3-1097,-4 2-1659,-5 11 3989,-15 9 0,10 19 0,-9 6 0</inkml:trace>
  <inkml:trace contextRef="#ctx0" brushRef="#br0" timeOffset="104578">27961 7578 19773,'49'-12'-2133,"1"1"0,-4-1 1,-5-2 2132,6-18 0,-20 14 0,-9 3 0</inkml:trace>
  <inkml:trace contextRef="#ctx0" brushRef="#br0" timeOffset="104728">28340 7308 22540,'-3'52'187,"1"-1"0,-1-3 0,1-4-949,2 12-1277,0-6-393,0-6-1926,0-10 145,0-9 4213,0-12 0,0-8 0,0-3 0</inkml:trace>
  <inkml:trace contextRef="#ctx0" brushRef="#br0" timeOffset="104919">28314 7525 21790,'22'-25'706,"3"6"-706,4 19-12,3 3-156,1 2-985,-3 4-708,-5 3-973,-9 0-3889,-8 5 6723,-5 1 0,-3-6 0,0-3 0</inkml:trace>
  <inkml:trace contextRef="#ctx0" brushRef="#br0" timeOffset="105303">27935 7822 22025,'55'-15'474,"1"0"1,-5 2-1,-2 4-462,14 5-24,-5 4 24,-8 1-80,-11 5 102,-14 6-34,-13 5 45,-6 4 22,-18 3-33,-9 2-68,-18 4-44,-10 0-46,-6 2 124,-15 6 79,28-12-57,3-1 23,32-12-45,14-3 190,14 2-66,15-2-57,14-3-67,6-3-23,0-3-212,-3-3-683,-5-7-1480,-8-6-1614,-7-11 4012,-11-3 0,-10 11 0,-7 3 0</inkml:trace>
  <inkml:trace contextRef="#ctx0" brushRef="#br0" timeOffset="105520">28622 7277 24267,'51'-2'745,"0"1"0,31 4-734,-57 8-11,-13 11-112,-8 9-1087,-20 7-1278,-12 4-3360,-23 2 5837,-14 0 0,27-20 0,4-5 0</inkml:trace>
  <inkml:trace contextRef="#ctx0" brushRef="#br0" timeOffset="105662">28401 7600 22328,'51'-5'747,"1"-1"0,-4 0 0,-3 1-747,20-1-347,-8 1-819,-10 3-2139,-12 1-2510,-15 1 5815,-11 4 0,-8-3 0,-1 3 0</inkml:trace>
  <inkml:trace contextRef="#ctx0" brushRef="#br0" timeOffset="105953">28471 7661 24255,'-4'57'508,"-1"1"0,0-4 0,3-3-396,12 19-78,6-7-12,11-9 12,3-10-12,1-14-22,0-10-22,-1-11 11,-1-6 11,1-8 78,-2-13-67,3-14 12,-4-18-1,-1-10-44,-7-6-68,-6 0-359,-7 6-760,-5 8-1234,-15 14-2778,-12 14 5221,-19 12 0,18 9 0,1 3 0</inkml:trace>
  <inkml:trace contextRef="#ctx0" brushRef="#br0" timeOffset="106087">28457 7977 24435,'68'-15'29,"0"0"1,-5 2 0,-5-1-2428,4-6-2174,-11 5 4572,-17 4 0,-17 6 0,-10 1 0</inkml:trace>
  <inkml:trace contextRef="#ctx0" brushRef="#br0" timeOffset="109146">29636 7919 24087,'54'0'388,"1"0"1,-1-1-1,-3 0-209,21-4-1703,9-3 1557,-39 4 1,0 1 39,2 0 0,0 1 90,0 0 0,1 2-146,0 0 0,1 0 16,1 0 1,1 0-17,2 0 0,1 0 10,3 0 0,0 0-5,4 0 0,0 0-335,0-2 0,1-1 324,0 1 1,0 0 32,-1-2 1,0 0-40,-1 0 1,0 1 44,-2 0 1,1 0-23,1 0 0,0 1-6,-2-1 1,3 0 18,-3 0 0,3-2 0,-2 1 4,9-1 0,0 0-66,-8 1 0,3-1 0,-4 1 60,5-1 1,-3 1-23,1 0 0,0 0 22,-1 2 0,0-1-39,-1 0 0,0 0 0,-2 1 0,0 1 0,1-1 0,-1 0 0,-2-1 0,0 0 16,-2 1 1,3-1-17,21-3 0,1-1 28,-17 2 0,0 1-107,18-3 0,0 1 107,-22 1 0,-3 1-28,0 1 0,-1 1 11,-2 0 1,0 0 220,-1 0 1,-1 1-233,-3 0 0,2 0 5,17-1 1,0 0 5,-15 1 1,-1-1 4,14 0 1,0 0 0,-19 0 0,-1 0-34,1 0 0,0-1 45,0 1 0,0 0-56,0 0 0,0 0 28,39 0-22,-3-1-1,-6 2 23,-25 0 0,1 0 34,22 0-51,-25 1 0,-2 0 51,18 0-101,0 0 100,2 0-33,2 0 928,1 0-940,-19 0 1,2 0 34,24-1-237,-25 1 0,-1-1 259,19-2-90,0 1 675,-1-1-675,-2 0 79,-2 1-34,-3-2 290,-2 3-268,16-3 1,-19 2-57,14-1 90,-25 1-101,4-2 68,-2 1-23,2-1 701,0 1-701,2 1 0,2-1 22,1 2-44,0-2 22,-2 0 44,-3-1-44,-5 3-45,-4-1 45,1-1 0,-4 1 0,1-2-22,10 1 33,-14 0 0,7-1 12,-19 3-46,-3-1 46,-5 2-23,-5-1 0,3 0 0,-6 0 11,5 0 11,-5 1-10,2 0-12,-3 0 112,0 0-583,-1-1-56,-1-1-414,1-2-1009,-3-2-1344,-7-1-1244,-5 0 4538,-7-3 0,9 6 0,2-1 0</inkml:trace>
  <inkml:trace contextRef="#ctx0" brushRef="#br0" timeOffset="109528">36938 7345 18888,'0'-6'4023,"0"2"-2824,0 4-449,20 36-593,-5-12-79,18 28-44,-10-20 22,-3-5-45,-5-2 56,-5-1 34,-6 0 11,-3 5 135,-9 5-90,-8 7-34,-11 3-100,-7 1-46,-1-2-122,0-5-461,5-4-817,4-4-1142,8-6-1794,6-6 4359,4-3 0,5-9 0,1-1 0</inkml:trace>
  <inkml:trace contextRef="#ctx0" brushRef="#br0" timeOffset="111041">38589 3684 21364,'-52'-11'568,"1"-1"0,-1 2 0,3 3-244,-19 6 248,-9 1-870,-4 3 734,-1 5-268,3 4 135,1 6-102,4 0 80,6 2 22,8 1-258,10 0-45,9 1 182,6 0-160,9-1 1,6-1-35,6 0 442,7 0-430,1 2 0,5 13 0,0-7 0,7 10-11,8-11 67,14 2-67,16-1 56,13-2-45,17-5-210,-31-12 0,1-2 187,4-2 1,2-2 33,4 0 0,1-1-11,3-1 0,2-1-397,2-1 0,1-1 324,4-2 0,-1-2 34,-1 0 0,0-2-45,-1-1 0,-1-1 28,-4 1 0,-1-1-62,-4 1 0,-2-1 8,-5 2 1,-2 0 109,33-11-23,-17 3 46,-16-3-12,-16-2 551,-11-1-517,-10-8 969,-5-3-991,-6-7 450,-14-3-709,-33 14 1,-22 2 0,5 5-370,13 4 0,-4 3-433,1 0 1,-9-1 0,0 2 0,8 5-2022,-5 6 0,6 6 3059,-5 0 0,3 1 0,-10-2 0,16 6 0</inkml:trace>
  <inkml:trace contextRef="#ctx0" brushRef="#br0" timeOffset="111991">37493 3969 25252,'3'34'707,"-2"6"-461,-5 14-44,-1 10-124,-1 7-685,1 6 607,2 4 90,1-2-45,2 2-68,0-3 79,4-5-89,2-1 33,5-9 217,0-2-239,-1-8 89,-1-3 44,-2-5-44,-2-6-100,-1-4 77,0-4 323,-2-7-367,0-1 35,1-6-35,-1 0 11,1-4-45,0 1 102,0-4-113,-1 0 90,-1-3-79,-1-1 68,0-3-57,0 0 34,0-2 34,0 1-90,1-2 79,-1 3-12,4 1-10,-1 3 21,5 1 1,-1 1-34,5 0 56,3 2-67,6 5 33,7 1 0,9 3-22,7-1 0,8 1 0,9-2 79,5-1-79,8-3-335,5-5 340,-36-6 1,0-1 5,2 0 1,2-2-12,0 0 0,0-2-23,1-1 1,2-4 10,16-8 1,1-3 11,-17 3 0,0-3-310,13-7 0,-2-1 299,-20 5 0,-3 0-18,0-2 1,-2 0-263,30-26-415,-8-3-426,-11-2-638,-10-2-1412,-12 1-1681,-7 2 4863,-10 1 0,-4 23 0,-4 7 0</inkml:trace>
  <inkml:trace contextRef="#ctx0" brushRef="#br0" timeOffset="112407">39201 3847 24323,'0'58'340,"0"-1"1,0 1-1,-1-1 1,0 1 0,1-3-263,-1 17 1,0-3-937,0 2 0,0 1 875,0-5 0,1 2-21,0-13 0,0 2 1,1-3-81,-1 3 0,1-2-152,0 11 1,-1-4-512,1-1-1180,-1-15-1332,0-15-3453,-5-16 6712,-5-9 0,3-7 0,-1 0 0</inkml:trace>
  <inkml:trace contextRef="#ctx0" brushRef="#br0" timeOffset="112841">37568 4419 22484,'55'23'396,"-1"1"0,1-2 0,-1-1-256,-5-8 0,-1-3-733,6 0 1,1-2 614,3-2 1,1-2-12,4-1 0,0-2-676,0-3 0,1-2 508,1-2 1,-1-4-354,-3-2 1,-2-3-504,-2-3 0,-2-2-242,-5 0 0,-3-2-684,-3-1 1,-4-1 1938,25-21 0,-30 18 0,-15 8 0</inkml:trace>
  <inkml:trace contextRef="#ctx0" brushRef="#br0" timeOffset="113273">37540 4888 18126,'-4'5'2420,"1"0"-1456,3-5 101,0 0-651,76 61-44,-9-36-809,1 12 0,7-3 703,-13-24 0,1-8-203,5 3 1,3-3-535,3 0 1,2-3 472,-1-3 0,0-4-219,-3 0 1,-1-3-765,-4-4 1,-3-4-324,-6-1 1,-3-3-6,-5 1 0,-3-2-1210,-6 0 0,-5-2 2521,21-25 0,-27 23 0,-16 5 0</inkml:trace>
  <inkml:trace contextRef="#ctx0" brushRef="#br0" timeOffset="114152">37625 2782 24020,'-5'68'0,"-1"1"0,2-3 0,1-4-168,0-15 0,0-2-269,2-2 0,0-2-1065,1 31-537,2-12-684,2-16-2274,1-14 4997,-2-15 0,0-9 0,-3-6 0</inkml:trace>
  <inkml:trace contextRef="#ctx0" brushRef="#br0" timeOffset="114453">37684 2949 20759,'57'-1'347,"0"0"1,-2 1-1,-3 2-324,21 12 33,-10 12-12,-16 13 393,-22 11-22,-12 5-191,-22 6-112,-16-3-78,-16-3-68,-14-10-33,-2-10-998,0-16-1097,6-8-1379,12-15-4280,14-12 7821,13-12 0,9 9 0,3 0 0</inkml:trace>
  <inkml:trace contextRef="#ctx0" brushRef="#br0" timeOffset="114711">38281 2842 20893,'10'-2'3115,"-2"61"-3024,-12-12-91,3 2 0,0 2-158,-3 18-727,3-4-1401,1-5-840,0-8-2106,1-11 5232,-1-13 0,1-13 0,-1-9 0</inkml:trace>
  <inkml:trace contextRef="#ctx0" brushRef="#br0" timeOffset="115212">38258 3020 16849,'-3'-4'2700,"1"1"-1714,2 3-493,40-21 67,-5 13-112,38-16-392,-15 20 45,-1 2-56,-5 2 22,-8 1-44,-10 6-46,-11 1 23,-12 10 0,-5 1-45,-14 9-369,-34 20 212,-1-10 135,7-14 0,-1-2 67,-19 2 34,8-9 458,13-6-492,18-6-67,9-2 67,24-1 202,14 4-124,13 3 1,4 2-46,29 10-6,-25-5 0,-2 3 197,6 12 33,-18 2 214,-19 5 145,-9 0-123,-28 3-291,-10-3 223,-27-6-268,-9-9-857,-12-10 476,-1-7-504,2-12-534,10-11-2066,13-11-5412,18-10 8740,14-1 0,12 16 0,7 6 0</inkml:trace>
  <inkml:trace contextRef="#ctx0" brushRef="#br2" timeOffset="120656">20950 3210 18619,'-6'2'2375,"0"1"-1254,6-3-549,0 0-270,-4 0-134,3 0 639,-3 0-426,24 0-370,3 0 79,21 0-90,3-4 11,8 0-56,7-4 157,10-1-995,6-1 961,3 0-112,-38 5 1,1 0-130,0-1 0,-1 0 157,2 0 1,-1 1-130,-3 0 1,0 0-158,36-5-89,-15 3-605,-10 1-1042,-16 2-717,-10 2-2420,-13 2 5359,-6 0 0,-6 0 0,-1 0 0</inkml:trace>
  <inkml:trace contextRef="#ctx0" brushRef="#br2" timeOffset="121983">21082 3183 23628,'-54'38'541,"1"0"1,2-2-1,4-4-137,-8 6-337,-5 4-521,-1 6 477,-2 3 16,32-23 0,-1 0-34,1 0 1,-1-1-6,-1 2 0,0 0 0,-1-1 0,1-1 11,-1 1 1,1 0-29,0-2 0,0-1 118,-30 26-146,3-3 123,5-2 44,22-18 0,1 0-189,-17 14 174,6-5-107,25-20 11,13-13-67,4-3 428,1-1-372,-4 4-44,-1 1 111,-5 4-168,0 1 146,-1 1-90,-2 1 90,2-1-112,0-1 67,4-3 0,0-1 0,2-2 22,1-1-78,1 0 146,0-1-169,0 1 79,-3 1-33,2-1 10,-1 3-10,3-3 33,0-1-45,0-1-3003,2-1 3474,-1 4-23,5 5 225,4 8-259,9 7-22,4 7-179,6 5 157,4 5-258,4 4 35,4 3-57,4 5-678,3 1 656,4 4 66,0-2-89,2-1 56,-1-1-101,-1-2 124,0 0-324,-3-2 245,0-2 0,-4-2-22,0-2 89,-4-5-123,-3-1 134,-2-5-134,-2-3 753,-2 0-764,0-3 112,-2 0 146,-1-2-191,0-1 0,-2-4-33,-3 0 122,-3-5-145,-2 0 135,-4-3-135,-1-2 112,-3-3-112,-2 0 56,-1-2-11,-1 2 11,1 0 0,-2-1-45,-1 0 146,0-2-202,-1-1 56,-1-2-9786,0 0 7865,-1-6 1,0 4-1,0-5 1</inkml:trace>
  <inkml:trace contextRef="#ctx0" brushRef="#br2" timeOffset="122634">21037 5550 23348,'-5'-6'369,"1"2"-302,4 4 113,0 0 111,7-1-22,4 1-258,12-3 247,4 2-224,5-1 44,6-2-22,4 3 78,9-4-78,3 4 45,8-3-101,2 2 45,1-1-45,2 0 56,-2-1-101,-2-2 124,0 1-113,19-3-11,-21 2 34,11 1 11,-27 2 0,-5 3 78,-3-1-122,-1 0 111,-4 0-101,0 0 79,-1 0-90,-2 1 56,-1-1-22,-2 1 11,-2 0 0,-2 0-11,0 0 45,1 0 10,10-1-88,-10 0 77,5-1-66,-15 1 33,-3 1-68,-4-1-55,-3 1-1837,-2-1-719,-1-2-3248,0 0 5927,-7-6 0,5 5 0,-5-2 0</inkml:trace>
  <inkml:trace contextRef="#ctx0" brushRef="#br2" timeOffset="123719">22216 3095 18966,'-11'3'2992,"3"-1"-2432,8-2 538,0 0-818,-2 2 68,1 1-1,-1 3-78,11 2 34,5 5-236,13 4 78,7 4-77,6 6 224,11 6-259,4 4-147,8 2 114,3 1 0,-1-3 0,-1-3 78,-3-3 0,-4-4-78,-4 0 90,-7-2-56,-2 0-68,-5 1 135,3-1-101,17 12 11,-11-9 11,11 9 46,-18-13-124,-4-1 112,-2-1-101,-1 0 101,-2-1-112,-2-2 260,10 8-249,-12-7 90,6 7-90,-16-7 101,0-2-89,-3-1 89,0-1-112,-1-4 89,-3 1-89,-1-2 56,-2-2 0,-1 0-22,-1-4-135,0-1 11,-4-2-1221,0-2-8464,-2 2 8664,-3 0 0,2 0 0,-2 0 0</inkml:trace>
  <inkml:trace contextRef="#ctx0" brushRef="#br2" timeOffset="124645">22533 5503 13577,'4'6'1950,"-1"-2"-1525,-3-4 539,0 0-348,18 2 46,-10-2-147,15-4-11,-12-6-145,0-5 89,1-3-135,2-2-10,1-2-113,2-4 35,3-2-46,4-3-123,2-4 112,1-3 78,3-1 180,1-2 112,19-17-370,-12 13-22,13-13-45,-16 17-79,-1 1-22,1 1 34,0-1 11,0 1-23,1-3 146,1 3-157,2-3 101,16-18-78,-12 14-34,9-16 56,-19 18-112,-1 0 112,-2-1-101,1 2 90,-2 3-79,-1 1 45,3-5-11,-10 12 0,4-4-33,-10 15 78,2-3-79,0-2 68,2-2-68,1-1 79,-1 1-90,0 3 56,-3 3-11,-2 4 0,-2 2 23,-2 5-46,-3 3 68,-2 4-56,-2 2-2891,-1 2 269,-7 0-3922,-6 0 6555,-8 0 0,7 0 0,0 0 0</inkml:trace>
  <inkml:trace contextRef="#ctx0" brushRef="#br2" timeOffset="125219">21999 3180 15079,'48'-3'11,"0"1"0,-3-1 0,-5-1-303,-2-2-77,-5 1-426,-10 3-158,-9 1-369,-9 1 1322,-2 0 0,-3 0 0,0 0 0</inkml:trace>
  <inkml:trace contextRef="#ctx0" brushRef="#br3" timeOffset="138007">20851 3200 17778,'25'-20'1166,"-5"3"-763,-15 13 673,-3 1-291,1 1 3405,-3 2-3887,-6 4-258,0 1 257,-6 8-235,-2 1 146,0 4-157,-2 1 146,0-1-124,0-1-11,0 0 68,-10 5-34,9-4-12,-9 5-122,8-7 89,-2 2-101,0 1 67,-2 1-22,0 0 0,-1 0 11,3-2 12,2-2 78,2-2-112,1 0 78,-1-1-112,1 1 101,-3-2-100,2 3 44,-2-2 0,0 2-23,-2 1 23,-14 9 79,7-3-135,-13 6 112,11-6-112,1-3 78,2-2-33,5-3 11,0-3 0,4 1-79,-1-1 180,2 0-190,-1 0 178,2 0-156,-1-1 134,-1 3-134,1-1 67,-2 1 0,0 2-34,-1-1 79,0 1-157,1 2 202,1-1-124,0 0 68,1 1-68,0-1 22,-1 1-10,1 0 22,0 0 0,0 1-67,2-2 191,-1 1-181,1-5 114,3 0-114,0-2 102,3-1-90,-1 0 45,0 0 0,1 0-56,-1 0 112,1 0-134,-1-1 167,2 0-178,0-1 178,1-2-178,3-2 100,0-2-157,2 0 191,1 0 22,-4 1-134,1 2 179,-6 1-179,3 0 134,0-1-112,2 0 79,2-1-68,1-1 12,-1 1 22,-3 0-34,0 1 157,-2 4-201,-1 0 179,0 1-157,0-2 112,1-1-112,4-1 22,0-2 34,1 0 0,2-3 191,-1 1-180,1 2 12,1-1 55,3 4-33,2-1-56,2 3 67,2 0-67,2 3 55,1 0-66,0 1 22,1 0 0,-1 0-45,0 0 124,1-1-79,-1-1 100,0 2-156,1-2 135,-1 2-146,0-1 78,0 2-11,0 0 0,-1 1 0,1-1-45,-2 0 157,2-1-190,-2-1 167,3 2-145,-3-1 101,2 1-90,-2 1 45,2 0 0,1 0 56,8 6-134,-5-5 167,4 4-133,-6-5 111,0 0-134,0 0 89,-1 0-33,0 1 11,-1-1 0,1 2-34,-2-1 124,1 0-135,-1 0 123,-2-1-145,2-1 123,-1 1-101,0-1 45,1 3 0,0-1-33,0 1 55,6 7 68,-4-5-146,5 6 123,-5-8-134,-2 0 100,1-2-66,-1 0 33,1 0 0,-1 1-11,0 2 100,1-1-134,-1 1 113,0-1-80,0 1 57,-1-2-78,0 1 33,-1-2 0,1 1-34,0-2 124,1-1-146,-1 3 134,1-2-112,-1 1 102,-1-1-136,0-2 113,-2 1-78,0-1 33,0 1-34,5 6 135,-3-5-157,4 6 145,-5-6-111,1 1 78,-1 0-90,0-2 34,0 2 0,-1-2-44,0-1 111,6 6 34,-5-3-169,4 4 136,-4-6-136,-1-1 113,1-2-78,0 0 33,-1-1 0,1-1-56,0-1 179,-1-1-190,-2 1 145,1 1-145,-2-2 134,1 1-123,-1-1 56,1-1 0,0 1 0,1 2-22,-1-1 78,1 2-101,-1-3 123,-1 1-156,1 0 123,-2-2-79,1 2 34,-1-4 0,-1 1-45,-2-2 79,0-1 11,1 0-34,-1 0-78,3 0 134,-1 0-134,4 0 100,1 0-89,5 2 67,2 0-11,4 0 0,2 1 101,3-2-168,2 1 145,1-2-145,1 0 157,0 0-146,0 0 56,1 0 0,-1 0-11,1-1-23,14-4 124,-10 2-146,12-3 112,-15 3-112,3 0 78,-3 0-44,2-1 22,-2 1 0,-1 1-68,-2 0 136,0 0-158,-1 0 191,0 0-202,-2-1 202,1 2-202,0-2 101,-3 1 0,3-2 22,9 1-78,-5 0 146,10-1-180,-7 1 113,-2-2-57,3 2-33,-2-2 33,0 1 12,-2-1-23,8-1 112,-7 1-134,5-1 134,-10 1-100,-2 4 100,0-2-134,-1 2 78,0 0-22,0 0 11,1 1 0,-1-2-45,2 0 90,-1 0-90,1-2 67,-1 2-100,0-2 112,-3 2-90,-1 0 56,-5 0-68,4 2 180,-5-1-190,2 1 156,-3 0-134,0 0 135,4 0-158,1-1 79,2 1-22,1-3 22,-2 3-11,0-1-68,-1 1 147,-3-1-169,-1 1 179,-5-1-156,-1 1 111,-3 0-77,-2-1 44,0 0 22,-1 0-112,1 1 180,-1 0-146,2 0 112,1 0-112,0 0 56,0 0-22,-1 0 22,2 0-34,-2 0 90,2 0-101,-3 0 90,0 0-90,1 0 56,-2 0-11,0-1-22,-1 0 44,1-2-100,0-1 123,4-4-90,1-5 90,3-3-90,2-6 34,1 1 0,-2-3 11,1 2 0,-2 0-12,0 2 46,-2 1-68,-1 2 79,0 0-78,2 3 44,-1-3-22,1 1-34,5-11 34,-1 7 111,3-10-167,-6 11 157,2-2-169,-3 3 169,4-1-180,-2 1 79,2-1 11,-1 2-22,-1-1 22,0 2-23,-1 0 124,0 1-146,1 0 90,0-1-90,2-2 68,0 0-57,1 0 34,-2 2 0,2-4 34,-2 6-101,2-5 145,-2 6-134,-2-2 112,2-1-112,-2 0 101,2-1-90,0-1 45,0 1 0,2-2-22,0 1 100,-1 0-123,1 1 124,-3 2-158,0 1 146,-2 2-145,0-1 56,1-1 22,3 0 0,2-2 33,2-1-78,1 0 113,2-2-124,-1 5 112,1-2-112,-5 4 89,0-1-89,-1 0 45,0 0 11,0 1-11,1-3 78,-2 2-134,1-1 145,2-1-145,0 1 89,1-1-44,0-1 11,0 1 11,7-9 33,-5 6-77,6-6 111,-10 9-123,1 0 123,-3 0-134,2 2 112,0-3-101,-1 4 44,1-3 1,1 1 67,-4 4-112,0-2 135,-5 6-124,-4 1 101,1 1-112,-2 2 33,1 1 23,-1 0-90,0-1 68,1 2 33,-1-1-11,1 1-11,-1-2 11,0 0 0,1 0 11,-1-1-11,-1 1 56,1-3-112,0 1 123,0-2-134,1-1 134,1 1-112,-1 0 45,-1 0 0,1 2-11,-2 2 45,0 0-146,1 1 112,0-1-11,1 0-68,0 0 46,-1-2 10,0 3 23,-1-1-56,2 2 101,0-2-90,2-3-33,1-1 67,-1-2-23,1 3-11,-2 3 56,-1 1 247,-2 1-224,-3-2-12,-2 0 90,-3-2-90,-1 1 12,1-2 11,-1 1-90,-1-1 102,2-1-103,-7-4 46,5 3-33,-7-6 112,5 3-136,-2-2 114,1-2-69,-1 1 68,1-3-56,-1 3 23,2-1-23,-7-3 0,5 4-23,-3-2 91,6 4-57,0 2 11,-1 0 1,0 0 33,0 0-45,-1-1-11,1 1 0,1-1-34,1 2 135,1-1-56,0 2 11,2-3-23,-2 2 1,0-1-45,1 0 11,0 0-11,-3-4 11,3 5 11,-5-5 56,5 7-101,0-3 90,-4 1-89,2-1 78,-3 0-68,1-2 23,-1 1 0,1 0-33,0 1 100,1 0-101,-2-1 101,1-1-78,0 0 45,-1 1-57,3 0 46,-2 2-34,-3-4 11,1 3-23,-2-3 90,3 4-123,1 1 135,2-2-146,-1 2 111,1 0-88,-2-2 32,0 2-10,-8-6 78,5 5-112,-4-4 134,6 5-122,0-2 111,0 3-134,-1-2 78,-1 1-34,-8-2 23,5 1 34,-5 0-12,7 1-44,2 1 56,-4-2-79,3 1 90,-4 1-68,2-1 23,0 0 0,2 0-22,-2 0 89,2 0-134,-2 0 145,1 0-145,-2 1 134,1 0-134,-1-1 56,-1 1 11,2-2 0,-2 1 0,0 0 0,0-2 78,1 2-145,0-2 123,0 1-112,-1 0 90,0 0-68,1 1 23,-2-1 11,0 0-11,0 1 78,1-1-157,1 0 169,2 2-158,-1-3 158,1 2-158,0 0-3335,-5-4 3369,7 4 45,-3-2-67,7 4 145,1 1-134,0 0 123,1 1-123,2 0 3471,0 0-3438,3 1-10,-1 0-1088,4 1-89,-1 1-157,-4 0-1625,-6 0 2992,-34 0 0,27 0 0,-19 0 0</inkml:trace>
  <inkml:trace contextRef="#ctx0" brushRef="#br3" timeOffset="138882">20830 3112 9801,'0'-13'3395,"0"2"-2051,0 11 2578,0 0-2947,0-8-235,0 7 55,0-7 45,0 8-123,0 0-402,3 0 110,1 0-167,4 0 33,3 0-134,2 0 146,4 1-90,4 0-57,4 2 46,5-1-101,5 0 123,4-1-90,25-1-134,-14 0 23,20 0-23,-21 0 0,2 0 0,-1 0 22,0-1-44,-1-1 55,-2 0 34,-3 1-44,-1-2-12,-4 3 34,2-1-90,-2 1 45,1 0 0,-1-2 0,1 0 22,1-3-33,0 1 22,16-6 34,-17 6-90,9-3 79,-21 5-68,-6 0 34,-2 0 0,-2 1 45,1-2-67,-6 1 67,2 0-79,-9 0 68,-1 2-68,-1-1 45,-3 1-11,3 0-9244,-4 0 9244,-14 0 0,11 0 0,-12 0 0</inkml:trace>
  <inkml:trace contextRef="#ctx0" brushRef="#br0" timeOffset="144948">38128 7177 21768,'-16'75'597,"1"0"1,1-2-1,2-4-558,7-19 1,2-2-761,1-1 1,1 0 697,-1-3 1,2 0 0,0 30 37,0-8-833,0-12-594,0-13 6,0-13-1675,-2-12-3765,-4-9 6846,-3-14 0,3 5 0,0-5 0</inkml:trace>
  <inkml:trace contextRef="#ctx0" brushRef="#br0" timeOffset="145491">38116 7255 15952,'0'-11'3743,"0"2"-2869,0 9-247,59-32-111,-32 24-180,44-24 134,-49 45-32,-5 6-170,-7 14 35,-5 4-214,-4 1 79,-8 0-123,-11-1-90,-13-3 1,-11-4-80,-7-4-44,3-6 168,4-7 34,12-6-23,12-3 23,9-3 55,7-1-33,3 4 101,12 5 191,8 9-124,15 7-101,6 6-123,0 3-33,-3-2-247,-6-3-583,-4-3-505,-8-7-1119,-7-3-1076,-5-6-5804,-4-5 9367,-3-3 0,-1-2 0,-1 0 0</inkml:trace>
  <inkml:trace contextRef="#ctx0" brushRef="#br0" timeOffset="145807">38356 7608 18462,'3'-3'4169,"-1"1"-3508,-2 2-605,67 0-112,-32 0-68,10-1 1,-1-2-471,-7-4-213,-6-5 415,-8-4 392,-9-2 236,-9-2 279,-3-1 124,-12 2-34,-6 2-292,-16 8 180,-5 3-123,-3 18 34,2 8-169,6 17 11,11 8-190,9 5-45,8 1-11,10-1-123,25 8-571,0-19-360,19-1-750,-13-25-201,1-7-1458,0-4-6050,-2-10 9513,-1-5 0,-15 2 0,-6-1 0</inkml:trace>
  <inkml:trace contextRef="#ctx0" brushRef="#br0" timeOffset="146123">39137 7279 23572,'-49'-17'336,"-1"-1"0,5 6 0,5 9-134,6 32-12,6 17 34,7 10-22,7 9-169,7 1-33,4 1 56,3-6-112,1-4-425,4-7-472,3-6-627,1-7-750,-2-7-113,-3-6-2140,-3-9 4583,-11-6 0,8-5 0,-7-3 0</inkml:trace>
  <inkml:trace contextRef="#ctx0" brushRef="#br0" timeOffset="146281">38646 7727 18485,'0'-8'3932,"0"1"-3192,56-11-583,-17 10-146,4-3 0,1 1-11,8 4-470,-6 3-4370,2 1-170,-18 2 5010,0-2 0,-21 1 0,-4-1 0</inkml:trace>
  <inkml:trace contextRef="#ctx0" brushRef="#br0" timeOffset="146801">39081 7486 16916,'4'-4'4728,"-1"1"-3899,-3 3-638,14 67-135,-9-30-56,3 15 0,0 0 12,-7-12 66,0 2-112,-1-29 34,0-6-224,0-6 145,0-16 1,0-2 44,0-13 12,0 3 44,1 6-33,6 3 22,6 6 79,8 3-79,9 3 0,5 4 12,5 1-46,4 1 23,14 0-11,-17 0-23,5 0-44,-25 0-168,-5 0 190,-6-1 56,-4-5 44,-4-5-10,-2-7 56,-10-6 234,-5 2 36,-12 2 76,-4 9-55,0 6 157,1 4-168,5 15-12,5 8-201,8 17 90,6 6-225,7 17-44,9-19 10,7 6-21,9-27-292,1-8-246,2-7-449,-3-3-986,-1-4-1243,-5-6 3249,4-8 0,-14 5 0,3-4 0</inkml:trace>
  <inkml:trace contextRef="#ctx0" brushRef="#br0" timeOffset="147149">39826 7430 24042,'-48'0'812,"0"0"1,-30 8-768,55 5-90,13 6-23,6 0 68,14 3-134,11 1 67,17 1-101,8-3 89,-1-2 79,-7-3 0,-11-3 34,-12-1-34,-8-3 347,-5 1-189,-3 2-13,-10 4-111,-7 3-23,-14-1-22,-7-1-359,-5-3-123,-1-3-729,4-4-414,6-3-1366,9-2-1313,10-10 4315,8-7 0,6 5 0,2-3 0</inkml:trace>
  <inkml:trace contextRef="#ctx0" brushRef="#br0" timeOffset="147481">39864 7277 23471,'12'56'354,"0"1"1,-1-4 0,-4-4-332,-4 11-23,-3-7 0,1-10 0,0-13 11,1-10-22,0-12 123,1-4-112,1-7 11,6-10 0,6-8 0,4-8-22,5 3-56,0 9 56,-1 9 0,-2 8 22,-2 11 134,-1 6-145,-4 8 45,-2-1 0,-5-4-90,-2-5 0,-4-5-548,-1-3-550,-1-3-1535,-1-2-1042,-4-1 3720,-6-1 0,4 0 0,-2 0 0</inkml:trace>
  <inkml:trace contextRef="#ctx0" brushRef="#br0" timeOffset="147899">37900 8388 20647,'11'-4'1754,"26"-7"0,8 0-1575,14-1-778,4-1 1,3 0 446,-19 6 1,-1 3-493,0-1 0,-1 0-2280,34 0-2869,-15 2 5888,-19 1 1,-23 2-1,-10 0 1</inkml:trace>
  <inkml:trace contextRef="#ctx0" brushRef="#br0" timeOffset="148098">38267 8306 22518,'-16'71'799,"0"1"1,2-4-1,2-5-726,8-20 0,1-2-51,-2 35-44,3-11-23,1-13-593,1-12-685,0-14-1982,4-12-1401,7-8 4706,8-18 0,-7 9 0,1-9 0</inkml:trace>
  <inkml:trace contextRef="#ctx0" brushRef="#br0" timeOffset="148342">38434 8663 21902,'44'32'0,"-1"-1"0,-4-4 0,-5-13 134,-7-33 562,-9-9 222,-10-2-122,-5 2-180,-6 3-347,-7 4-213,-8 7-56,-7 5-1087,-19 6-145,12 9-572,-9 5-1076,20 6-2768,8 4 5648,6-4 0,5-7 0,2-4 0</inkml:trace>
  <inkml:trace contextRef="#ctx0" brushRef="#br0" timeOffset="148582">38747 8255 25073,'0'55'187,"0"1"0,0-1 0,0-3-187,0-8 0,0-2-68,0 36-313,3-11-392,0-14-359,3-12-672,1-12-1109,0-14-1950,1-8 4863,2-12 0,-4 3 0,0-4 0</inkml:trace>
  <inkml:trace contextRef="#ctx0" brushRef="#br0" timeOffset="149291">38973 8476 23762,'-34'44'0,"0"0"0,0-4 0,13-6-78,26-14 55,10-2 12,11-3-90,8-3 79,2-3-202,-3-4-79,-4-3-336,-3-2 124,-2 0 11,0-1 235,-2-7 56,1-3 213,-4-9 56,-2-2 280,-3-2 90,-3-1 33,-4-1 158,-4 1-124,-2 0 22,-1 4 169,-9 5-35,-5 7-201,-16 6-324,-5 14 156,-7 12-100,2 19-1,3 11-157,11 3-44,12-4 22,7-9 0,13-7-56,9-10-146,8-6-179,11-9-336,0-5-493,3-8-628,-1-12-403,-2-11 493,1-17 583,-4-8 874,-1-4 291,-4 3 1153,-2 8-88,-3 13 45,-5 15 66,-4 8 0,-3 21-357,-2 12-226,0 17-358,-4 7-134,3-3-101,-2-8 0,0-11-56,1-14 34,2-6 22,1-8 33,6-18 1,5-15-34,8-21-45,5-8 12,3 7 10,12 12 23,-14 21 382,4 26-69,-18 25 34,-4 19-212,-4 9-124,-2-4-11,-2-11-90,-2-11-705,-1-14-1177,-1-9-1434,-2-6-4001,0-13 7407,-1-8 0,0 4 0,0-1 0</inkml:trace>
  <inkml:trace contextRef="#ctx0" brushRef="#br0" timeOffset="149823">40555 7622 18608,'-6'0'3753,"0"0"-2766,6 0-887,69-15 24,-36 11-80,10-4 1,-2 1 123,-17 10 0,-12 12 68,-5 10-236,-23 16 0,-11 6-639,-22 3-1187,-10 0-1358,-2-6-1242,4-10 4426,13-15 0,20-10 0,13-8 0</inkml:trace>
  <inkml:trace contextRef="#ctx0" brushRef="#br0" timeOffset="149966">40663 7768 23549,'4'50'-112,"-1"0"0,0-5 0,-1-3-1479,-2 1-1569,-2-6-3058,-5-8 6218,-4-10 0,3-9 0,1-7 0</inkml:trace>
  <inkml:trace contextRef="#ctx0" brushRef="#br0" timeOffset="150106">40678 7785 21756,'82'-8'-134,"-9"0"-1423,-46 6-786,-3-3-2710,-8 0 5053,-5-3 0,-7 3 0,-1 0 0</inkml:trace>
  <inkml:trace contextRef="#ctx0" brushRef="#br0" timeOffset="150290">40918 7581 17510,'0'-10'5670,"0"3"-4864,0 7-201,0 0-101,0 75-156,0 1-458,0-6 0,0 4 110,0-12 0,0-3 0,0-2 0,0-3-56,0-5 0,0-2-538,0 31-437,0-19-987,0-18-1187,0-18 3205,0-16 0,0-5 0,0-6 0</inkml:trace>
  <inkml:trace contextRef="#ctx0" brushRef="#br0" timeOffset="150507">41014 7571 20300,'8'-4'4123,"-2"1"-3619,52-7-414,-31 8 78,44-8-56,-50 14 112,-10 9-157,-6 11-67,-8 13-280,-12 5-851,-9 6-1536,-14-2-2801,-5-3 5468,2-10 0,16-13 0,9-11 0</inkml:trace>
  <inkml:trace contextRef="#ctx0" brushRef="#br0" timeOffset="150650">41091 7705 24748,'47'4'-710,"-1"0"1,-1 1 0,-7 2-2026,-16 2-256,0 0-1424,-13-8 4415,-2-11 0,-3 8 0,-1-8 0</inkml:trace>
  <inkml:trace contextRef="#ctx0" brushRef="#br0" timeOffset="150800">41355 7527 24087,'6'56'82,"0"0"0,-1-4 1,-1-1-980,-3-5 0,-2-3-1366,1 18-426,0 7-2935,0-41 5624,0-13 0,0-9 0,0-5 0</inkml:trace>
  <inkml:trace contextRef="#ctx0" brushRef="#br0" timeOffset="150957">41374 7700 23493,'44'-5'-947,"-1"-1"1,34-3-1284,-43 9-863,-5 3-4672,-5-2 7765,-9 3 0,-7-3 0,-5 0 0</inkml:trace>
  <inkml:trace contextRef="#ctx0" brushRef="#br0" timeOffset="151248">41207 8050 23135,'-2'54'664,"-1"0"1,5-6 0,6-7-631,23-10-34,11-10-45,1-11-157,-2-6-111,-4-8 133,-8-8 180,-7-7 0,-11-9 303,-5-4 55,-7-3 90,-11-2-89,-9 3 56,-13 6-337,-5 10-67,-3 9-425,-10 22-606,14 9-1097,-7 19-2904,18 2 5021,-1 1 0,13-19 0,3-6 0</inkml:trace>
  <inkml:trace contextRef="#ctx0" brushRef="#br0" timeOffset="158320">9525 8619 19482,'7'-2'5345,"-2"0"-4269,-5 2-628,0 0-415,-40 46 158,12-16-186,-2 3 1,-2 1 72,-8 4-67,1-5-11,3-4 0,4-5 135,5-4-158,8-6 91,5-4-1,7-3-56,4-4 45,2-1-45,1-2 79,0 5-79,6 5 46,8 11-24,13 8 12,11 6-90,7 5 45,3-2 0,2 1 0,-3-6 23,-2-3-68,-7-6-34,-7-5 79,-6-5-392,-8-6-1222,-4-3-570,-8-3-2388,0-1 4572,-5-1 0,0 0 0</inkml:trace>
  <inkml:trace contextRef="#ctx0" brushRef="#br0" timeOffset="169395">9356 8880 17442,'-4'2'1524,"1"1"1278,3-3-2310,-6 3 92,5-2-316,-4 2-21,5-3 1848,0 1-2084,0 1 34,0 1 22,0-1-235,0 0 123,3-2 90,5 0-11,7 0 10,8 0 24,5 0-57,5 0 90,6-3-56,3 1-34,6-4-11,3-2 0,2 0 45,1-2 11,24-3-33,-16 5-12,17-3 0,-23 7-22,0 0-12,-2-1 23,-2 2 0,-5 0 23,-3 1-90,-3 0 156,-4 0-156,0 2 134,-2-2-134,0 0 112,2 1-90,2-1 45,6 1 0,2-1-11,6 1 78,2-3-56,-12 1 0,0-2-44,25-3-81,-23 3 1,-1-1 101,19-2 12,-2 2 0,4 1-11,-3 3 67,2 0-144,-3 2 156,-1 0-91,-1 0 68,-3 0-90,-1 0 68,-4 0-46,-2 0 12,-2 0 270,1 0-236,1 0 100,2 0-157,1-1 34,23-1 45,-19 0-90,14 0 34,-26 2 11,-1 0 0,-2 0 33,1 0-100,0 0 146,-1 0-113,3 0 68,3 0-68,5 0 79,4 0-101,1 0 56,2 0 0,0 0-11,-1 0 27,-16 0 1,0 0 39,24 0-67,-22 0 0,-1 0 44,19 0-66,2 0 44,0 1-11,-1-1 0,0 3 34,-2-2-90,-4 1 145,1 0-111,-4 0 44,3-2-44,1 2 100,2 0-179,3 0 101,1 1 0,1-1-11,-3 0 22,-1 1-55,-3 0 111,1 1-134,2 0 100,3 1-66,3-3 33,5 2-719,0-1 719,3 0 11,-2 1-224,1-2 302,-1 1-156,1 0 157,-2 3-180,1-3 157,-2 2-78,0-2 11,2 1 0,-1-1 0,0 1 45,-1 1-79,1 1 90,1-1-67,0 2 78,2-1-134,-3 1 22,0 1 45,-3-2 0,-1 0 0,1-2-56,2-1 123,2-1-111,1 0 100,2-1-112,1 3 78,-1-2-394,2 2 372,-2-1 0,1 0-33,0 2 134,0-2-101,-22 0 0,1 0-6,-14-1 0,0 0 40,13 1 0,-1-1-102,19 2 91,3-1-23,3 3 0,3 0 5,-40-2 1,0-1-34,0 0 0,0 0 84,39 1-134,0 1 167,-2-1-178,3 1 117,-41-3 0,1 1-84,2-1 0,1 1 56,-1 0 0,1 0 0,1-1 0,1 0 0,-1-1 0,1 1 50,0-1 0,1 0-72,-1 0 0,1 0 50,22 1 0,1 0 0,-18-1 0,0 0-312,17 1 1,-2 1 283,-20-2 0,-3 0 0,1 0 0,0 0 0,0 1 0,1-1 0,1 0 0,0 0-23,0 0 1,-1 0 210,1-1 0,0 1-227,-3-1 0,-1 1 78,-1-1 0,0 0-117,38 2 134,-2-1-134,-3 1 66,-1-2 12,-1 1 0,-2-1 56,0 0-100,-1 0 66,-18 0 0,1 0 12,-12 0 0,-1 0-68,14 0 0,-1 0 79,24 0-56,-4 0 11,1 0 0,-3 0-56,1 0 146,-1 0-146,0 0 134,2 0-145,1 0 89,-2 0-44,-3 0-45,-4 0 67,-6 0 147,-5 0-68,-6 0 178,-5 0-223,10 0 616,-15-1-728,7 1 483,-20-2-439,-4 0 34,-5 1 0,-5 0-11,-4 1 67,-4 0-112,-1 0 45,-2 0-729,0-1-145,-1-1-964,1 0-1625,-1-2-4604,-4 1 8078,-11-1 0,8 1 0,-7 2 0</inkml:trace>
  <inkml:trace contextRef="#ctx0" brushRef="#br0" timeOffset="172514">12742 7929 22193,'-26'66'336,"1"1"0,2-6 1,4-4-337,2 15-1121,9-14-1041,6-12-740,2-11-3115,3-9 6017,-1-13 0,2-5 0,-3-7 0</inkml:trace>
  <inkml:trace contextRef="#ctx0" brushRef="#br0" timeOffset="172748">12761 7914 18485,'3'-1'3619,"-1"-1"-2611,-2 2-985,44 69-12,-22-32-17,7 9 1,-1 0-555,-4-6-1054,-3-3-481,-3-5-1188,-5-1-1748,-5-6 5031,-5-2 0,-2-11 0,-1-3 0</inkml:trace>
  <inkml:trace contextRef="#ctx0" brushRef="#br0" timeOffset="172940">12723 8230 19818,'-5'-4'1412,"1"1"-1233,4 3-179,56-23-762,-25 15-751,47-17-2117,-43 19-5703,-1 2 9333,-2-1 0,-15 4 0,-4 0 0</inkml:trace>
  <inkml:trace contextRef="#ctx0" brushRef="#br0" timeOffset="173190">13342 8002 21353,'-12'-2'3194,"3"1"-2769,9 1-380,-60 36 145,33-8-179,-10 0 1,3 3 21,14 11 12,9 0-90,6-3-55,4-1-80,6-6-391,8-6-426,9-7-460,9-10-828,6-4-1525,0-7 3810,1-11 0,-16 8 0,-6-7 0</inkml:trace>
  <inkml:trace contextRef="#ctx0" brushRef="#br0" timeOffset="173398">13500 7997 25319,'-45'37'250,"1"0"1,4-2 0,9-1-128,17 13-246,8-4 123,5-5-56,12-7-438,7-7-335,12-9-672,7-7-1435,1-5-1389,1-5 4325,2-8 0,-19 5 0,-4-4 0</inkml:trace>
  <inkml:trace contextRef="#ctx0" brushRef="#br0" timeOffset="173791">13909 8269 16266,'2'61'-3250,"-3"-12"1,7-49 0</inkml:trace>
  <inkml:trace contextRef="#ctx0" brushRef="#br0" timeOffset="174181">14431 7722 26205,'-5'54'11,"1"0"0,-1-3 1,2-2-35,3 22-436,4-8-225,2-8-336,2-10-301,2-11-686,-3-8-88,-4-10-370,-1-7 993,-2-6 1,0-3-1</inkml:trace>
  <inkml:trace contextRef="#ctx0" brushRef="#br0" timeOffset="174489">14433 7875 23370,'52'-36'571,"0"0"1,-5 3-1,-5 9-448,-6 24 45,-7 6-134,-11 5 33,-9 8-67,-4 8 0,-10 2-145,-9 0-12,-12-5 22,-10-3 135,-6-7 68,4-5 10,6-4 280,12-3-313,10-1-22,7 10 11,10 6 67,10 14-101,10 9 45,9 5-45,1 0-34,-1-5-202,-3-7-850,-6-5-1066,-5-8-1680,-4-8-3048,-4-7 6880,-2-3 0,-6-2 0,-2 0 0</inkml:trace>
  <inkml:trace contextRef="#ctx0" brushRef="#br0" timeOffset="174831">15160 7953 24535,'-24'-43'426,"-1"0"0,-3 3 0,1 11-236,1 20 1,-10 12-113,13 18 124,-1 18-113,3 19-21,5 11-68,6 2 56,5-4-146,4-8 12,2-14-236,7-9-560,1-9-561,6-10-861,-4-5-1267,-3-7-2981,-4-3 6544,-3-2 0,-1 0 0</inkml:trace>
  <inkml:trace contextRef="#ctx0" brushRef="#br0" timeOffset="174990">14727 8174 23448,'62'-4'291,"0"1"1,-5-1 0,-7 0-1301,-1-3-2285,-9 0-3665,-7-2 6959,-6-3 0,-12 5 0,-5 1 0</inkml:trace>
  <inkml:trace contextRef="#ctx0" brushRef="#br0" timeOffset="176590">15727 7732 19011,'-13'0'4393,"2"0"-3586,11 0 100,0 0-414,-6 72-392,2-25-17,0 7 0,1 1-50,0 5-68,2-4 90,1-12-134,0-8 33,0-9 11,6-6-89,3-6-191,8-4 179,3-1-178,2-6 190,3-1-213,-1-3 257,-3 0-89,-4 0 101,-5 0-57,-1 0 124,-6 0-22,-1-1 55,-3-3 181,1-6-113,0-7 111,0-9-189,1-8 10,1-8-33,2-8-78,-2-3-505,-1 1-1053,-2 5-1300,-1 8-2710,0 12 5646,-8 11 0,6 10 0,-7 5 0</inkml:trace>
  <inkml:trace contextRef="#ctx0" brushRef="#br0" timeOffset="176715">15727 7968 20154,'-5'13'1031,"0"-2"-1031,5-11-1356,55-1-1221,-23-6-4280,44-4 6857,-41-7 0,-15 8 0,-7 1 0</inkml:trace>
  <inkml:trace contextRef="#ctx0" brushRef="#br0" timeOffset="176881">16056 7785 20938,'1'-3'2914,"0"1"-2881,-1 79-33,0-28-135,0 6 1,0 2-694,0 4-1011,0-10-233,0-9-1077,1-10-1725,1-11 4874,-1-10 0,0-7 0,-1-4 0</inkml:trace>
  <inkml:trace contextRef="#ctx0" brushRef="#br0" timeOffset="177050">16056 8026 17767,'-3'-4'3284,"1"1"-2343,2 3-941,61-5-101,-27 4-1154,46-3-885,-46 4-1749,-9 0-4715,-10 0 8604,-7 2 0,-6-1 0,-2 1 0</inkml:trace>
  <inkml:trace contextRef="#ctx0" brushRef="#br0" timeOffset="177364">15783 8293 23661,'-2'82'179,"10"-13"-123,22-54-56,9-3 12,6-6-46,1-2-190,-3-4-3294,8-6 134,-18 0-5378,5-8 8762,-23 1 0,-5 5 0,-6 1 0</inkml:trace>
  <inkml:trace contextRef="#ctx0" brushRef="#br0" timeOffset="177865">16287 7661 23986,'0'54'-2353,"1"-1"0,0 28 2073,-7-57 280,-1-16 291,-5-5 236,5-2-191,2-1 527,4 0-269,14 0-281,5-2-33,12 1-112,1-1-123,-3 2-45,-5 0-481,-9 15-450,-6 2 215,-15 17 44,-13 0-57,-16 1 102,-10-1 627,-4-7 918,5-4-178,9-8 89,15-6-560,11 1 482,28 3-382,7-2-324,22 2 0,0-7-45,2-4-527,-3-1-1164,-3-2-8140,-1-17 9826,-17 1 0,-4-3 1,-17 8-1</inkml:trace>
  <inkml:trace contextRef="#ctx0" brushRef="#br0" timeOffset="178031">16529 7790 22372,'0'-10'2141,"0"68"-2085,0-8-56,0 2 0,0 2-325,1 16-392,2-5-1076,1-13-762,2-12-1019,-2-11-2432,-1-14 6006,-2-7 0,0-7 0,-1-1 0</inkml:trace>
  <inkml:trace contextRef="#ctx0" brushRef="#br0" timeOffset="178199">16524 7994 23594,'82'-1'235,"-11"0"-772,-37 1-1111,-6 0-1422,-6 0-2969,-9 0 6039,-6 2 0,-5-1 0,-2 1 0</inkml:trace>
  <inkml:trace contextRef="#ctx0" brushRef="#br0" timeOffset="178651">16272 8196 19549,'0'-4'4023,"0"1"-3676,0 67-111,0-29-203,0 9 1,-2 0 44,-1-3-55,0-6-46,0-7-22,3-11 45,0-5 23,6-7-23,10-3 179,38-1-78,-1-1-90,24-1 11,-18-1-22,-3 0 0,-2 0-11,-7 2-213,-3 0-818,4 0 123,-17 0-1109,2 3-549,-18 0-5950,-8 3 8527,-3-2 0,-4-2 0,0-1 0</inkml:trace>
  <inkml:trace contextRef="#ctx0" brushRef="#br0" timeOffset="180505">2495 8566 24659,'-31'72'384,"-1"0"1,2-1 0,3-2-380,11-11 1,1-1-591,1-2 0,0 0 573,2-3 1,2-1-102,1-6 1,2-2-347,-3 29-189,6-17-1313,2-19-1937,2-16-3587,0-11 7485,4-20 0,-4 8 0,4-9 0</inkml:trace>
  <inkml:trace contextRef="#ctx0" brushRef="#br0" timeOffset="180714">2448 8695 25062,'40'61'93,"0"0"0,-3-3 1,-4-2-475,0 20-1896,-4-6 731,-5-8-773,-7-9 609,-4-8-4116,-6 1 2569,-3-17 3257,-14-1 0,8-21 0,-9-2 0</inkml:trace>
  <inkml:trace contextRef="#ctx0" brushRef="#br0" timeOffset="180881">2345 9249 18765,'-12'-9'3775,"3"1"-3023,9 8-562,73-18-123,-25 8-101,7-2 1,0 1-381,6 2-2242,-5 2-1333,-9 1 3989,-7 2 0,-17 1 0,-9 1 0</inkml:trace>
  <inkml:trace contextRef="#ctx0" brushRef="#br0" timeOffset="181132">3111 8824 24255,'-48'30'11,"0"0"1,4 0-1,6 2 23,9 22 89,8 1-101,9-5 113,7-6-135,3-10-12,10-6-694,7-11-706,12-7-1534,8-6-2310,4-9 5256,2-12 0,-17 8 0,-6-6 0</inkml:trace>
  <inkml:trace contextRef="#ctx0" brushRef="#br0" timeOffset="181331">3288 8906 20233,'-5'-5'4258,"0"1"-3822,5 4-88,-56 56-203,37-19-44,-12 3 1,3 2-91,22 3-11,5-5 0,7-6-102,5-7-122,9-6-1064,7-9-2107,2-6-4046,4-4 7441,0-2 0,-14 0 0,-4 0 0</inkml:trace>
  <inkml:trace contextRef="#ctx0" brushRef="#br0" timeOffset="181460">3610 9237 18440,'0'0'0</inkml:trace>
  <inkml:trace contextRef="#ctx0" brushRef="#br0" timeOffset="181940">3996 8461 26530,'-2'57'276,"0"0"1,0 0-1,1-1-243,1-8 1,0-2-793,0 1 0,0-1 759,0 35-224,0-9 174,0-14-1989,0-7 399,1-24-1307,0-6 78,0-23-3349,0-14 6409,-1-12 0,0 8 1,0 0-1</inkml:trace>
  <inkml:trace contextRef="#ctx0" brushRef="#br0" timeOffset="182314">4000 8578 17476,'6'-12'5031,"-2"2"-4090,54-25-448,-20 20-246,4-4 0,0 1-12,2 13-67,-8 5-45,-10 12 0,-9 6-22,-9 17-56,-6 6-90,-16 4-89,-8 0-124,-19-5-78,-9-5 45,-4-8 235,2-7 56,8-11 179,15-4 11,12-3-190,16 6 471,17 8-57,16 13 13,15 11-114,4 6-100,-1 2-213,-9-5 0,-7-4-11,-8-6-460,-8-6-2958,-4-5-1031,-6-11-5371,-2-3 9482,-4-7 0,-2-1 0,0 0 0</inkml:trace>
  <inkml:trace contextRef="#ctx0" brushRef="#br0" timeOffset="182664">4734 8705 20210,'-14'-47'1641,"-1"1"1,-11-29-600,8 52-11,2 12-571,-1 6-169,2 13-145,-1 15-34,1 22 235,1 23-314,8-28 1,2 3-499,0 3 1,2 0 498,0 0 0,0-1-68,2-1 0,0-2-6,6 32-150,1-13-404,6-14-459,-2-13-908,-2-12-7870,-5-10 9781,-7-9 1,2-2-1,-5-2 1</inkml:trace>
  <inkml:trace contextRef="#ctx0" brushRef="#br0" timeOffset="182823">4325 9004 23594,'56'4'306,"0"1"1,-3 0-1,-4-2-474,12-3-1087,-5-5-2678,-8-4-5898,-10-6 9655,-10-5 1,-13 9-1,-7 3 1</inkml:trace>
  <inkml:trace contextRef="#ctx0" brushRef="#br0" timeOffset="183290">5285 8551 19022,'-3'-7'4684,"1"2"-3866,2 5-605,0 0 78,65-17-156,-36 12 133,47-12-200,-60 21 145,-8 12-90,-13 11-123,-17 15-67,-15 7-729,-20 1-929,-4-4-1884,2-9-257,12-13 3866,17-12 0,15-7 0,10-5 0</inkml:trace>
  <inkml:trace contextRef="#ctx0" brushRef="#br0" timeOffset="183423">5353 8743 25241,'20'47'-138,"0"-1"0,-2-3 0,-5-4-1218,-11-2-1950,-2-4-1769,-8-6 5075,-5-10 0,3-7 0,-2-7 0</inkml:trace>
  <inkml:trace contextRef="#ctx0" brushRef="#br0" timeOffset="183572">5343 8812 23919,'43'-9'476,"-1"0"0,32-6-487,-40 12-964,-2-1-1142,-7-1-965,-4-2-1680,-8-3 4762,-5-5 0,-4 6 0,-3 0 0</inkml:trace>
  <inkml:trace contextRef="#ctx0" brushRef="#br0" timeOffset="183747">5640 8488 18586,'0'-7'6621,"0"2"-5690,0 5-371,0 79-112,1-2-1120,1-2 0,0 5 711,1-13 0,0-1-39,2 1 0,0-1 0,0-5 0,-1-1-108,0-5 1,1-3-56,-1-8 0,0-3-273,2 25-1032,-3-22-1378,0-22-1916,-3-13 5021,0-26 1,0 13-1,0-14 1</inkml:trace>
  <inkml:trace contextRef="#ctx0" brushRef="#br0" timeOffset="183972">5795 8573 26250,'44'-6'246,"0"0"1,28-4-247,-49 10 123,-11 6-112,-7 9-11,-10 13-157,-15 16-504,-13 7-2050,-21 3-6001,-5-6 8712,2-12 0,25-15 0,12-12 0</inkml:trace>
  <inkml:trace contextRef="#ctx0" brushRef="#br0" timeOffset="184114">5929 8687 26351,'42'11'-994,"0"-1"0,2 0 1,-6-2-3455,-9-2-4953,1-2 9401,-16-8 0,-8 3 0,-2-4 0</inkml:trace>
  <inkml:trace contextRef="#ctx0" brushRef="#br0" timeOffset="184290">6228 8427 22620,'0'-8'3596,"0"2"-3461,0 87-135,0-20-62,0 2 0,2 4-566,2-9 1,1-4-841,3 21-548,3 7-416,-5-47-873,-3-15-1961,-2-10 5266,-1-14 0,0-2 0</inkml:trace>
  <inkml:trace contextRef="#ctx0" brushRef="#br0" timeOffset="184456">6206 8685 25151,'61'-10'123,"-1"0"1,-5 2-1,-6 1-269,-7 3-794,-7 3-808,-9 0-2129,-10 1 3877,-8 1 0,-4-1 0,-4 1 0</inkml:trace>
  <inkml:trace contextRef="#ctx0" brushRef="#br0" timeOffset="184741">5952 9147 26026,'9'55'156,"1"-1"1,-1-4 0,8-9-157,30-13 0,6-11 34,4-9-113,-3-6-167,-7-15 0,-10-4-1,-16-12 202,-10-4 90,-14-2-34,-16-3 45,-13 1-44,-17 9 150,9 16 0,-2 6-162,-20 5-22,-18 20-146,35 13-818,7 13-1165,10 5-3475,8 0 5626,7-2 0,7-22 0,3-7 0</inkml:trace>
  <inkml:trace contextRef="#ctx0" brushRef="#br0" timeOffset="188690">7794 11589 24860,'14'0'1110,"2"0"-1032,6 0 281,5 0-326,5 0 158,4 0-169,6 0 56,5 0-55,5 0-23,5 0 134,4-3-123,1 0 146,3-3-101,-2 4-78,2-2 90,0 3-80,4-2-215,5 1 250,2-3-12,4 1-11,-1-3 34,1 0 44,-2 1-56,2-3 23,-3 4-34,0-2 12,-1 2-46,-2-1 68,3 0-45,0 1 0,3-2 23,1 1-12,-38 2 0,-1 0 22,0 0 1,1 1-68,0-1 1,0 1 61,0 1 0,-1 0-84,41 0 101,-3 0-112,-4 0 67,-1 0-6,-21-1 0,1 0 45,-11 0 1,0 0-40,14-1 0,0-1 33,-15 1 1,-1 0-17,1-1 0,1 1-17,-2 1 0,1 0 11,0-1 0,0 0 11,0 1 1,-1 1-23,2-1 0,-1 0 0,0 1 0,-1 0 5,1 0 1,0-1 50,39-2-22,-1 1-57,-3-2 90,-3 0-111,0-2 100,-2-1-101,1 0 45,-3-2 0,-2 2 0,-4 0 11,-4 1-47,-2 2 92,-4 0 11,1 1-45,0 0 1,2 2 22,2-2-57,3 3 12,-1-1 0,3 2 12,-3-2 21,0 1-22,-2-2 45,1 1 23,1-2-79,2-1 22,2-1 34,4-1-56,-23 3 0,1-1 11,25-2-17,-27 3 1,0 1 95,15 1-124,0 0 90,1 3-101,1-1 79,2 1-68,2 0-10,2 0 44,1 0 0,-22 0 0,1 0-34,27 0 1,-27 0 1,0 0-2,19 0 57,2 0-79,-1 0 89,-1 0-33,-1 1 0,-2 0 23,-1 2-79,-1-2 157,0 0-157,0-1 134,4 0-123,4 0 79,2 0-68,1 0 23,-1 1 11,-2 0 67,-4 2-44,-1-1-46,-2 1-18,2-1-60,2 0 146,4 0-90,0-2 11,1 1 34,-2-1 0,-2 0 34,2 0-101,0 0 145,3 0-156,1 0 167,0 0-178,2 0 133,-2 1-66,1-1 22,-6 4 0,-5-3 22,11 4-55,-24-2 134,9 0-191,-25-2 191,-3 1-202,-2-1 146,-4-1 309,-3 2-354,-2-1 150,-7 1-184,0-1 79,-3-1-90,0 0 1,2 0 21,1 0-145,2 0 79,-1 0-135,-2 0-12,-4 0-391,-3 0 246,-5 0-8975,-1 0-475,-8-2 9792,-1-2 1,-1 1 0,3 0 0</inkml:trace>
  <inkml:trace contextRef="#ctx0" brushRef="#br0" timeOffset="189006">17185 11079 25701,'-8'-3'381,"9"8"-370,10 7 45,9 9-22,3 1-57,-1 2 68,-3-1-56,-3 4 22,-9 0 11,-3 3 146,-17 15-89,-7-10-12,-15 8-134,-4-16-112,-1-4-348,2-7-963,5-3-8341,1-7 9571,12-2 1,4-3-1,11-1 1</inkml:trace>
  <inkml:trace contextRef="#ctx0" brushRef="#br0" timeOffset="189822">8836 10614 19516,'-1'57'-378,"-1"0"1,1-5 0,1-6-2256,6-1-1143,1-9 3776,2-13 0,-3-10 0,-4-9 0</inkml:trace>
  <inkml:trace contextRef="#ctx0" brushRef="#br0" timeOffset="190100">8831 10757 19941,'43'-23'818,"0"-1"0,29-14-347,-44 42-113,-10 8-235,-6 10-123,-8 11-67,-6 4-56,-12 3-292,-7-4 35,-12-4 324,4-10 56,3-6 0,12-9-236,6-4 147,14-2 66,10-4-1131,10-4-750,7-4-2052,-2-5 3956,-3 1 0,-13 6 0,-5 2 0</inkml:trace>
  <inkml:trace contextRef="#ctx0" brushRef="#br0" timeOffset="190300">9116 10539 22788,'3'55'48,"1"0"1,0-1-1,-1-2-71,-1-9 1,-1-2-112,2 40-718,-1-11-784,-2-10-56,1-14-5065,-1-10 6757,0-19 0,0-5 0,0-12 0</inkml:trace>
  <inkml:trace contextRef="#ctx0" brushRef="#br0" timeOffset="190664">9113 10933 19505,'48'-30'-430,"-1"0"0,-4 3 1,-5 5-1521,-11 9-1255,-5 1 1211,-7 1 1994,-7 2 1109,-6 4 1939,-2 3-179,-5 2-1200,2 0-627,-1 2-504,2 3-213,2 5-325,6 0-23,8-1 12,12-5-258,6-3 113,6-5 156,-6-6 11,-4-5 0,-9-3 247,-8 1 358,-7 3-112,-3 1-67,-5 4-358,-8 0 21,-9 5-100,-10 1 0,-2 3-347,-3 0-292,1 4-537,2 2-572,6 6-2185,6 0 3933,8-4 0,6-3 0,5-4 0</inkml:trace>
  <inkml:trace contextRef="#ctx0" brushRef="#br0" timeOffset="190865">9563 10483 21891,'5'-3'3765,"7"62"-3406,-4 4-1112,-1-3 1,1 5 752,-3-10 0,0-1 33,0 0 1,0-1-68,-1-4 1,0-1-57,-1-5 0,1-1 67,3 27-1321,0-16-662,0-15-1803,-1-16-4170,-1-12 7979,-3-15 0,-1 3 0,-1-6 0</inkml:trace>
  <inkml:trace contextRef="#ctx0" brushRef="#br0" timeOffset="191189">9777 10580 21718,'48'-23'-1106,"0"1"1,-5 1 0,-7 4 410,-8 4 725,-13 5 486,-9 4 647,-6 2 1415,-21 2-1956,4 12-174,-18 7-292,14 19-44,1 9-63,7 6-82,6 4-214,4-5-605,3-5-1097,0-12-348,0-11 2297,8-10 0,-6-9 0,6-4 0</inkml:trace>
  <inkml:trace contextRef="#ctx0" brushRef="#br0" timeOffset="191465">9925 10575 18317,'2'-7'5098,"0"2"-4358,-2 5-460,17 59-101,-13-27-146,6 9 1,-3 1-12,-14-3-22,-9-1-22,-12-5-12,-9-7-212,0-6 201,4-7 12,12-6-12,9-3-134,8-3-35,4-1 214,6 0 0,6 0-22,10 0 22,2 0-258,-1 0-1210,-4 0-1333,-5 0-1883,-3 0 4684,-6 0 0,-2 0 0,-3 0 0</inkml:trace>
  <inkml:trace contextRef="#ctx0" brushRef="#br0" timeOffset="191616">9896 10843 19717,'-1'-9'3597,"0"3"-3474,1 6-89,58-24-68,-25 12-246,6-5 0,1 0-1076,-5 1-459,-7-3-650,-11 1-1916,-9-1-1894,-5-4 6275,-3-3 0,0 11 0,0 2 0</inkml:trace>
  <inkml:trace contextRef="#ctx0" brushRef="#br0" timeOffset="191766">10151 10519 14484,'-2'-9'8214,"1"1"-7128,1 8-290,0 0-717,-2 82-23,3-29-84,0 7 0,1 2-667,7 4-571,2-7-1166,0-12 90,-4-13-2913,0-14 5255,-3-11 0,-2-7 0,-1-2 0</inkml:trace>
  <inkml:trace contextRef="#ctx0" brushRef="#br0" timeOffset="191950">10268 10446 20569,'0'-4'4672,"0"1"-4134,7 81-381,1-19-667,-2 3 1,1 2 492,-1-21 0,-1-2-61,5 35-293,-2-12-603,0-12-817,-4-14-2242,1-16-5744,-1-10 9777,-1-16 0,0 3 0,-2-4 0</inkml:trace>
  <inkml:trace contextRef="#ctx0" brushRef="#br0" timeOffset="192223">10400 10604 24323,'22'39'-441,"-1"1"0,7-5 0,2-10 385,6-21 56,11-17 45,-24-7 67,-7-14 280,-8-3-67,-6-1-11,-2 4-34,-8 5-134,-4 10 33,-12 9-179,-5 6-78,-7 13-528,0 10-234,-2 16-1233,6 9-7758,5 16 9084,14-24 0,4-2 0,9-27 1</inkml:trace>
  <inkml:trace contextRef="#ctx0" brushRef="#br0" timeOffset="192416">10619 10354 25992,'9'55'165,"1"0"0,0 0 1,4 25-1,-1-3-182,-5-16 0,-1-2-162,1-4 0,0 1-931,0 7 1,0-3-997,2 19-1659,-1 0-5109,-7-54 8874,-4-13 0,2-10 0,-3-2 0</inkml:trace>
  <inkml:trace contextRef="#ctx0" brushRef="#br0" timeOffset="192749">10769 10434 19470,'4'-4'4281,"-1"1"-3665,62-7-425,-34 8-102,48-8 236,-57 11-22,-9 11 10,-8 8-313,-7 18-134,-13 5-841,-11 7-1468,-16-2-2867,-4-3 5310,-2-7 0,22-18 0,7-7 0</inkml:trace>
  <inkml:trace contextRef="#ctx0" brushRef="#br0" timeOffset="192900">10821 10592 20300,'14'-4'5288,"-2"1"-4850,46 23-449,-30-3-381,47 19-852,-47-12-1356,-3-2-1580,-5-6-5651,-5-6 9568,-5-6 1,-6-2 0,-1-2 0</inkml:trace>
  <inkml:trace contextRef="#ctx0" brushRef="#br0" timeOffset="193115">11131 10290 25487,'7'80'497,"0"0"0,0-2 0,0-3-481,0-11 1,0-2-536,-2-3 0,1-2 446,0-6 0,-1-1-319,4 33-784,0-19-608,-2-19-3180,-4-19 5007,-1-14 0,-2-10 0,0-2 0</inkml:trace>
  <inkml:trace contextRef="#ctx0" brushRef="#br0" timeOffset="193490">11611 10325 25532,'66'2'270,"-13"9"-304,-58 16-952,-15 9-1087,-12 4-2510,-12-4-4101,2-8 8684,10-13 0,15-9 0,10-6 0</inkml:trace>
  <inkml:trace contextRef="#ctx0" brushRef="#br0" timeOffset="193614">11733 10466 24603,'9'47'-740,"0"0"1,5 34-2690,-13-53-4628,-1-6 8057,-1-10 0,1-5 0,-1-6 0</inkml:trace>
  <inkml:trace contextRef="#ctx0" brushRef="#br0" timeOffset="193923">11731 10429 22664,'0'-4'2465,"0"1"-2387,56 4-78,-23-1-235,45 1-706,-40-1-762,-9-1-728,-6-7 380,-11-2 718,-5-9 951,-4-3 1794,-2-7 561,-1 10 346,0 2-784,0 13-202,0 4-515,0 14-257,0 11-337,0 22-179,0 11-45,0 2-112,0-3-1424,0 4-99,0-23-1592,0-2-763,-1-24 3990,-9-7 0,7-4 0,-7-1 0</inkml:trace>
  <inkml:trace contextRef="#ctx0" brushRef="#br0" timeOffset="194190">11696 10595 20098,'-9'0'4863,"1"0"-4078,8 0-516,-3 72-34,2-25-224,0 6 0,1 1 68,7 5-35,5-9-111,16-3 67,-4-22-45,11-4 68,-10-19-102,2-9 46,-2-12-68,-3-12-426,-4-14-448,-8-4-1008,-5-4-1591,-11 4 3574,-30 4 0,21 21 0,-20 8 0</inkml:trace>
  <inkml:trace contextRef="#ctx0" brushRef="#br0" timeOffset="194331">11583 10833 19213,'0'5'4504,"0"0"-4246,74-18-258,-27-4-280,6 3 0,1-2-2275,5-15-1703,-8-1 4258,-10 0 0,-19 15 0,-9 4 0</inkml:trace>
  <inkml:trace contextRef="#ctx0" brushRef="#br0" timeOffset="194748">12274 10249 21286,'6'-9'3171,"-2"1"-3048,-4 8-123,-29 60-481,6-27 262,-2 7 0,-2 1-150,-13-3 245,3-8 102,7-10 44,12-10 1,9-7-12,7-3 325,11-4-134,7-3 627,26-3-583,-8 4 1,9 1-191,-21 10 257,-7 7-257,-6 8 80,-6 8-136,-3 2 0,-13 3-225,-5-3 1,-15-3 45,-13-4 123,17-10 22,-2-4 12,24-8 44,7-1 314,15 0-123,11-4-11,14-2-101,5-7-90,-2 2-11,-8 0-471,-9 4-739,-12 3-6656,-7 2 7866,-35 17 0,20-11 0,-21 11 0</inkml:trace>
  <inkml:trace contextRef="#ctx0" brushRef="#br0" timeOffset="194931">11884 10894 24367,'73'0'612,"0"0"1,-5 0 0,-6 0-210,6 0-179,-13 8 56,-14 9-234,-16 13-46,-12 8-102,-9 4-458,-4-4-1748,-4-10-3967,-2-12 6275,-4-9 0,4-7 0,1 0 0</inkml:trace>
  <inkml:trace contextRef="#ctx0" brushRef="#br0" timeOffset="195563">12519 10604 20557,'-9'0'4382,"1"0"-4035,88 0-336,-30-2-17,7 0 1,2-1-365,4-4-1142,-5-3-1693,-12 0-1983,-10 3 5188,-12 1 0,-13 3 0,-5 2 0</inkml:trace>
  <inkml:trace contextRef="#ctx0" brushRef="#br0" timeOffset="195831">12735 10424 26059,'16'68'414,"-1"-1"1,0-4 0,-3-5-359,0 12-112,-1-8-101,-1-14-280,0-11-717,-1-14-1849,-2-12-5871,-3-9 8874,-1-17 0,-2 10 0,-1-9 0</inkml:trace>
  <inkml:trace contextRef="#ctx0" brushRef="#br0" timeOffset="196597">13944 10142 23359,'-5'-9'2779,"-38"62"-2566,14 4-879,-2-1 1,-1 4 693,11-11 0,2-1-56,1 0 0,2-2-170,2-4 0,2-1-183,-5 27-299,9-17-1090,5-14-1659,3-18-2286,0-8 5891,3-11 0,-2-1 1,2-1-1</inkml:trace>
  <inkml:trace contextRef="#ctx0" brushRef="#br0" timeOffset="196805">13876 10225 20770,'5'0'4762,"-1"0"-4380,36 64-360,-15-15-399,3 3 0,1 3 355,2 19-280,-1-4-438,-4-9-1019,-5-11-970,-7-13-442,-7-9-3143,-4-11 6314,-8-8 0,4-6 0,-4-3 0</inkml:trace>
  <inkml:trace contextRef="#ctx0" brushRef="#br0" timeOffset="196964">13749 10619 22070,'-8'0'2454,"2"0"-2308,67 0-146,-14 0-129,2-2 0,2-2-1383,16-2-2500,-6-4-5389,-9 1 9401,-10 3 0,-20 4 0,-9-1 0</inkml:trace>
  <inkml:trace contextRef="#ctx0" brushRef="#br0" timeOffset="197264">14574 10256 20501,'-11'0'3945,"-55"26"-3206,28 4-532,-4-4 0,-1 4 253,-2 24-269,11-3-191,14-2 0,11-10 22,9-4-123,14-7 1,9-5-337,16-5-718,5-8-492,4-4-1624,0-5 3271,12-12 0,-31 9 0,5-9 0</inkml:trace>
  <inkml:trace contextRef="#ctx0" brushRef="#br0" timeOffset="197489">14857 10230 25319,'-46'18'377,"0"0"1,2 3-1,4 4-153,-9 31-190,13 8 11,15-1-90,12-3 79,16-8-79,14-7-45,15-11-302,13-9-885,4-12-2141,-1-7-4391,-2-7 7809,-6-12 0,-19 8 0,-8-7 0</inkml:trace>
  <inkml:trace contextRef="#ctx0" brushRef="#br0" timeOffset="200660">22199 10947 18675,'4'-2'1423,"-1"-1"1659,-3 3-2791,64-35 67,-28 19-274,6-6 0,2 2 186,-1 8-114,-2 4 68,1 2-201,0 2 134,2 1-23,1 1-100,6 1 156,2 0-134,7 1 45,2-1-90,2 1 23,0 0-34,1 0 0,-1 0 89,1 3-44,-19 2 0,0 1 12,25 5-41,-26-4 1,-2 1 17,15 4-34,-4-1 78,-3 3-134,-1 0 112,-2 2-33,0 2 89,0 3-90,2 1 135,-2 2-124,-1 2 23,-2 0 12,-3 4-46,-2 1 34,-1 3-56,-5 2 45,0 2-23,-7-1 79,0 4-79,-4-2 146,-3 3-145,-3 1 55,-4 2-33,-2 3-45,-5 3 11,-2 1-11,-2 5 90,-1 3-68,-1 2 90,0 1-89,-7-1 89,-2 0-101,-6-2 45,-5-2 0,0-3-56,-6-1 12,-2-4 21,3-14 1,-2 0-1,-18 18-183,12-18 1,-1-1 193,-25 10-77,-8-3 77,30-22 1,-1-2-51,-3 0 1,0-1 10,-2-1 1,-1 0-6,-1-1 0,-1 0 0,-4-1 0,0-1-287,-1 1 1,-1-1 241,-1-2 0,-1 0 90,2-2 0,0 0-101,3-1 0,1-2 89,3-1 1,1-1-123,-32 3 0,10-3 89,15-2 0,16-1-235,12-1 333,13 0-266,5 0-2135,5 0-419,0-1-981,3-3-6128,4-4 9812,4-3 1,-3 4-1,-2 2 1</inkml:trace>
  <inkml:trace contextRef="#ctx0" brushRef="#br0" timeOffset="201135">22898 12511 24647,'-45'24'370,"0"0"0,3-2 0,4-1-292,-1 3 34,2 0-112,3-3 23,6-4 78,6-2-101,7-4 235,1 11-246,10-5 11,10 10 0,14-6 22,40 10 23,-8-8-90,24 5 79,-21-11-46,-5-2 12,-7 0-11,-9-3-56,-10-2-258,-8-2-2779,-8-3-2386,-3-3 5490,-4 0 0,-1-2 0,0 0 0</inkml:trace>
  <inkml:trace contextRef="#ctx0" brushRef="#br0" timeOffset="201834">24598 10548 22620,'-33'60'627,"0"0"0,3-3 1,1-1-628,9-13 0,1-1-693,-12 35 20,8-11-694,9-16-1075,6-15-601,4-16-1395,3-9 4438,1-15 0,0-3 0</inkml:trace>
  <inkml:trace contextRef="#ctx0" brushRef="#br0" timeOffset="202044">24553 10602 18821,'4'-2'4661,"-1"1"-3776,-3 1-649,35 67-180,-16-23-473,5 6 0,-1 2 372,0 6-168,-2-2-751,-3-10-661,-3-5-391,-4-9-47,-4-7-2071,-4-9 4300,-2-5 1,-1-7 0,0-2 0</inkml:trace>
  <inkml:trace contextRef="#ctx0" brushRef="#br0" timeOffset="202218">24419 10993 22496,'56'-5'-448,"0"0"0,-5 0 0,-4 1-1715,1-2-1680,-4-1 3843,-9 0 0,-15 2 0,-8 3 0</inkml:trace>
  <inkml:trace contextRef="#ctx0" brushRef="#br0" timeOffset="202444">25007 10721 24647,'-38'44'104,"0"0"1,4-2 0,9-2-105,18 14-34,6-4-134,13-8-594,6-9-33,17-10-964,5-10-146,5-8-1356,2-8-3820,0-12 7081,-2-11 0,-19 7 0,-7 1 0</inkml:trace>
  <inkml:trace contextRef="#ctx0" brushRef="#br0" timeOffset="202626">25299 10750 23034,'-43'42'679,"1"0"1,4-3 0,8-2-635,14 8-34,8-5-22,19-6-213,11-6-381,16-8-504,9-9-707,1-6-974,-1-5-3216,-3-6 6006,-5-5 0,-18 3 0,-6-1 0</inkml:trace>
  <inkml:trace contextRef="#ctx0" brushRef="#br0" timeOffset="202894">25896 10371 21700,'-29'66'-9831,"-1"-11"9767,6-42 1,10-6 0,1-2 0</inkml:trace>
  <inkml:trace contextRef="#ctx0" brushRef="#br0" timeOffset="203168">25687 10526 21947,'50'5'128,"-1"0"1,33 2-84,-58-1-90,-12 4 34,-6 7-258,-13 7-481,-15 9-359,-16 3 346,-19 4 763,-7-6 124,2-3 638,10-11 538,18-6-729,17-7-482,10-5 383,24-1 144,11-1-426,25 0-112,11 0-78,4-4-33,-2-5-796,-9-4-1793,-11-2-1916,-12-1 4538,-11 3 0,-12 5 0,-5 1 0</inkml:trace>
  <inkml:trace contextRef="#ctx0" brushRef="#br0" timeOffset="203494">26077 10427 25465,'0'65'-198,"0"-1"0,0-3 0,0-5-967,0 10-919,0-10-471,0-12-246,0-16-337,0-14-2385,0-9 7237,0-46 1244,-2 13-370,-4-34-167,-1 26-729,-2 9-314,4 9-325,2 9-493,2 5-269,1 3 57,11 1-56,5 0-259,14 0-33,1 0-302,-1 0-1391,-4 0-1074,-8 2-3026,-7 5 5793,-7 6 0,-4-5 0,0 1 0</inkml:trace>
  <inkml:trace contextRef="#ctx0" brushRef="#br0" timeOffset="203710">25689 10984 22462,'61'-2'769,"-1"0"1,-4 1 0,-5 1-479,6-3-123,-14 3 258,-14 4-258,-15 8-168,-7 10-134,-6 10-920,-5 1-1131,-3-4-2398,-2-8 4583,1-10 0,4-7 0,3-4 0</inkml:trace>
  <inkml:trace contextRef="#ctx0" brushRef="#br0" timeOffset="203985">26164 10658 23941,'48'25'-482,"-1"0"0,-2-2 1,-5-9 245,5-27 236,-5-6 56,-9-9 651,-11 0 43,-10 3 483,-12-4-1065,-11 9-168,-11 2-11,-9 12-135,-4 5-582,-4 14-269,-1 5-763,3 18-1254,5 1-3339,9-1 6353,11-6 0,7-14 0,6-7 0</inkml:trace>
  <inkml:trace contextRef="#ctx0" brushRef="#br0" timeOffset="204194">26501 10368 22361,'6'-8'2958,"-1"2"-2678,8 73-234,-8-15-69,2 2 0,0 3-257,-4 17-772,-2-7-1055,-1-10-1501,0-10-2868,0-13 6476,0-11 0,0-12 0,0-7 0</inkml:trace>
  <inkml:trace contextRef="#ctx0" brushRef="#br0" timeOffset="204610">26218 10794 22687,'-2'52'313,"0"0"1,1-4 0,-1-6-202,2-4-101,0-8-22,3-12-1,3-8 24,19-6 32,2-9 35,17-5-57,1-6-44,5-4 67,5 4-90,-1 3 22,-2 5-66,-4 5-214,-6 2 113,-7 1-336,-5 0-494,-8 0-751,-4 0-1904,-9 0 3675,-3 1 0,-5-1 0,-1 1 0</inkml:trace>
  <inkml:trace contextRef="#ctx0" brushRef="#br0" timeOffset="209072">24708 12017 24188,'-2'40'1087,"0"5"-1020,2 9 0,0 3-67,1 2 0,1-4-45,2-4 12,2-9-68,2-6-202,2-11 46,5-7-236,3-7 168,2-7 11,6-2 213,-1-5 68,0-4-79,-3-5 78,-5-1 45,-2 1-11,-7 1 23,-1 0 55,-4-1-78,-2-5 34,-1-6-34,0-9 22,0-7-22,0-8 0,0-2 0,2-2-717,1 5-1703,0 8-1356,0 13 3776,-3 11 0,0 9 0,0 5 0</inkml:trace>
  <inkml:trace contextRef="#ctx0" brushRef="#br0" timeOffset="209214">24774 12263 21062,'-4'4'862,"1"-1"-3719,3-3-1176,64-32 4033,-34 15 0,37-17 0,-54 25 0</inkml:trace>
  <inkml:trace contextRef="#ctx0" brushRef="#br0" timeOffset="209364">25026 12069 17532,'4'-6'5110,"-1"2"-4404,-3 4-471,8 71-202,-2-23-212,0 5 1,0 1-808,0 11-1390,1-8-402,-1-6-2500,0-10 5300,-1-12 0,-2-14 0,-1-8 1</inkml:trace>
  <inkml:trace contextRef="#ctx0" brushRef="#br0" timeOffset="209522">25054 12394 21577,'45'-20'145,"-1"1"1,32-12-459,-34 29-1312,-8 2-963,-7 0-3553,-10 0 6141,-7 0 0,-6 0 0,-4 0 0</inkml:trace>
  <inkml:trace contextRef="#ctx0" brushRef="#br0" timeOffset="209740">24824 12511 24580,'6'50'56,"0"0"0,2-5 0,6-8-145,30-16-57,9-8-896,3-7-1244,-3-4-1345,-6-2-6200,-10-8 9641,-9-3 1,-15 1 0,-4 0 0</inkml:trace>
  <inkml:trace contextRef="#ctx0" brushRef="#br0" timeOffset="210214">25369 11906 23997,'-12'50'-897,"-1"1"1,1-5 0,1-7-907,2-11-69,-2-7 516,-3-9 1356,2-6 941,0-4-526,6-2 78,3 0 269,3 0-157,4-5-291,8-2-12,5-4-234,8 3 21,-1 4-78,1 3-22,-1 1 67,-4 0-56,-4 3 23,-6 5 223,-4 9-67,-5 9-179,-9 6-213,-8 3-111,-13-2 167,-6-2 157,0-9 537,8-5 226,7-9-103,10-3-121,6-4-181,14-1-179,8 0-167,14 0-12,7 0-976,2 0-1365,-2-1-1279,-4-4-6211,-6-1 9703,-6-6 1,-12 6-1,-3-1 1</inkml:trace>
  <inkml:trace contextRef="#ctx0" brushRef="#br0" timeOffset="210356">25586 12064 22664,'0'-6'2039,"0"2"-2027,0 4-12,0 81-1087,0-35-342,0 9 0,2 1-3400,0-5 4829,3-11 0,-2-17 0,-1-10 0</inkml:trace>
  <inkml:trace contextRef="#ctx0" brushRef="#br0" timeOffset="210514">25572 12215 18675,'-2'-6'3350,"1"2"-2991,1 4-359,58 0 0,-25 0-818,45 0-1490,-44 0-2645,-8 3 4953,-11 1 0,-7 0 0,-6-1 0</inkml:trace>
  <inkml:trace contextRef="#ctx0" brushRef="#br0" timeOffset="210714">25275 12487 24753,'58'39'-75,"0"0"0,-5-3 1,-4-9-609,-1-17-1424,-5-4-1132,-7-4-3753,-8-1 7015,-6-4 1,-11 2 0,-5-2 0</inkml:trace>
  <inkml:trace contextRef="#ctx0" brushRef="#br0" timeOffset="211055">25993 12042 25443,'19'37'-252,"0"0"0,20 23 218,9-63 34,-8-9 134,-7-7 359,-12-11-44,-8 0 111,-9 2-392,-4 2-168,-11 6 0,-8 5-269,-15 6-784,-12 6-729,-9 16-2318,-10 11-816,28-3 1,1 3 4852,-2 4 1,3-1 0,-8 7 0,12-6 0</inkml:trace>
  <inkml:trace contextRef="#ctx0" brushRef="#br0" timeOffset="211189">25703 12356 23728,'57'-4'418,"-1"0"1,-1 0-1,-5-1-429,12-9-762,-5 3-1658,-13 3-2466,-11 4 4897,-15 2 0,-10 2 0,-5 0 0</inkml:trace>
  <inkml:trace contextRef="#ctx0" brushRef="#br0" timeOffset="211440">25877 12599 24244,'55'17'0,"-1"1"0,-3-4 0,-3-7-325,12-21-112,-10-10 303,-14-2 134,-16 2 302,-10 3 583,-9 5-280,-14 2-89,-9 4-348,-14 2-78,-8 4-90,-2 2-224,-4 2-695,3 3-706,6 2-1826,6 1-3384,12-2 6835,9-3 0,8-1 0,5 0 0</inkml:trace>
  <inkml:trace contextRef="#ctx0" brushRef="#br0" timeOffset="211722">26211 12125 24143,'55'-16'-206,"-1"0"1,-5 2 0,-6 1-1084,-5-3 438,-10 4 851,-13 4 325,-7 4 470,-13 3 146,-10 1-122,-12 1-248,-13 11-213,-3 7 125,4 15-271,8 7-200,16 0-24,6 3-111,15-8-90,11-5-437,10-11-594,9-9-1557,3-7-1154,-4-8 3955,-3-9 0,-14 6 0,-7-5 0</inkml:trace>
  <inkml:trace contextRef="#ctx0" brushRef="#br0" timeOffset="211880">26592 12022 22238,'0'-4'1961,"0"1"-1949,2 58-12,2-16-331,-1 3 0,0 1-1204,4 7-661,-1-6-348,0-9-1747,-2-10 358,-2-11 3933,-1-7 0,-1-6 0,0-1 0</inkml:trace>
  <inkml:trace contextRef="#ctx0" brushRef="#br0" timeOffset="212030">26595 12244 22171,'43'-60'1266,"-2"13"-1232,-11 47-68,-3 0-1053,-2 1-1849,-6 1-2240,-5 2 5176,-7 0 0,-4-2 0,-3-1 0</inkml:trace>
  <inkml:trace contextRef="#ctx0" brushRef="#br0" timeOffset="212473">26308 12314 23628,'-2'48'466,"0"0"1,0-4 0,1-2-377,1 7 67,3-6-146,6-6-22,8-9 22,9-8-11,5-6 22,6-7-22,2-2 0,-1-4 45,-3 0-90,-4 0 101,-6-1-89,-5 1 66,-4-1-66,-4 0 21,-5 0 1,-3 0 11,-2 0 90,0-18-68,-1-3-44,-1-21-12,0-1-279,-4-6-786,-3-4-738,-4 2-1412,-4 5-3945,-4 11 7194,-6 15 0,11 10 0,1 9 0</inkml:trace>
  <inkml:trace contextRef="#ctx0" brushRef="#br0" timeOffset="212624">26284 12565 24771,'59'0'-94,"0"-1"1,-5 0 0,-4-3-1409,10-8-8329,-2-5 9448,-25 5 0,-6 3 1,-22 6-1</inkml:trace>
  <inkml:trace contextRef="#ctx0" brushRef="#br0" timeOffset="213909">27056 11869 19011,'0'-7'5020,"0"2"-4381,0 5-281,-10 62 12,8-18-331,-3 3 0,0 1-39,5 10 0,0-8 23,3-8-135,5-10 112,13-5 0,1-13-34,6-4-11,-9-9 45,-3-1-11,-1-4-135,-2-7-268,5-24 235,-6-1-427,4-17 24,-10 7-449,0-1-762,-5 3-559,0 3-3128,-7 8 5480,-9 13 0,5 8 0,-4 10 0</inkml:trace>
  <inkml:trace contextRef="#ctx0" brushRef="#br0" timeOffset="214045">27032 12061 22507,'83'0'-2577,"-15"0"-1210,-45 1 3787,-9 4 0,-6-3 0,-6 2 0</inkml:trace>
  <inkml:trace contextRef="#ctx0" brushRef="#br0" timeOffset="214377">27084 12273 23952,'1'54'101,"0"1"0,0-6 0,0-5-67,0-5 56,-7-5-46,-8-2-88,-10-6 111,-12-5-134,-2-5 100,-2-6-33,9-4 56,9-3-56,12-2 0,8 0 23,20 1 245,12-1-189,22 2-12,7 0-33,0 0-68,-5-2-123,-9-1-594,-7 0-1198,-9 0-1827,-4-6-3127,-8-4 6903,-3-8 0,-7 7 0,-3 0 0</inkml:trace>
  <inkml:trace contextRef="#ctx0" brushRef="#br0" timeOffset="214935">27401 12010 25107,'12'45'-303,"0"0"1,16 30-259,8-57-178,0-7-169,-1-8-167,-5-5 570,-5-9 393,-6-9 112,-3-13 101,-5-5 325,-1-3 605,-2 8-23,-2 9-21,0 12-327,-3 7-357,1 14-236,-2 15-22,0 15-45,1 14-224,-1 1-527,0-4-2734,1 4 1726,-1-24 751,-1-3 884,2-21 124,-1-13 830,4-5-203,2-10 124,5-3-213,1-1-292,4 2-235,-2 0-11,3-3-168,-3-2-414,0-4-281,-4 0-44,-3-3 694,-3 3 213,-4 0 829,-1 8 1972,-1 7-1501,0 15-527,0 23-34,0 21-145,0 22-381,0 6-202,4-1-22,0-9-370,2-10-2016,-1 0-1178,-2-20-3394,-1-1 6969,-9-19 0,5-5 0,-6-2 0</inkml:trace>
  <inkml:trace contextRef="#ctx0" brushRef="#br0" timeOffset="215501">27425 12426 23560,'-12'50'198,"0"0"0,1-4 1,3-8-121,6-10-11,2-8-123,0-6 112,7-8-56,6-2 34,12-4-68,12-3 34,8-5-33,6-2-91,0-3-100,-3 5 89,-6 4-21,-8 3 133,-6 1 23,-6 0-33,-4 0 77,-1 0-77,-2 0 33,1 0 0,-1 0-11,-1 0 67,-2 0-90,-4 0 23,2 0-45,-4-5 11,3-6-213,-1-9 135,-3-7 45,-2-1 78,-2-1 235,-1-6-22,-2 12-45,-4-1 134,-5 14-100,-5 3 134,-5 5-44,-7-1 10,-5 3 157,-8 2-268,-5 3 67,-5 4-157,-21 9-68,19-4-66,-9 2-270,25-4-213,4-1-637,4 2-652,4-1-1422,6-2-4806,8 1 8033,6-1 0,4-5 0,1 1 0</inkml:trace>
  <inkml:trace contextRef="#ctx0" brushRef="#br0" timeOffset="218185">9678 13107 13835,'4'-1'4111,"-1"0"-995,-3 1-2388,10-1-90,1 0-155,10 0-35,2 1-202,3 0 146,8 0-268,4 0 100,8 6-112,4 1 0,8 5-101,9-2 34,4-2-251,7-4 211,-36-3 1,1 0 55,1-1 1,2 0-40,1-2 1,2-1 10,-1 1 1,1-1-34,-1-2 0,0 1 22,-2 0 1,0 1-12,-3 1 0,0-1 57,39 1-1,-3 1 56,-3 1 23,2 0-135,-2 0 134,2 0-110,-1-1 9,1 0-32,0-2 21,-2 1-33,1 0 23,0 1-12,2 1-11,2-1 89,1 1-66,1-2 66,-3-1-89,1 1 124,-1-2-113,1 3 33,-39 0 1,0 0-28,0 0 0,0 0-6,1 0 0,0-1 23,0 0 0,0 1-18,-2-1 1,2-1 56,20-1 0,0 0-45,-15 1 0,1-1-12,14-1 1,1 1 5,-19 1 1,-2 0-6,1 1 0,0 0-1,0 1 1,0 0-17,0 0 0,0 0 17,1 1 0,0 0 16,0 0 1,0 0-23,0 0 1,0 0 10,0 0 0,-1 0-5,1 0 0,-1 0 22,0 0 0,0 0-39,1 0 0,0 0 6,0 0 0,0 0-1,1 0 1,0 0-6,1 0 0,0 0 0,-1 0 0,0 0 16,-1 0 1,1 0-11,17 0 0,1 0-12,-16 0 0,0 0 40,15 2 0,0-1-34,-18-1 0,-1 0 22,2 1 1,0 0-23,0 0 0,1-2 0,0 1 0,1 0 0,0 0 0,-1 0 22,1 0 1,3 0-23,20 0 0,2 0-6,-18 0 1,-1 0-24,17 0 1,-3 0 45,-23 0 0,-2 0-40,0 0 1,0 0 16,-2 0 1,1 0 5,1 1 0,0-1 0,0 1 0,0 0 11,0 1 0,0-1-22,-1 1 0,1-1 22,-2 1 0,1 0-33,40-1 78,1 0-112,-1-1 89,-40 0 1,-1 0-51,1 0 0,0 0 23,1 0 0,0 0-6,-1 1 0,1-1 5,-1 0 1,0 0 61,42 1-55,-2-1-12,0 0 0,-40 0 0,0 0-45,38 0 0,1 0 33,-5 0 12,1 0 0,-1 0 12,0-2-12,-21 1 0,0 1-23,27-3 40,-29 2 0,-1 0-51,19 1 57,2-3-35,2-1 12,1-2 0,-1-1 12,1 1 5,-24 3 0,0 0 16,26 0-50,-28 1 1,-2 0 83,14 1-134,-4-2 85,0 1-18,0-2 0,3 0 34,0-3 33,5 0-67,0 1 0,-1 1 0,-2 1-45,-5 2 45,-4 1-22,-2 0 11,-1-1 11,2 2 11,2-1 5,-13 1 1,1 0 6,24-1-35,-22 0 1,-1 0 93,18-3-161,0-1 102,-3 1-19,-3 1-4,-2 1 67,-3 1-56,22 1-11,-18 0 11,19 0-11,-23 0 293,0 0-315,0-1 22,-2 0 0,-1-3-11,-1 2 55,2-3-66,0 2 67,2 0-90,0-1 101,2 2-90,0-3 34,1 1 0,-1 0-33,-2 1 33,-4 0-56,-5 2 112,-5 0-90,-5 1 68,-6 0-68,-3 0 68,-3 0-79,0 0 45,0 0 0,0 0 11,2 0-11,7 0-157,-12 0-56,1 0-1636,-15 0-1983,-29 0-4202,-4 0 8034,-27 2 0,28-1 0,4 1 0</inkml:trace>
  <inkml:trace contextRef="#ctx0" brushRef="#br0" timeOffset="219109">9584 13003 20356,'1'10'2902,"0"-1"-2420,-1-9-426,16 56 11,-4-22-11,1 6 0,1 1-45,7 3 45,2-1 1,0-4-103,0-6 46,-3-6-33,-4-7-337,-4-6-123,-5-6-583,-3-4-784,-3-3-4683,-1-1 6543,-6-13 0,5 10 0,-4-10 0</inkml:trace>
  <inkml:trace contextRef="#ctx0" brushRef="#br0" timeOffset="219310">9607 13149 22372,'13'-20'1155,"9"-3"-1110,19 4 11,12-6 11,10 0-134,6-3-620,4-1-355,-2-1-1277,-5 1-908,-12 3 3227,-10 4 0,-22 11 0,-8 3 0</inkml:trace>
  <inkml:trace contextRef="#ctx0" brushRef="#br0" timeOffset="222443">13582 12163 24435,'-11'56'197,"0"-1"1,0 0 0,2-2-181,3-10 0,1-2-51,-5 41-11,7-10-212,1-8-461,2-9-704,0-11-1010,0-8-750,-1-10-3754,-3-11 6936,-1-7 0,1-7 0,1-1 0</inkml:trace>
  <inkml:trace contextRef="#ctx0" brushRef="#br0" timeOffset="222826">13492 12339 21622,'61'-30'164,"0"1"0,-4 4 1,-5 6-199,10 15 34,-10 7 157,-12 19-135,-19 0 124,-8 18-146,-21-9-45,-10-1-313,-14-2 55,-12-6 46,-4-6 257,-1-5 67,5-8 146,12 0 212,11-3-335,12 2 22,6 6 348,16 9 156,4 11-448,16 10-22,1 5-135,-1 1-11,3 11-605,-12-18-1042,1 4-1378,-13-24-2197,-2-9 5222,-3-3 0,-4-5 0,-1 0 0</inkml:trace>
  <inkml:trace contextRef="#ctx0" brushRef="#br0" timeOffset="223144">13857 12606 22743,'49'6'-146,"1"-1"0,-6 1 0,-4-3-851,-3-11 146,-7-4 212,-6-8 438,-7-5 201,-9 0 67,-4-2 426,-9 0 324,-9 4 158,-9 5-324,-7 9 110,-3 7-458,1 19 134,4 11-34,5 21-67,10 4-313,5 0-12,6-8-22,8-9-113,8-8-100,9-8-717,9-9-1053,3-6-1121,4-4-3518,4-6 6633,3-8 0,-19 4 0,-5-2 0</inkml:trace>
  <inkml:trace contextRef="#ctx0" brushRef="#br0" timeOffset="223426">14546 12329 23964,'-46'25'362,"-1"-1"0,6-3 1,10 0-363,19 3-23,8-3-10,19-2-1,7 2 34,18-1 0,3 0 22,-2-1 34,-9-1-33,-9-1 190,-11 1 78,-7 1 113,-8 3-315,-13 2-66,-9 0-23,-16-3-336,-6-4-292,-2-5-784,0-7-717,7-2-1602,12-4-4594,13-10 8325,10-7 0,6 4 0,1 0 0</inkml:trace>
  <inkml:trace contextRef="#ctx0" brushRef="#br0" timeOffset="223635">14612 12341 22586,'5'0'3451,"10"75"-3070,-6-10-965,0-1 0,0 4 606,-2-16 1,0-2-35,0-1 1,0-1 17,-1-2 0,0-2 135,0-2 1,0-1-511,1 33-214,-2-8-672,-3-9-737,-2-11-1930,-2-10-5793,-8-14 9715,-6-12 0,4-7 0,0-3 0</inkml:trace>
  <inkml:trace contextRef="#ctx0" brushRef="#br0" timeOffset="223859">14598 12533 23370,'50'-27'698,"0"0"1,-5 3-1,-4 7-339,3 12-213,-10 15 100,-12 7-100,-10 14 134,-7 7-224,-12 6-56,-12 1 0,-13-1-426,-14-4-717,-6-7-2050,-1-9-3900,3-10 7093,9-7 0,19-6 0,8-1 0</inkml:trace>
  <inkml:trace contextRef="#ctx0" brushRef="#br0" timeOffset="224143">14838 12613 24691,'53'30'-620,"-1"0"0,-3-5 0,-4-12 171,6-33 522,-13-8 18,-15-1 762,-13 3-57,-8 1-157,-13 3-403,-7-1 92,-13 4-328,-4 5-45,-3 6-526,-4 5-326,0 11-694,-1 6-1457,4 10-3081,8 6 6129,10-3 0,11-11 0,5-6 0</inkml:trace>
  <inkml:trace contextRef="#ctx0" brushRef="#br0" timeOffset="224443">15115 12562 22540,'10'49'411,"-1"0"0,0-5 0,0-5-456,-2-6-67,2-11-100,2-11 32,2-8 203,10-47 10,-2 3-22,-6 2 1,1-2 10,9-18 113,1 10 66,-2 19 135,1 15 270,-3 21-237,-2 21-134,-1 41-257,-10-9-191,1 14-481,-9-36-404,0-10-942,-1-9-929,0-5-3530,0-4 6499,0 0 0,0-4 0,0-1 0</inkml:trace>
  <inkml:trace contextRef="#ctx0" brushRef="#br0" timeOffset="224777">15640 12290 21734,'-48'21'1079,"-1"1"1,8-1-1,6 1-1079,7 15-33,16-1 10,22-4 12,18-4 11,23-3 45,12-3 0,1-2 11,-11-4 44,-15-2 394,-19-2-46,-11 3-56,-12 2-392,-16 3-11,-13 3-180,-19-3-1238,10-9 1,-2-2-2830,-23 0-5573,-15-1 9826,40-8 1,20 0-1,10 0 1</inkml:trace>
  <inkml:trace contextRef="#ctx0" brushRef="#br0" timeOffset="225068">15858 12555 24110,'48'-10'156,"-1"1"1,30-8-628,-58 7 12,-6-3-67,-6-3 492,-3-6 34,-9-4 493,-8 0 134,-9 4 247,-8 8-111,0 7-349,6 11-67,6 20-55,5 18-1,8 22-235,2 8-56,11-2 0,6-9 0,12-14-146,7-13-167,5-16-259,2-9-2767,15-16-1176,-15-11 4515,5-12 0,-29 11 0,-6 3 0</inkml:trace>
  <inkml:trace contextRef="#ctx0" brushRef="#br0" timeOffset="227922">16538 12195 16221,'-5'-5'4303,"1"0"-3261,4 5 269,0 0-773,-5 63-79,2-22-375,0 4 0,0 2 96,0 5-158,2-6-22,0-8 0,1-6-22,2-8-12,6-3-55,4-6 66,8-2-101,1-3-66,3-3-157,-2-2-90,6-3 347,-10-1 12,1-1 78,-11 0 101,-2-3-12,-2-6 91,-1-10-158,-2-8 224,0-28-100,-1 8-146,0-19 11,0 19-11,0 3-336,0 5-1109,-2 6-1088,-2 8-3091,-7 9 5624,-6 8 0,7 6 0,-2 2 0</inkml:trace>
  <inkml:trace contextRef="#ctx0" brushRef="#br0" timeOffset="228073">16463 12450 21588,'54'-19'-3130,"0"-1"0,-4 2 1,-7 0 3129,-3-6 0,-18 10 0,-8 3 0</inkml:trace>
  <inkml:trace contextRef="#ctx0" brushRef="#br0" timeOffset="228239">16818 12212 23975,'4'53'-4,"-1"0"0,1-3 1,0-4-613,4 14-673,0-5-1165,-1-10-526,-1-6-2466,-2-12 5446,-1-9 0,-2-10 0,-1-5 0</inkml:trace>
  <inkml:trace contextRef="#ctx0" brushRef="#br0" timeOffset="228407">16856 12458 18910,'-4'-6'3642,"1"2"-3373,3 4 123,0 0-336,66-6-112,-28 4-107,7-2 1,1 1-1507,-6 3-1032,-9 0-2217,-11 0 4918,-11 0 0,-6 0 0,-3 0 0</inkml:trace>
  <inkml:trace contextRef="#ctx0" brushRef="#br0" timeOffset="228689">16529 12684 23930,'39'38'11,"0"0"0,-1-3 1,1-10-57,23-22-157,-2-3-638,-12-1-930,-9-1-684,-12-1-2151,-11-1 4605,-7-1 0,-5 2 0,-3 1 0</inkml:trace>
  <inkml:trace contextRef="#ctx0" brushRef="#br0" timeOffset="229131">17154 12110 23482,'4'-12'1535,"-1"2"-1535,-3 10-1076,0 0 707,-17 61 66,8-37 292,-13 44 22,16-55 348,3-8-315,2-3-44,3-2 224,10 0-134,7 0 23,11 0-80,0 0 12,-2 0-45,-9 1-22,-4 4-360,-9 7 113,-3 6-324,-17 7 77,-9 5 113,-18 1 179,-4-1 224,3-7 336,9-4-56,15-9-157,10-3 225,12-2-35,12 0-133,12-2-158,13-1-22,5-2-302,-1-9-1312,-2 0-504,-5-11-1971,-5 0 4089,-8-2 0,-12 8 0,-6 3 0</inkml:trace>
  <inkml:trace contextRef="#ctx0" brushRef="#br0" timeOffset="229289">17413 12142 18328,'0'-7'6017,"0"1"-5524,0 6-269,0 0-213,8 66-11,-1-19-135,-1 3 1,1 3-1311,1 9-1065,-2-6-347,-2-12-1625,0-10 4482,-2-14 0,0-10 0,-2-6 0</inkml:trace>
  <inkml:trace contextRef="#ctx0" brushRef="#br0" timeOffset="229464">17446 12285 18384,'-1'-9'4639,"0"1"-4046,1 8-234,0 0-348,61-4-22,-24 3-51,5-2 1,1 1-813,-1 2-1883,-6 0-402,-7 1-4741,-6 1 7900,-9 1 0,-7-1 0,-5 0 0</inkml:trace>
  <inkml:trace contextRef="#ctx0" brushRef="#br0" timeOffset="229922">17147 12494 24681,'-7'48'201,"0"-1"1,-5 34-168,11-53-34,-1-6 0,2-8-67,-1-5 44,1-6-134,0-2 157,3-2 180,8-5-147,10-3 180,13-4-191,8 1 68,7 1-79,7 3 0,4 4 79,0 1-45,-2 2-90,-7 1 34,-9 0-23,-7 2-974,-4 3-717,-13 1-2320,-3 1 4045,-13-4 0,-2 0 0,0-2 0</inkml:trace>
  <inkml:trace contextRef="#ctx0" brushRef="#br0" timeOffset="236342">3231 13504 20098,'-7'-2'3586,"0"1"-2813,7 1-403,0 0 78,-2 58-146,2-5-223,-1-1 0,0 4-203,0-12 1,2-1 162,-1-1 1,0 0-96,0 33 56,0-11-112,0-10-494,0-14-481,0-10-907,1-15-1065,1-8-2353,3-8 5412,0-12 0,-2 7 0,-1-7 0</inkml:trace>
  <inkml:trace contextRef="#ctx0" brushRef="#br0" timeOffset="236743">3438 13625 21824,'-15'61'496,"-1"0"1,2-2 0,4-4-475,9 20-44,12-9-79,10-14-112,16-15-571,8-14-180,2-12 124,-2-10 549,-5-17 291,-10-12 33,-8-15 169,-13-8 201,-3-2 326,-8-1-69,-9 5 24,-8 4-314,-10 11-168,-6 13-202,-3 10-135,-2 8-380,2 15-796,5 4-695,7 12-2498,9 0 4504,9-3 0,5-10 0,3-5 0</inkml:trace>
  <inkml:trace contextRef="#ctx0" brushRef="#br0" timeOffset="237376">3928 13426 18474,'-4'-7'4033,"1"2"-3528,3 5-125,-9 68-312,7-24-35,-2 5 1,0 0 22,4 5-34,3-9-44,7-6 11,7-11-57,8-6 35,2-9 10,0-7-77,-1-2-113,-4-4 56,-1 0 0,-4 0 101,-2-3 112,-4 1-45,-4-3 12,-4 0 89,-2-1 33,1-3 79,-2-7-201,1-7 10,-1-10-33,0-6-44,0-8-24,0-1-1400,0-1-839,0 2-1436,0 9 3743,0 8 0,0 15 0,0 6 0</inkml:trace>
  <inkml:trace contextRef="#ctx0" brushRef="#br0" timeOffset="237543">3937 13565 20266,'-12'9'762,"3"-1"-762,9-8-919,0 0-1994,64-21-6918,-35 16 9823,46-16 1,-60 21 0,-8 0 0</inkml:trace>
  <inkml:trace contextRef="#ctx0" brushRef="#br0" timeOffset="237743">3761 13890 19852,'-3'4'3227,"66"-7"-3227,-16-5-12,3 1 1,2-2-1233,14-4-1299,-8-1-2499,-11 8 5042,-13 2 0,-17 4 0,-9 0 0</inkml:trace>
  <inkml:trace contextRef="#ctx0" brushRef="#br0" timeOffset="237909">4163 13815 20009,'-9'0'4190,"1"0"-4066,-1 76-124,6-36-253,-2 10 1,1 1-1216,4-10-1412,0-7-2050,0-9 4930,0-11 0,0-7 0,0-4 0</inkml:trace>
  <inkml:trace contextRef="#ctx0" brushRef="#br0" timeOffset="238234">3829 14024 23258,'-3'64'1065,"3"-10"-785,5-34-224,6-1-34,8-3 0,11 0-22,11-5 0,9-5 34,9-3-68,3-3-122,2 0-158,-2-3-101,-5-1 68,-9-3-415,-12 1-683,-11 1-405,-11 0-1466,-8 0 3316,-4-2 0,-2 3 0,0-1 0</inkml:trace>
  <inkml:trace contextRef="#ctx0" brushRef="#br0" timeOffset="238601">4396 13591 20972,'-4'-2'1883,"0"-1"-1659,4 3-179,77-36-45,-35 20 0,7-5 0,0 1 0,-16 13 33,-16 5 561,-11 10-292,-9 12-133,-11 16-169,-11 15-449,-13 6-2139,-7 1-2062,-2-4 4650,4-9 0,19-19 0,7-11 0</inkml:trace>
  <inkml:trace contextRef="#ctx0" brushRef="#br0" timeOffset="238751">4530 13713 19673,'7'0'3283,"0"0"-3283,-7 0-112,67 44-1345,-36-22 437,11 7 0,-1 0-2128,-14-8-3642,-6-6 6790,-5-7 0,-9-6 0,-3-2 0</inkml:trace>
  <inkml:trace contextRef="#ctx0" brushRef="#br0" timeOffset="238976">4817 13297 25779,'1'62'121,"0"-1"0,0 1 0,1-2 0,0-1 0,0-2-121,3 11 0,1-3-806,-1-2 1,0-1 765,-1-7 1,0-2-281,0-7 1,0-2-1225,-1 0 0,-1-2-2590,1 7-4496,-1-8 8630,-2-32 0,0-9 0,0 0 0</inkml:trace>
  <inkml:trace contextRef="#ctx0" brushRef="#br0" timeOffset="239393">5080 13428 20770,'-7'0'3441,"2"0"-3229,-12 64-167,13-34-45,-12 49-22,23-53-124,12-8 146,15-5-359,10-8-414,3-1-885,-5-5-740,-7-8-1523,-8-1 3921,-9-10 0,-9 11 0,-4-1 0</inkml:trace>
  <inkml:trace contextRef="#ctx0" brushRef="#br0" timeOffset="239560">5364 13401 24502,'7'60'-762,"0"0"0,-1-5 0,-1-6-2129,1-7-1659,-1-9-3562,0-11 8112,-1-11 0,-1-7 0,-1-4 0</inkml:trace>
  <inkml:trace contextRef="#ctx0" brushRef="#br0" timeOffset="239717">5400 13550 22025,'77'-8'-2128,"-13"2"-3498,-46 12 24,-9 0 5602,-3 3 0,-6-5 0,0 0 0</inkml:trace>
  <inkml:trace contextRef="#ctx0" brushRef="#br0" timeOffset="239926">5056 13791 24815,'-5'51'0,"0"0"0,0-4 0,2-6-560,3-6-381,3-8-997,-1-5-270,2-9-1669,-3-7 3877,0-2 0,-1-4 0,0 0 0</inkml:trace>
  <inkml:trace contextRef="#ctx0" brushRef="#br0" timeOffset="240168">4993 13893 18216,'-4'-3'4684,"1"1"-2959,3 2-1434,77-5 34,-26 0-286,6 0 0,2-1 29,8 1-35,-4 0-55,-10 4 22,-7 1 0,-12 3-11,-9 6-124,-11 8-22,-7 10-750,-5 7-583,-14 3-1513,-7 1-1681,-19-4 4684,-9-6 0,19-13 0,3-6 0</inkml:trace>
  <inkml:trace contextRef="#ctx0" brushRef="#br0" timeOffset="240318">5040 14100 24188,'49'0'306,"1"0"0,-2-1 1,-2 1-341,26-2-190,-6 1-863,-13 0-1826,-12 0-2488,-13 0 5401,-12 0 0,-9 1 0,-6 0 0</inkml:trace>
  <inkml:trace contextRef="#ctx0" brushRef="#br4" timeOffset="244967">2702 14336 21544,'24'34'448,"-1"-5"-426,-6-19 191,-3-3-124,-3-4 79,-4 0-145,-3-2 90,0 1-24,-2 0 46,1-1 77,2 0-189,1 0 134,3-1-113,2 0 57,3 1-67,3 1-34,2 1 0,2 0 0,2 2-11,-1-3 67,0 2-101,0-3 112,-1 0-101,2-1 79,0 0-90,2-3 68,2-6-57,2-8 34,1-6 0,11-10 45,-11 9-90,6-2 124,-16 15-135,-2 6 78,0 3-33,0 2 11,2 0 0,1 0-23,1 0 102,3 1-46,10 4-77,-8-3 88,11 2-88,-11-4 66,2-1-56,3-6 23,0-2 11,0-5 0,-2 1 45,-3 3-67,-1 6 66,-3 1-32,-1 3 21,-1 2-55,1 3 33,1 2-11,0 4 0,1-6 45,0-1-135,3-4 169,3 0-124,3-1 90,2-3-57,2-3 57,1-1-90,3 3 1,1 1 44,3 4 22,4 1 68,-1 5-146,0 1 112,2 0-112,1-2 33,2-4 1,1-5-12,0-5 12,-2-5 11,-1-2 11,-6 3-45,-3 3 112,-4 4-123,-1 4 112,0 1-112,-1 0 112,2-2-112,-1-1 56,3-2 0,-1 0 56,18-1-67,-15 3 33,11 1 23,-21 10 0,-3 7-12,-3 7-21,-4 4-12,0-7 0,-1-3 33,3-9-22,21-3-78,-5-12 67,19 0-101,-11-7-414,-1 1-34,-3 6-560,-7 0-247,-4 4-190,-6-2-7732,-1-4 9278,-13 1 0,-3 0 0,-10 6 0</inkml:trace>
  <inkml:trace contextRef="#ctx0" brushRef="#br4" timeOffset="245692">1592 14934 19785,'1'-9'3428,"1"1"-3255,-24 38 1,-9 20-129,3 7-998,-7 3 1,1 3 963,8 14-22,5-6 101,9-11-853,3-9-1018,5-15-96,2-9-2471,2-14 4348,0-6 0,0-6 0,0-1 0</inkml:trace>
  <inkml:trace contextRef="#ctx0" brushRef="#br4" timeOffset="245917">1588 14961 18989,'9'-7'4034,"-2"2"-3653,-7 5-325,18 78-56,-4-28-187,0 7 0,3 2 87,8 6-1,1-6-549,-1-6-485,-4-7-669,-7-8-482,-4-7-2230,-7-4 4516,-2-7 0,-1-9 0,0-5 0</inkml:trace>
  <inkml:trace contextRef="#ctx0" brushRef="#br4" timeOffset="246093">1425 15430 18966,'-4'0'2197,"1"0"-1357,3 0-829,61-6-22,-22 2-325,5-1 0,1 1-1412,4-2-1603,-5-3-4347,-6 0 7698,-6-1 0,-14 4 0,-7 2 0</inkml:trace>
  <inkml:trace contextRef="#ctx0" brushRef="#br4" timeOffset="246360">2055 15129 20625,'-3'-9'3899,"-1"3"-3406,4 6-359,-56 26 23,24 1-118,-6-1 1,1 3-40,5 19 0,10 1-12,11-6-32,7-5-292,11-5-236,10-7-705,14-9-886,11-8-626,4-5-2736,-1-8 5525,-3-5 0,-19 3 0,-6-2 0</inkml:trace>
  <inkml:trace contextRef="#ctx0" brushRef="#br4" timeOffset="246567">2251 15160 24939,'-39'20'173,"0"-1"1,-25 23-107,51 3-123,5 3 56,6 0-235,6-4-112,9-9-696,6-6-548,11-10-1154,-1-10-1109,3-4 3854,-3-10 0,-13 4 0,-4-3 0</inkml:trace>
  <inkml:trace contextRef="#ctx0" brushRef="#br4" timeOffset="246893">2305 15340 21824,'-7'-5'1636,"2"0"-1625,5 5-11,68-8-448,-26-6-1,7 2 1,1-1-729,3-13 461,-11 1 704,-10 4 12,-18 2 650,-13 3 303,-17 1 134,-13 4-460,-11 5-66,-1 3-237,-1 17 113,8 10-280,5 16 33,9 6-190,10-2 56,5-4-56,7-7 56,9-6-123,7-9-179,9-6-337,6-5-627,-2-4-1300,7-2-280,-1-5-4213,1-4 7003,-2-5 0,-18 4 0,-4 1 0</inkml:trace>
  <inkml:trace contextRef="#ctx0" brushRef="#br4" timeOffset="247226">2818 15070 19650,'-14'-8'4729,"4"2"-4046,10 6-470,0 0-191,-61 16-22,43-1-45,-43 15 23,57-2-12,10 2 1,10 2-1,8 0 12,9-1 44,-1-4 12,-6-7-34,-6-4 67,-8-6 78,-6-1 23,-4-4-123,-8 4-90,-5-2 12,-12 0-146,-5 2-359,-7-1-359,-4 1-167,2-1-1412,7 0-1210,10-2-6145,12-4 9734,19 1 0,-8-3 0,11 0 0</inkml:trace>
  <inkml:trace contextRef="#ctx0" brushRef="#br4" timeOffset="247576">3123 15014 20154,'0'-7'4437,"0"2"-4056,0 5-101,0 0-280,-60 10 90,32 4-90,-43 10 0,54 0-90,9-2 90,6 2-11,15 1-79,6 5 79,15 0-168,5-1 123,0-2-157,-3-3 180,-8-2 33,-9-3 123,-10 2 751,-7 10-370,-15-8-369,-7 5-91,-15-14-44,-4-8-190,-2-3-427,0-3-458,7-6-987,7-6 2062,11-17 0,8 14 0,4-6 0</inkml:trace>
  <inkml:trace contextRef="#ctx0" brushRef="#br4" timeOffset="248117">3523 14873 23874,'-3'48'18,"-1"0"1,1-4 0,1-4-982,2 6-1234,2-9-32,3-7-2108,0-10-4077,0-10 8414,-3-4 0,-2-6 0,0 0 0</inkml:trace>
  <inkml:trace contextRef="#ctx0" brushRef="#br4" timeOffset="248369">3525 14934 21062,'42'1'728,"0"-1"0,25 9-593,-50 11-124,-9 8-11,-5 0-213,-10 3-392,-9-3-11,-9-4 268,-5-3 348,4-9 0,8-3-179,9-7-291,6-1 447,15-1-10,8 0-909,18 0-559,5-3-1794,3-6-2038,-6-4 5333,-6-6 0,-15 8 0,-8 3 0</inkml:trace>
  <inkml:trace contextRef="#ctx0" brushRef="#br4" timeOffset="248518">3869 14839 23270,'0'65'-949,"0"0"1,0-7-1,0-5-1740,0 2-1479,0-11 4191,0-12 1,0-15 0,0-9-1</inkml:trace>
  <inkml:trace contextRef="#ctx0" brushRef="#br4" timeOffset="248684">3859 15004 17028,'0'-5'4773,"0"1"-4728,0 4-56,66-1-1513,-38 0-953,48 3-2979,-59 1 5456,-9 4 0,-5-3 0,-3-1 0</inkml:trace>
  <inkml:trace contextRef="#ctx0" brushRef="#br4" timeOffset="249152">3500 15226 22484,'-2'43'101,"0"1"1,-2 30-113,2-49 11,1-5 0,0-9 11,1-5-11,0-5-23,0-1 91,16 0 10,11 0 101,23-3-11,10 0-89,6-1-35,-1-1 12,-8 4-33,-9 0 10,-11 1-66,-11 0-68,-11 0-549,-6 0-1725,-7 0-1693,-1 2 4068,-1 0 0,0 1 0,0-1 0</inkml:trace>
  <inkml:trace contextRef="#ctx0" brushRef="#br4" timeOffset="249667">4062 14820 22855,'76'-10'-202,"-14"3"-325,-51 7 135,-5 3 358,-4 11-122,-12 8 77,-8 13 79,-10 1 56,-2 0 11,4-6 325,10-5-280,7-7 157,7-6-123,10-4-146,6-4-11,11-2-482,5-3-392,0-8-336,-6-3 22,-6-5 358,-8 1 818,-6 7 23,-4 4 1099,-8 4-180,-5 10 358,-10 12-34,-4 14-335,2 12-628,5 2-212,7-3-136,7-6 24,4-9-360,2-8-918,2-8-963,4-7-1145,4-4 3430,4-6 0,-6 1 0,-1-1 0</inkml:trace>
  <inkml:trace contextRef="#ctx0" brushRef="#br4" timeOffset="249993">4294 15034 20412,'3'4'4381,"-1"-1"-4123,-2 62-169,-3-27-84,-1 7 1,-2 1-17,-12-1-101,-13-4 23,-6-5-35,-9-6 24,-3-6 100,2-10 11,7-5 146,11-7-157,15-1-56,6-1 56,17-3 44,14-1 35,55-7-79,-1 2-260,-20 4 0,2 1 232,-14 1 0,-2 2 28,0 0 0,-2 1-477,32 0-60,-14 0-136,-17 0-649,-13 0-751,-12 0-762,-9 0-6996,-5 0 9470,-3 0 0,0 0 1</inkml:trace>
  <inkml:trace contextRef="#ctx0" brushRef="#br0" timeOffset="253743">7730 15068 16591,'-14'1'1815,"3"0"-1087,11-1 628,0 0-919,4 0-89,2 0 111,6 0 0,2 1-179,2 0 91,2 1-215,1-1 136,1 1-192,0 1 147,2-2-214,2 1 68,1-1-101,5 1 0,4-2 56,10 1-22,8-1 11,9 0 22,6 0-90,6 0-703,4 0 692,3-1 34,2-1-195,-40 0 1,0 0 194,1 0 0,0 0 17,-1 0 0,1 1-45,-2-1 0,1 1-70,40-1 86,-3-1 57,-1 0-78,-1-1 66,0-2-10,1 0-11,2 0 44,2-1-56,0 0 78,0 0-277,-40 4 1,0-1 226,-1 0 0,1-1-11,0 1 0,1 0-17,1-1 0,1 0 0,-2 1 0,3-1-28,20 0 0,1 1 22,-18 2 1,0 0 10,16-1 1,-2 0-40,20 1 62,-41 0 0,1 0-51,0-1 1,0 0 44,2 0 1,0 1-46,-1-1 1,1 0 44,-1 0 1,2 0-29,14 0 1,1 0 5,-15 1 0,-1 0 0,14-1 0,-2 1 45,21 2-79,2-1 90,-1 0-101,1 0 101,1-1-100,1-1 60,-20 2 1,2-1-17,-16 0 0,0-1 0,16 2 0,0-1-34,-21 0 1,-1 0 89,40 0-112,-2 0 112,-4 1-112,-1 1 112,1 0-112,-1 0 22,2 0 34,-1 0 0,1 0 90,0 0-146,1 0 146,0 0-135,2 0 112,0 0-39,-40 0 0,3 0 50,18 0 1,1 0-79,-13 0 0,0 0 0,15 0 0,0 0 22,-17 0 1,-1 0 21,2 0 1,-1 0-84,1 0 0,-1 0 72,-1 0 1,0 0-68,-2 0 1,-1 0 78,38 0-113,-6 0 80,0 0-12,-3 0 0,4 0 56,-1 0-112,2-1 145,1 1-111,2-1 44,2 0-33,-40 1 0,0 0 27,0-2 1,1 1-17,0 1 0,-1 0 0,1 0 0,-1-1 0,37 1-44,-4-1 122,-7 0-156,-3-2 156,-2 0-145,-2-1 783,0 0-772,0 1 56,1 1 0,0 1-11,3 1 55,1-1-156,0 0 202,2-1-180,2-1 180,2 1 213,3-1-303,-23 1 0,-1 0-23,21 1 51,-25-1 0,-3 1-84,7-1 348,-3 1-371,-3-1 158,-5 1 271,-2-1-260,-1 2-118,-2-1 39,0 0-11,3-1 0,2-1 56,2-1-134,3-1 156,0 0-100,-2 2 67,1 0-90,-5 1 56,11 2-11,-19-1 11,5 1-44,-20 0 111,-5 0-123,-1 0 45,-6 0-78,1 0-415,-3 0-415,1 0-2028,-2-3-3618,0-3 6554,-9-3 0,5 3 0,-5 1 0</inkml:trace>
  <inkml:trace contextRef="#ctx0" brushRef="#br0" timeOffset="254350">17138 14635 18138,'0'-10'4907,"0"3"-4078,0 7-145,0 0-404,15 5-112,-2 2 134,14 5-291,-3 2 146,0 0-101,2 3-33,0-1-1,-1 1-44,1 1-1,-4-1-3369,3 3 3381,-4-5 78,-1 1-112,-1-6 101,-6 1-112,0-5 112,-6-1-89,-1 0 3504,-4-3-3460,-1 3 45,-1 1 135,0 2 111,0 6-201,-4 2-45,-5 3 0,-6 3-112,-5 1-191,-5 2-347,-1-3-716,-1-1-1234,1-2-3171,2-2 5715,2-3 0,10-6 0,3-2 0</inkml:trace>
  <inkml:trace contextRef="#ctx0" brushRef="#br0" timeOffset="260679">8911 14139 23829,'1'59'63,"-1"1"1,1-4 0,-1-5-87,0 10-335,0-7-695,0-11-1211,0-11-336,0-11-3282,-1-12 5882,-1-7 0,0-2 0,0-1 0</inkml:trace>
  <inkml:trace contextRef="#ctx0" brushRef="#br0" timeOffset="260997">8885 14253 23852,'48'-10'129,"0"1"0,33 4-129,-48 20-34,-10 13-280,-12 6-44,-5 4-46,-13 1-246,-9-1-123,-12-5 516,-10-7 257,-2-9 44,3-8 382,7-5 123,10-3-404,9-1-77,7 0-23,6-1 0,9-4-23,6-1-44,11-3-416,1 2-1052,1 1 1490,14-13 0,-25 13 0,8-11 0</inkml:trace>
  <inkml:trace contextRef="#ctx0" brushRef="#br0" timeOffset="261189">9149 14107 24659,'0'64'33,"0"0"1,0-4-1,0-3-72,0-13 0,0-3-566,0 36-415,0-11-1165,0-11 202,1-12-684,-1-10-1400,1-15 4067,-1-7 0,0-9 0,0-2 0</inkml:trace>
  <inkml:trace contextRef="#ctx0" brushRef="#br0" timeOffset="261590">9151 14554 22956,'37'-30'84,"0"-1"0,29-20-813,-32 43-1041,-2-1-247,-4-5-728,-3-2-1087,-7-3 650,-7 0 3182,-5 1 2431,-4 6 952,-7 4-212,-3 5-1075,-6 3-986,1 10 21,6 5-492,3 10-370,8 2-202,9-7-67,9-6 45,9-8-34,0-4 34,-3-7-34,-6-8 123,-6-9-66,-8-5 335,-3-1-33,-4 4-12,-7 1-100,-4 3-112,-9 7 89,-6 3-213,-1 7-44,-1 2-191,2 3-291,1 4-538,4 5-1311,4 4-1580,5 3 3933,5-3 0,4-5 0,2-5 0</inkml:trace>
  <inkml:trace contextRef="#ctx0" brushRef="#br0" timeOffset="261799">9690 14019 25420,'0'59'241,"1"1"0,0-1 0,1 25 0,-1-5-241,0-22 0,0-3-517,0-3 0,0-2 505,0-5 1,0-3-347,2 28 112,-2-18-829,0-17-477,0-16-2034,0-10-1658,2-17 5244,-1-14 0,-1 8 0,0-5 0</inkml:trace>
  <inkml:trace contextRef="#ctx0" brushRef="#br0" timeOffset="262155">9875 14185 18944,'-5'0'1669,"1"0"-1052,4 0-617,58-3-281,-23-3-570,43-2-314,-45-2 560,-11 4 605,-11 0 582,-6 5 270,-8-1-303,-10 2 134,-9 8-212,-12 7-202,-1 12-23,1 8-178,9 4-68,7 2-146,10-7-504,5-6-661,3-11-280,5-8-863,4-6-1658,5-7 4112,3-11 0,-8 8 0,-2-6 0</inkml:trace>
  <inkml:trace contextRef="#ctx0" brushRef="#br0" timeOffset="262449">9866 14185 17834,'49'3'2437,"-1"0"1,32 15-1788,-75 7-113,0 39-514,-3-12 55,-2 17-55,-9-29-46,-8-5-100,-11-7 45,-4-7-90,0-10-56,1-6-112,2-11 235,8-5 34,5-12 55,8 5-10,4 2 22,6 9 34,9 5 100,8 0-134,7 2-11,16-1-976,-13 0-794,7-2-460,-16 0-1725,-6-2-360,-2-4 4326,-5-3 0,-3 4 0,-2 2 0</inkml:trace>
  <inkml:trace contextRef="#ctx0" brushRef="#br0" timeOffset="262722">10054 14396 12714,'0'-4'8023,"0"1"-7250,0 3-258,59-17-425,-30 5-90,46-14 0,-48 12-493,-5 0-560,-7 2-191,-3-2-55,-7 0 256,-2-4 584,-3 0 459,0-2 470,0 0 359,-2 2 225,0 4 212,-1 5 202,1 5-202,-1 13-1154,2 13-112,0 20 0,1 12-291,0 6-908,0-1-639,0-7-89,0-10-1961,1-12-4079,2-14 7967,2-8 0,-1-7 0,-1-1 0</inkml:trace>
  <inkml:trace contextRef="#ctx0" brushRef="#br0" timeOffset="262922">10379 14109 19874,'0'-13'4426,"0"2"-3832,8 75-437,-1-5-942,0-1 1,0 3 784,-1-11 0,-1-3 0,-1-1 0,0-1 303,2 38-672,0-18-337,-4-15-117,2-14-1721,-2-16-1412,-1-9 3956,0-10 0,-1-2 0,0-1 0</inkml:trace>
  <inkml:trace contextRef="#ctx0" brushRef="#br0" timeOffset="263223">10574 14267 24199,'9'44'6,"1"-1"0,14 25-466,8-60-11,2-6 147,10-30 324,-16 3 22,1-22 325,-21 11 34,-5 4 45,-5 6-146,-9 5-56,-6 9-168,-11 6-56,-2 4-78,-3 13-460,0 7 22,0 11-504,5 4-1231,7-2-1963,8-7 4214,8-7 0,3-8 0,2-6 0</inkml:trace>
  <inkml:trace contextRef="#ctx0" brushRef="#br0" timeOffset="263422">10797 14044 23213,'6'-7'2734,"8"67"-2353,-7 3-1076,1-2 1,0 2 682,-4-11 1,0-1 0,0-1 0,0-1-62,-1-5 0,0 0-184,2 32-12,-2-14-1949,0-8-942,-2-25-3349,0-7 6684,-1-26 0,0 3 1,0-6-1</inkml:trace>
  <inkml:trace contextRef="#ctx0" brushRef="#br0" timeOffset="263713">10992 14197 24110,'80'-10'705,"-16"3"-279,-52 16-124,-5 7-257,-12 16-45,-12 8-392,-11 6-1031,-14 0-2151,-3-4-4034,-1-4 7608,6-10 0,16-12 0,10-8 0</inkml:trace>
  <inkml:trace contextRef="#ctx0" brushRef="#br0" timeOffset="263855">11030 14331 24412,'42'15'-521,"-1"0"0,28 12-1765,-46-12-280,-6-4-1770,-5-4 4336,-5-3 0,-5-3 0,-1-1 0</inkml:trace>
  <inkml:trace contextRef="#ctx0" brushRef="#br0" timeOffset="264046">11284 14051 24525,'2'61'96,"-1"0"0,1-1 1,-1-1-1,1-1 0,0-4-102,0 5 1,0-3 5,1-3 0,0-1-73,-1-6 0,1-3-532,2 27 120,-2-16-1477,0-19-1380,-1-16-3874,0-11 7243,-2-17 1,0 7 0,0-8 0</inkml:trace>
  <inkml:trace contextRef="#ctx0" brushRef="#br0" timeOffset="264480">11703 14017 24491,'44'-5'492,"0"0"1,26-2-302,-52 17 89,-11 9-268,-12 15-24,-14 11-425,-16 0-638,-11 1-842,-1-10-716,8-10-280,13-13-841,12-10 2174,15-17 1580,14-7 449,9-10 1635,9 4 863,-1 7-819,-1 10 170,-3 4-539,-2 11-851,-3 9-438,-5 8-448,-2 12-44,-6 2-471,-2 1-840,-3-6-1681,-2-3-2466,-2-8 5480,-5-6 0,4-7 0,-3-4 0</inkml:trace>
  <inkml:trace contextRef="#ctx0" brushRef="#br0" timeOffset="264631">11853 14139 19011,'8'-10'3967,"-2"3"-3821,-6 7-146,68 0-213,-35 0-510,10 0 0,-1 0-1384,-13-5-1064,-6-2-2879,-6-8 6050,-6-3 0,-5 7 0,-2 1 0</inkml:trace>
  <inkml:trace contextRef="#ctx0" brushRef="#br0" timeOffset="264789">12143 13990 15605,'0'-8'7362,"0"2"-6377,0 6-222,0 0-349,-1 71-268,0-22-320,1 5 1,-1 3 139,1 9-201,0-4-729,0-12-250,0-9-1531,0-14-516,0-10-5669,0-10 8930,-4-5 0,3-2 0,-3 0 0</inkml:trace>
  <inkml:trace contextRef="#ctx0" brushRef="#br0" timeOffset="265205">11757 14358 22518,'-8'49'56,"0"1"0,1-4 1,2-5-35,5-6 1,2-5 145,7-6-135,5-6 169,25-2-146,-4-6-34,15-2-44,-12-7 11,-1-1-101,-3 0 67,-5 0 45,-5 0-23,-6-6 46,-3 0 100,-5-9-67,-4-1 168,-1-4-179,-3-5 0,0-5-45,-2-6-12,0-4-514,0-2-1503,-3-1-682,-6 9-3743,-9 8 6454,-13 13 0,14 7 0,-2 6 0</inkml:trace>
  <inkml:trace contextRef="#ctx0" brushRef="#br0" timeOffset="265338">11757 14358 20603,'67'21'-406,"0"1"1,3-6 0,-11-11 0,-21-24 0,0-2 0</inkml:trace>
  <inkml:trace contextRef="#ctx0" brushRef="#br0" timeOffset="265855">12580 13905 19773,'0'-12'3787,"0"2"-3540,0 10-113,-66 64-123,25-29-179,-7 8 0,-2-1 157,0-6 83,7-11-106,14-9-134,14-9-33,9-5 201,15-3-45,12-6 354,17-2-275,11-2 22,1 3 67,-1 5-78,-13 3-12,-10 0 237,-13 9-214,-8 3-12,-10 10-44,-11 1-112,-10-1-213,-10 0 258,-2-5 22,5-2 45,6-5 90,10-3-23,9-3 11,5-1-44,9-2 414,30 1-224,0-2-190,23 1-34,-18-1-314,-9 0-739,-9 0-1412,-12 0-1076,-6 2 3541,-23 5 0,14-4 0,-14 5 0</inkml:trace>
  <inkml:trace contextRef="#ctx0" brushRef="#br0" timeOffset="266046">12232 14438 23157,'64'1'810,"0"1"1,-4 1-1,-8 3-439,1 14-24,-16 9-213,-17 8-78,-11 4-112,-8-1-403,-5-5-718,-3-9-1624,-1-12-2847,0-8 5648,4-14 0,2 7 0,2-7 0</inkml:trace>
  <inkml:trace contextRef="#ctx0" brushRef="#br0" timeOffset="266338">13128 14282 20300,'-5'-9'4303,"1"1"-4091,59 5-212,-19-1-112,46-5-1266,-40 2-2006,-6-3-3731,-15 3 7115,-10 1 0,-7 2 0,-4 3 0</inkml:trace>
  <inkml:trace contextRef="#ctx0" brushRef="#br0" timeOffset="266496">13264 14139 24703,'0'65'190,"0"0"1,0-6 0,0-7-796,1-6-1311,3-12-2488,1-14 4404,1-11 0,-3-7 0,0-2 0</inkml:trace>
  <inkml:trace contextRef="#ctx0" brushRef="#br0" timeOffset="267005">14464 13876 24031,'-20'69'609,"0"0"0,-1-4 0,0-4-609,2-13 0,0-4-23,0-2 1,1 0-135,2-3 0,1-1-728,-7 26-527,8-11-1613,6-15-527,6-14-5367,1-12 8919,1-7 0,0-5 0,0 0 0</inkml:trace>
  <inkml:trace contextRef="#ctx0" brushRef="#br0" timeOffset="267205">14419 14044 20569,'7'0'3843,"-2"0"-3810,17 29 1,2 13-11,0 9-412,6 4 1,-2 1 119,-5 15-504,-7-10-342,-5-7-588,-4-14-210,-5-11-3276,-1-10 5189,-5-10 0,3-5 0,-3-4 0</inkml:trace>
  <inkml:trace contextRef="#ctx0" brushRef="#br0" timeOffset="267354">14311 14365 20255,'-1'-3'3563,"0"1"-3406,79 18-157,-31-8-180,7 3 1,2-1-1569,-1-4-2274,-6-1 4022,-9-4 0,-19 0 0,-7-1 0</inkml:trace>
  <inkml:trace contextRef="#ctx0" brushRef="#br0" timeOffset="267589">15035 14131 25387,'-54'31'142,"-1"0"0,6-1 0,9 2-131,12 19 56,12 3-123,9-4 56,5-4-11,8-8-258,6-8-213,10-10-336,7-9-661,5-7-1524,2-5-2476,4-11 5479,2-7 0,-19 3 0,-4 1 0</inkml:trace>
  <inkml:trace contextRef="#ctx0" brushRef="#br0" timeOffset="267789">15313 14107 25521,'-47'26'250,"1"0"1,4-1-1,10 1-138,17 19-134,9-1 44,12-2-44,9-7-180,13-7-235,7-8-672,5-11-818,0-4-2118,-1-5-5786,-2-7 9731,-5-5 0,-15 3 0,-5-2 0</inkml:trace>
  <inkml:trace contextRef="#ctx0" brushRef="#br0" timeOffset="276463">22244 14581 21756,'57'-16'407,"0"-1"0,-4 2 1,-3 2-363,10 7 33,2-1 1,5 2-23,2 0 56,1 2-596,2 1 798,-1 1-124,0 1 91,1 1-147,1 6 169,0 3-270,1 5 12,-3 1-34,-2-2 23,-4 2 212,-2-1-156,-3 3 89,0 0-157,-2 4 34,-20-4 0,-1 0-56,17 11 196,9 11-196,-28-12 255,-4 2-198,-5 2 234,-2 1-246,-3 1 402,5 13-313,-7-10-100,3 10 33,-9-13-33,-1 1 22,-2 2 78,0 0-111,-2 0 100,0 0-112,-2-2 101,-2 0-101,-2 1 56,-2 0-55,0 2 10,0-2 0,-1 2 23,-4 1 45,-3 1-56,-4 3 89,-15 20-78,5-13 11,-12 11-34,7-21-22,-4-5 0,-2-1 56,-3-5 23,-6 1-102,-4-3 102,-6 1-23,-4-1-56,-2 0 89,-3-2-89,-5 1 12,-3-3-915,-4-2 1004,-4-2-135,0-2 90,2 0-23,27-5 1,1 0-45,-20 5 33,-13 4-44,28-8 11,4-1 11,-3-2 0,2-1 67,3-1 802,1 0-824,7-3-90,3-1 23,7-2-12,1-1-55,6-1-57,0 0 68,2 0-169,-1 0 169,0-1-203,0-2 91,-7-2 190,10 2-146,-2 0 124,11 3-57,3 0 1,0 0 67,0 0-236,2-1-66,-1 0-304,2-2-145,1 1-459,0-2-605,1-2-662,0-2-1983,7-7 4471,3 0 0,-1 5 0,0 2 0</inkml:trace>
  <inkml:trace contextRef="#ctx0" brushRef="#br0" timeOffset="276980">22606 16121 23639,'-31'0'1031,"2"1"-953,12 3 57,-4 2-68,-3 2 11,-3 2-78,-4 1 67,0-1-134,0 1 134,2-1-134,3-1 101,5 1-90,5-1 11,4 0 45,4-2-22,4 1-34,2-3 22,2 4 68,0 1-46,9 7 35,6 2 89,12 7-101,5 2 123,5 3-100,1 0-12,2 0-22,-2-3 79,-3-4-113,-7-4 101,-4-7-134,-10-3-1401,-5-6-1803,-6-1-6560,-2-6 9613,-3-10 1,2 5-1,-2-4 1</inkml:trace>
  <inkml:trace contextRef="#ctx0" brushRef="#br0" timeOffset="277771">24697 14900 18474,'8'-11'5008,"-2"2"-4179,-6 9-515,0 0 179,-17 76-213,1-18-529,1 2 0,-1 3 266,4-20 0,0-3-51,-12 35-111,5-12-253,4-12-498,5-14-1390,6-11-1075,2-12-3105,2-8 6466,0-8 0,0-2 0</inkml:trace>
  <inkml:trace contextRef="#ctx0" brushRef="#br0" timeOffset="277989">24687 14978 19470,'3'-3'4382,"-1"1"-3430,-2 2-806,37 67-113,-19-22-490,6 4 1,-1 3 400,-4 9-392,-2-6-213,-4-8-595,-3-8-727,-4-10-392,-2-6-2275,-3-8 4650,-2-4 0,0-8 0,0 0 0</inkml:trace>
  <inkml:trace contextRef="#ctx0" brushRef="#br0" timeOffset="278162">24605 15367 20367,'-4'0'2017,"1"0"-1647,3 0-460,69 0-515,-33-2-241,10 1 0,-1 0-1406,-8-5-2387,-4 2 4639,-6-4 0,-13 5 0,-3-1 0</inkml:trace>
  <inkml:trace contextRef="#ctx0" brushRef="#br0" timeOffset="278413">25195 15097 19975,'0'-8'4448,"0"1"-3876,0 7-449,0 0 179,-67 31-88,34-1-102,-10-1 0,0 3-112,12 20 0,10 0 0,10-6 0,6-7-56,13-6-56,6-7-214,13-5-514,7-5-247,2-6-1008,3-6-393,-3-1-1075,4-14-2879,-2-5 6442,0-13 0,-18 12 0,-4 2 0</inkml:trace>
  <inkml:trace contextRef="#ctx0" brushRef="#br0" timeOffset="278671">25550 15129 25241,'-69'5'830,"3"9"-640,18 27-33,3 2-112,10 1-45,11-5 78,13-4-156,8-5 89,17-5-56,10-5-235,12-7-112,7-7-382,1-3-324,1-3-482,0-1-1434,-3-6-2106,-4-1 5120,-7-5 0,-14 6 0,-8 2 0</inkml:trace>
  <inkml:trace contextRef="#ctx0" brushRef="#br0" timeOffset="281779">25894 14907 10395,'-13'6'1793,"2"-2"-853,11-4 3643,0 0-3260,-3-9-337,1 5 179,-1-5-258,1 7 147,2 2-897,-1 3-124,1 8 46,0 8-158,0 11 35,0 0-628,0 0-1032,0-4-246,0-4-1433,0-4-2355,0-4 5738,0-7 0,0-2 0,0-4 0</inkml:trace>
  <inkml:trace contextRef="#ctx0" brushRef="#br0" timeOffset="282079">25854 14873 22249,'47'-12'168,"-1"1"1,32-2-169,-57 38 0,-9 3-348,-6 20-55,-16-12 100,-9 8 113,-29-12 224,10-13 178,-7-2 46,26-12-258,10-4-45,7-1-22,16 0 45,8-3-2040,37-13-1075,-14-1-4001,16-10 7138,-27 6 0,-15 9 0,-6 3 0</inkml:trace>
  <inkml:trace contextRef="#ctx0" brushRef="#br0" timeOffset="282255">26221 14718 21208,'0'-6'2554,"0"2"-2554,0 63 0,0-12-303,0 1 1,0 2-1177,0 18-650,0-7-560,0-7-1502,0-12-2263,0-12 6454,0-15 0,0-8 0,0-7 0</inkml:trace>
  <inkml:trace contextRef="#ctx0" brushRef="#br0" timeOffset="282413">26209 14958 21432,'45'-3'-1183,"0"0"1,31-3-2056,-48 6-2768,-7 0 6006,-10 0 0,-5 0 0,-5 0 0</inkml:trace>
  <inkml:trace contextRef="#ctx0" brushRef="#br0" timeOffset="282856">25953 15136 18586,'-4'-3'2801,"1"1"-2465,3 2-191,-9 63 91,6-36-124,-6 48 224,8-56-268,1-8 100,4-5 100,7-5-133,9-2-23,12-4 56,6-1-157,4-3 67,1 4-33,-1 2-45,-2 3 11,-2 1-22,-5 2-437,-4 2-594,-5 2-919,-5-4-583,-2 0-3540,-3-3 6084,0-11 0,-6 8 0,-3-8 0</inkml:trace>
  <inkml:trace contextRef="#ctx0" brushRef="#br0" timeOffset="283372">26552 14703 22540,'59'10'483,"-20"9"-338,-55 17-77,-9 5 133,-3-1-122,5-7-35,7-8-44,8-10-56,5-8-67,13-3-67,8-3-528,12-6-514,4-7 291,-2-5-135,-8-3 471,-9 3 605,-8 5 426,-5 6 336,-10 3 0,-8 9 56,-11 10-225,-4 14 2,-2 12-438,4 7-57,3 1-100,10-4-930,5 5-762,7-21-380,4-4-1291,5-20-1679,4-7 5042,4-12 0,-5 9 0,-2-9 0</inkml:trace>
  <inkml:trace contextRef="#ctx0" brushRef="#br0" timeOffset="283681">26635 14902 23068,'6'49'149,"1"1"0,-1-4 1,-2-4-83,-7 6-67,-9-3-23,-10-3-10,-13-6-214,-9-5 135,-5-8-100,-17-5 212,23-10 280,-1-3-168,33-5 44,6 0 158,36 0 67,2-2-235,30-1 156,-4 0-279,-1 1-23,-3 2 0,-2 0-101,-5 0-695,-5 0-661,-5 0-1298,-7-3-1470,-4-6 4225,-6-9 0,-10 7 0,-3-1 0</inkml:trace>
  <inkml:trace contextRef="#ctx0" brushRef="#br0" timeOffset="284264">26969 14725 18104,'5'-10'1916,"-1"3"-1849,51-16-11,-29 12-67,39-15 33,-49 20 527,-8 4 549,-7 2-583,-16 1-99,-10 10-293,-21 4 123,-7 13-67,-5 1 236,7-2-202,11-5-191,18-8-22,12-3 0,14-4 45,14 1 11,11 3 68,15 3-113,-2 2 123,-6 2-111,-10 1 223,-14 2-190,-6 3 11,-9 2-67,-11 0-101,-12-1-123,-13-4-191,-4-6 415,4-4-22,9-6 0,14-2-12,8-3 146,39-7-56,2 1 12,32-6 21,-7 5-178,-2 0 32,-3 2-2184,3 0 113,-23 2-651,-1 0-2207,-24 2 4986,-4-3 0,-3 3 0,-1-2 0</inkml:trace>
  <inkml:trace contextRef="#ctx0" brushRef="#br0" timeOffset="284548">27253 14610 24905,'5'62'231,"0"-1"1,-1-3-1,0-4-231,-1 17-44,0-8 32,-1-13-525,0-13-258,0-10-707,0-12-5591,0-7-2700,1-5 9793,1-11 0,-2 6 0,0-5 0</inkml:trace>
  <inkml:trace contextRef="#ctx0" brushRef="#br0" timeOffset="284854">27251 14834 21712,'25'-18'582,"1"3"-548,-3 9-34,3 0-1961,13-5-168,-9 0-2700,5-4 4829,-19 3 0,-7 6 0,-5 2 0</inkml:trace>
  <inkml:trace contextRef="#ctx0" brushRef="#br0" timeOffset="285029">27484 14632 23292,'-12'-9'1747,"2"1"-1747,8 49 0,4 19-347,-2-8-157,1 14 0,0-1-1558,0-12-896,0-10-2017,0-6 4975,-1-10 0,0-12 0,0-7 0</inkml:trace>
  <inkml:trace contextRef="#ctx0" brushRef="#br0" timeOffset="285571">27129 15046 18059,'-4'0'4986,"1"0"-4247,3 0-716,-48 67 22,24-36-17,-5 10 0,0-1-84,9-19 22,8-9-33,6-8-12,7-5 79,14-9 79,9-5-79,13-10 45,5 0 44,-1 2-66,-3 5 44,-2 8-34,-15 5 102,-5 12-135,-14 14-44,-9 15-271,-8 12-637,-10 0-942,-2-7 270,5-12-528,11-14 1,5-8 1882,15-23 269,6-7 975,12-16 526,6-3-55,1 6 55,0 10-145,1 11-45,0 8-235,14 12-1032,-13 4-44,8 4 0,-20 2-268,-5-4-729,-4-4-1558,-3-3-1008,-4-3-5962,-3-1 9525,-2-8 0,-2 6 0,-1-5 0</inkml:trace>
  <inkml:trace contextRef="#ctx0" brushRef="#br0" timeOffset="286004">27740 14640 18384,'0'-8'5356,"0"1"-4829,0 7-225,0 76-257,0-36 44,0 11 1,0-1-56,0-10 10,0-6-44,0-8 0,2-7-33,8-4 89,21-2-56,12-7-571,-1 1-516,-6-5-1368,-22 0 2,-7-1-1648,-4-1 4101,-3 0 0,0 0 0</inkml:trace>
  <inkml:trace contextRef="#ctx0" brushRef="#br0" timeOffset="286155">27782 14837 22967,'42'-9'-555,"-1"1"0,28-7-1685,-44 10-1268,-7 0-3495,-8-2 7003,-5-1 0,-3 2 0,-2 1 0</inkml:trace>
  <inkml:trace contextRef="#ctx0" brushRef="#br0" timeOffset="286330">28022 14608 19067,'0'-5'4852,"0"0"-4269,0 68-538,0-12-45,0 1 0,0 3-12,0 20-391,0-5-493,0-13-796,0-11-438,0-15-1029,0-14-3396,0-9 6555,0-13 0,0-1 0</inkml:trace>
  <inkml:trace contextRef="#ctx0" brushRef="#br0" timeOffset="286529">28147 14601 25286,'3'71'145,"-1"0"1,1-3 0,-2-5-112,0-16 0,-2-3-1075,1 38 974,0-13-292,0-13-291,0-18-795,0-12-1599,1-15-2816,2-5 5860,-1-17 0,1 8 0,-2-8 0</inkml:trace>
  <inkml:trace contextRef="#ctx0" brushRef="#br0" timeOffset="286979">28431 14657 24580,'81'-21'1008,"-15"12"-929,-53 37 67,-6 4-135,-4 1 12,-3 0-1,-10-3 12,-6-1-23,-14-3 11,-25 10 23,15-10 33,-9 6-78,31-13-11,8-3 11,7 1 0,5 0-33,8 0 167,6 1-235,8-3 168,1-1-134,-2-4-505,-1 1-783,-7-3-2298,-3 4-3944,-7 1 7597,-2 4 0,-2-9 0,-1 1 0</inkml:trace>
  <inkml:trace contextRef="#ctx0" brushRef="#br0" timeOffset="287096">28556 15411 16546,'0'0'0</inkml:trace>
  <inkml:trace contextRef="#ctx0" brushRef="#br0" timeOffset="291463">9565 16790 17140,'3'1'1378,"-1"0"785,-2-1-1468,9 4-147,-1-1-77,10 1-157,-4 0 213,5-2-247,0 1 33,3-1-145,0 1 158,4-1-158,1 1-12,5-1-44,3 0-22,5 0 100,5-1-122,4-1 66,4 0-100,4 0 33,0 0-22,3 0-90,1 0 45,3-3 0,2-2-269,2-3 337,2 1-136,0-1 158,0 2-112,-3 3 44,-2 0-22,-2 2 45,-1 1-45,0 0 0,-1 0 0,3 0 39,-19-1 0,0 0-28,26-1 0,-25 1 1,0-1-323,16-1 334,0 1 56,-3-2-82,0 2 14,-4-2-11,3 2 11,-3 0 0,6 0 56,2 2 113,6-1-57,7 1-247,3 0 135,-37 0 0,0 0-17,1 0 1,0 0 5,2 0 0,1 0 0,-1 0 0,3 0 11,23 0 0,0 0-22,-17 0 0,0 0-257,18 0 0,-2 0 240,-22 0 0,-3 0 67,0 0 0,0 0-50,-2 0 0,0 0 89,0 0 0,0 0-67,38 1-11,1 0 22,-3 1 1,2-1 33,-1-1-62,-37 0 1,1 0 55,-1 0 0,1 0-100,2 0 0,0 0 44,-1-2 0,0 0 0,-2 1 1,-1-1 5,38-3 0,-5 1 11,-24 2 1,-1 0-91,28 1 129,-28 0 1,0 1-141,18 0 180,1 0-168,-2 0 134,-1 0-56,1 0 0,-1 0-23,-17 0 1,0 0 111,25 0-106,-24 0 1,-1 0 83,19 0-67,2 0 22,1 0-33,0 0 11,2 0 0,3 0 28,-18 0 0,1 0-62,-13 0 1,0 0 66,15 0 1,-1 0-67,18 0-234,0 1 211,-4-1 56,1 1 0,0-1-11,2 0 22,-2 0-56,0 0 135,-2 0-157,-2 0 179,-2 0 12,-1 0-91,2 0-66,-1 0 33,2 0 0,0 0 22,-21 1 0,0-1-78,27 2 118,-28-1 0,-2 1-130,19 0 136,1 1-136,2-2 80,4 1-24,1-1 1,1-1 11,-2 0-56,-5 0 146,-3 0-169,-5 0 782,-1 0-770,0 0 111,1 0-77,1-1 33,1-1 0,3-1 22,-19 0 1,0-1-91,25-2 102,-26 2 0,0 0-198,14-2 276,1 2-168,-2-2 412,4 4-379,1-2 23,-16 2 0,0 1-33,26-2-243,-25 1 1,-2 0 197,20-1 156,1 0-279,2 0 268,4-1-134,3 2 11,-1-3 56,1 2-11,-2 0-1,-22 0 1,9 1 0,-6-1 39,-7 0 0,0 0-156,37-2 1,-4 0 161,-12 1-56,-3 1-78,-23 1 1,1 1 54,20-1 146,17-1-146,-28 0 123,-1 2 680,-2-1-691,-2 2-134,-2-3 185,-1 2-118,-2 0 523,20-1-579,-14 0 410,15-1-421,-17-1 134,2 0-145,1 2 122,2-1-88,2 3 44,0-2 0,1 2-56,-1-2 134,-1 0-168,-4 1 180,-2 0-146,-4 1 112,0 0-112,-2 0 34,0-1 10,-1 1 12,20-4-67,-17 4 168,14-4-123,-22 4 89,-4-1-134,-2 1 67,-3 0 0,-2 0-45,-1 0 45,-4 0 0,-4 0 56,-4 0-123,-6 0 123,-3 0-829,-2 0 134,-5 0-1725,-3 0 111,-3 0-716,-3 0-4998,0 0 7967,-3 0 0,7 0 0,-1 0 0</inkml:trace>
  <inkml:trace contextRef="#ctx0" brushRef="#br0" timeOffset="292362">9584 16707 23437,'42'59'-123,"-5"-7"-314,-19-29 33,-2-1-301,-4-4-91,-3 0-123,-3-1-145,-1-1-483,-3 0-816,-1-4 132,0-2 439,-1-4-1278,1-3 3070,-1-2 0,0-1 0</inkml:trace>
  <inkml:trace contextRef="#ctx0" brushRef="#br0" timeOffset="292630">9603 16749 15504,'-4'-6'3989,"1"2"-3272,3 4 1434,0 0-2106,3-1-34,8-4 23,9-3-68,12-6-212,7-2-426,6-2-505,-1 2-727,-1-2-2746,-7 3 4650,-9 1 0,-13 7 0,-6 3 0</inkml:trace>
  <inkml:trace contextRef="#ctx0" brushRef="#br0" timeOffset="293820">11668 15975 23572,'63'-4'-27,"1"-1"1,-3 1 0,-6 0-1184,11-1-1423,-6 1-1121,-11 3-5423,-12 1 9177,-12 0 0,-12 0 0,-8 0 0</inkml:trace>
  <inkml:trace contextRef="#ctx0" brushRef="#br0" timeOffset="294021">12016 16004 23437,'-16'56'612,"0"-1"1,1-2 0,5-4-613,6 18 0,3-6 0,1-7-236,0-10-581,2-9-1111,4-10-1075,5-9-1714,4-8 4717,4-5 0,-8-3 0,-2 0 0</inkml:trace>
  <inkml:trace contextRef="#ctx0" brushRef="#br0" timeOffset="300983">12340 16233 18899,'-9'0'3743,"2"0"-3138,7 0-90,0 0-504,-33 57-11,25-35-56,-14 42-11,39-55-67,14-4 78,6-4-213,0-4 258,-4-7-34,-6-4 22,-9-4 46,-9 0 89,-5 1-45,-4 0 45,-6 1 78,-5 1 23,-9 4 157,-4 4-336,-2 2-34,2 4-67,2 0-427,4 1-525,5 0-1043,4 0-840,6 0-4516,0 0 7418,3 0 0,0 0 0</inkml:trace>
  <inkml:trace contextRef="#ctx0" brushRef="#br0" timeOffset="301283">12662 15822 20613,'-9'0'3418,"2"0"-3121,1 35 0,4 16-17,1 13-870,-3 4 0,0 2 590,4-24 0,0-3-22,0 39-93,4-11-489,2-14 131,3-13-1342,2-14-852,-1-13-1837,-2-9 4652,-3-6 1,-2-2 0,-2 0 0</inkml:trace>
  <inkml:trace contextRef="#ctx0" brushRef="#br0" timeOffset="301617">12893 15956 18653,'4'-6'4291,"-1"2"-3731,-3 4-212,0 0 78,-40 38 55,10-9-319,0 1 1,-2 2 263,-6 7 11,7-4-414,11-9 10,10-6 12,6-4-90,6-3 1,9 2-102,6-5-594,10 0-347,2-7-111,0-1-1167,-4-2-100,-2 0-2566,-6 0 5031,-4-4 0,-7 3 0,-3-3 0</inkml:trace>
  <inkml:trace contextRef="#ctx0" brushRef="#br0" timeOffset="301925">12879 16245 22698,'42'-1'218,"1"0"1,34-8-219,-36-5 0,-3-8-11,-5 0-247,-8 1 236,-9 2 44,-8 3 0,-4 0-10,-11 3 301,-8 4 57,-12 4 33,-9 5 718,-18 29-617,21-2-436,-3 25 212,28-9-269,5-1 34,9-3 11,6-8-112,8-5 0,4-8-247,0-8-437,0-4-2834,10-11 134,-10-11-2073,9-14 5513,-15-13 0,-7 17 0,-4 3 0</inkml:trace>
  <inkml:trace contextRef="#ctx0" brushRef="#br0" timeOffset="302200">13293 16136 23639,'11'50'190,"1"0"1,-1-5 0,-2-6-169,-1-9-44,-2-10-1,0-11 1,0-4 22,1-9 0,3-14 67,3-12-67,6-19 0,2-4 34,4 6-1,0 12 124,0 18 369,-4 12 125,0 24-494,-4 8 123,-2 19-224,-5-1-101,-3-4 45,-3-8-291,-1-11-830,-1-8-605,-1-7-1557,-1-4 1281,0-2 0,0-1 1</inkml:trace>
  <inkml:trace contextRef="#ctx0" brushRef="#br0" timeOffset="302843">13986 15822 19818,'-2'-3'4818,"0"1"-4247,2 2-526,-1 67-90,0-34 0,1 10 1,-1-1-539,1-14-302,1-5-941,2-10-359,-1-5-191,1-6-806,-2-1 605,-1-6 661,0-8 1916,0-11 1927,0-8 113,0-3 783,0 1-1187,7 5-426,7 6-213,13 8-22,6 7 22,4 5-526,-1 6-90,-3 8-246,-8 4-35,-9 9-100,-7 2-56,-6 3-257,-14-1-618,-9 1 13,-15-5 447,-6-6 471,1-5 78,11-8 1,11-1-79,10-4-34,22 0 45,9 0-22,15 0-1244,4-3-1322,-1-4-3395,-3-5 5972,-4-5 0,-16 6 0,-5 2 0</inkml:trace>
  <inkml:trace contextRef="#ctx0" brushRef="#br0" timeOffset="303000">14370 15785 23535,'0'60'-68,"0"0"1,0-6 0,0-5-964,0 0-1188,0-9-170,0-8-2989,0-10 5403,0-11 0,0-6 1,0-5-1</inkml:trace>
  <inkml:trace contextRef="#ctx0" brushRef="#br0" timeOffset="303175">14334 15960 23135,'49'0'-219,"-1"0"1,32 0-1643,-56 0-805,-8 0-2802,-5 0 5468,-7 2 0,-3-2 0,-1 1 0</inkml:trace>
  <inkml:trace contextRef="#ctx0" brushRef="#br0" timeOffset="303593">14038 16230 23908,'-7'43'269,"-1"0"0,-4 30-247,5-49 57,3-4-102,1-6-22,7-7 90,14-2 78,14-5-111,17 0 156,8 0-168,4-3 100,-1-3-88,-3-3-1,-8 0-11,-10 2-34,-4 4-145,-16 1-224,-4 2-796,-11 0-1237,-3 0 1,-1 0 0</inkml:trace>
  <inkml:trace contextRef="#ctx0" brushRef="#br0" timeOffset="304251">14567 15902 17823,'3'-15'3631,"-1"3"-3228,-2 12-123,0 0-269,61-18 23,-34 10-34,45-12 0,-52 15 67,-8 4-33,-6 0 381,-4 1-269,-15 14-57,-3 3 337,-13 16-12,2-1 68,7-4-392,7-4-90,7-7-22,6-3-46,11-6 24,6-3-360,11-3 135,0-2-537,-2 0-147,-7-4-235,-6-1 650,-7-3 516,-4 3 22,-3 3 470,-9 2 864,-14 23-651,-1 1 12,-7 22-359,14-5-179,5-2-157,6-2 0,4-8-1086,2-2-674,1-12-111,4-4-751,2-9-3452,5-10 6074,1-8 0,-6 3 0,-1-1 0</inkml:trace>
  <inkml:trace contextRef="#ctx0" brushRef="#br0" timeOffset="304559">14819 16031 20613,'1'7'3665,"0"-2"-3430,3 54-190,-3-29 33,2 49-22,-14-44 11,-9 1-22,-13-2-67,-8-3 33,-6-2-22,-3-6-34,5-8 45,9-5 11,13-5 23,13-4-34,6-1 33,15 0 91,13 0-102,20 0 101,13 0-67,6-4 0,1-1-56,-6-1-22,-6 1 11,-13 4-516,-9 0-358,-11 1-1177,-7 0-1008,-8-2-3238,-2-3 6308,-2-4 0,0 4 0,0-1 0</inkml:trace>
  <inkml:trace contextRef="#ctx0" brushRef="#br0" timeOffset="305159">15002 15827 21620,'48'-23'56,"1"1"0,-7 1 0,-5 4-168,-9 1 57,-12 8 55,-8 3 4,-12 6 18,-13 10 37,-14 7-48,-13 11 510,-3 3 454,4-1-404,12-7-223,10-6-225,13-4-11,24 3 79,9-3-135,19 3 33,1-6-33,-5-4-44,-9-1-1,-13-1 45,-9 2-56,-9 3-515,-16 2-68,-12 5-617,-39 7 1200,19-6 158,-9 1-1,39-11-146,11-4 269,14-2 78,14-1-279,43-1-79,-6-3-224,25-6-571,-30-5-1324,-7-4-738,-9-3-3485,-12 0 6342,-6-4 0,-12 11 0,-3 3 0</inkml:trace>
  <inkml:trace contextRef="#ctx0" brushRef="#br0" timeOffset="305342">15430 15688 24771,'2'56'369,"0"-1"1,-1-3 0,1-3-471,3 13 68,0-7-326,0-10-560,-2-9-381,0-9-1199,-2-8-481,-1-5-3597,0-6 6577,-6-3 0,5-3 0,-4-1 0</inkml:trace>
  <inkml:trace contextRef="#ctx0" brushRef="#br0" timeOffset="305543">15113 16238 24379,'-1'43'-942,"1"0"1,-1 28-1434,2-55 144,0-9-636,0-2-2759,0-5 5626,-1-16 0,0 13 0,0-12 0</inkml:trace>
  <inkml:trace contextRef="#ctx0" brushRef="#br0" timeOffset="305908">15113 16238 23090,'66'-13'265,"0"0"0,-6 1 0,-6 4-164,-1 8-67,-8 5 89,-9 1-123,-11 6 303,-12 0-303,-8 2-34,-7 4-212,-11 3-449,-10 0-179,-15 0-538,-11-5 359,-8-3 55,-6-1 416,-2-1 582,6 0 426,14-2 381,17-2-718,16-5 247,8 1 291,18-3 136,10 0-495,21 0-66,7 0-191,4 0 34,-1-4-45,-7-1-90,-8-3-1176,-4-2 505,-15 2-819,-4 2-1535,-12 3 3115,-4-1 0,-1 3 0,0-1 0</inkml:trace>
  <inkml:trace contextRef="#ctx0" brushRef="#br0" timeOffset="309558">15903 16226 17745,'0'-7'5591,"0"1"-4470,0 6 627,0 0-1681,-2 18 56,-2-1-100,-2 15-46,-1-5-178,-1-5-517,0-2-772,1-7-1871,0-3-2589,4-5 5950,1-3 0,2-2 0,0 0 0</inkml:trace>
  <inkml:trace contextRef="#ctx0" brushRef="#br0" timeOffset="319987">16757 15868 24087,'-26'37'-157,"0"1"0,-8 23-145,54-57 156,13-1-235,9-7 348,1-8-57,-7-5 90,-7-6 0,-13 3 112,-6 3-78,-7 3 100,-3 3 202,-14 1-168,1 4-168,-12 1-157,3 3-807,-1 6-839,0 4-954,3 5-3428,4 3 6185,7-2 0,4-6 0,3-2 0</inkml:trace>
  <inkml:trace contextRef="#ctx0" brushRef="#br0" timeOffset="320204">16992 15727 21868,'3'-4'2600,"3"57"-2409,-3-10-186,1 1 1,0 2-17,2 10-482,1-8-213,0-8-1446,-3-6-649,-1-6-2667,-3-6 5468,0-5 0,0-9 0,0-3 0</inkml:trace>
  <inkml:trace contextRef="#ctx0" brushRef="#br0" timeOffset="320612">16813 16128 19437,'-5'-5'3183,"1"1"-2567,4 4-168,-12 58-437,10-32 381,-10 46-302,12-55 33,0-4-78,0-9-45,0-2 34,6-2 55,12 0-10,15 0-68,14 0 56,12 0-33,2-4-68,0 2 0,-7-3-380,-8 2-348,-10 2-2768,-8 0-6301,-15 0 9703,-2-3 0,-11 3 1,0-2-1</inkml:trace>
  <inkml:trace contextRef="#ctx0" brushRef="#br0" timeOffset="320904">17281 15630 24468,'45'-18'84,"0"1"0,26-12-162,-57 33 11,-7 13-494,-14 9-772,-9 18-1502,-11 2-3137,-5-3 5972,1-10 0,15-16 0,6-8 0</inkml:trace>
  <inkml:trace contextRef="#ctx0" brushRef="#br0" timeOffset="321054">17281 15630 19000,'72'12'1154,"-1"1"0,-15-3 0,-7 0-1311,10 9-1008,-30-7-661,-6-2-7687,-5 2 9513,-9-1 0,-4-3 0,-5-1 0</inkml:trace>
  <inkml:trace contextRef="#ctx0" brushRef="#br0" timeOffset="321246">17197 15982 23000,'54'-2'526,"0"0"1,-1 0 0,-3-1-493,30-7-68,-7 2-650,-13 1-301,-15 5-1537,-16-1-111,-15 3-2566,-8 0 5199,-5 0 0,-1 0 0,0 0 0</inkml:trace>
  <inkml:trace contextRef="#ctx0" brushRef="#br0" timeOffset="321538">17437 16121 24379,'29'41'48,"1"0"1,-1-5-1,0-9-48,18-20-224,-5-6-112,-7-4 268,-11-5 68,-9-5 45,-8-5 247,-5 0-34,-8-1 55,-10 2-145,-11 0 146,-11 5-269,-4 4-45,-2 5-23,5 3-302,8 0-201,9 3-662,11 1-1311,6 3-2039,4-3 4538,7-1 0,-4-2 0,4-1 0</inkml:trace>
  <inkml:trace contextRef="#ctx0" brushRef="#br0" timeOffset="321988">17843 15780 24289,'-25'44'7,"0"0"1,-1-4-1,11-7-107,25-12 88,9-5-436,12-8 112,4-3-168,-1-4-169,-5-4-201,-8-7 67,-8-4 236,-8-7-773,-2-1 66,-3-4-1423,-10 2-637,-4 1 3338,-11 7 0,10 8 0,1 5 0</inkml:trace>
  <inkml:trace contextRef="#ctx0" brushRef="#br0" timeOffset="322312">17843 15780 22372,'53'-4'-1330,"0"0"1,-5 1 0,-9-4-486,-22-7-796,-2-3 1289,-3-7 1534,-5 6 1491,-2 1 393,-4 9-359,-1 5 941,0 1-2040,0 17-190,-3 11 113,-1 25-236,-3 12-235,2 5 10,1-4-200,3-8-472,1-11-817,2-9-528,3-12-1086,2-8-3047,3-9 6050,-2-4 0,-3-3 0,-2 0 0</inkml:trace>
  <inkml:trace contextRef="#ctx0" brushRef="#br0" timeOffset="322521">18199 15596 19930,'5'-6'4852,"-1"2"-4427,10 86-245,-6-21-164,2 3 1,0 4-689,-4-24 1,-2-2 671,5 38-156,-3-12 209,-1-13-1128,-2-13-432,0-11-1540,-1-11-2971,-1-9 6018,0-6 0,-1-4 0,0-1 0</inkml:trace>
  <inkml:trace contextRef="#ctx0" brushRef="#br0" timeOffset="323004">18420 15608 17666,'0'-6'3609,"0"2"-1794,0 4-1535,66 0 78,-35 0-358,49 0 135,-58 0-124,-9 0-22,-8 5-426,-11 19 191,-10 3-191,-12 16 280,-8-8 157,-1 2 78,3-3 348,6-4-12,8-3-302,11-8 34,3-1-112,6-2-12,8 0 23,4 0 44,7-3-178,3-1-46,0-4-301,-2-2-517,-2-4-773,-2-1-458,-5-1-1850,-3-4 4034,-5-5 0,-2 3 0,-1-2 0</inkml:trace>
  <inkml:trace contextRef="#ctx0" brushRef="#br0" timeOffset="323171">18525 15844 19975,'0'-4'3809,"0"0"-3764,0 4-11,68-15-34,-33 5-320,8-2 1,0-1-1541,-10-5-706,-8-1-705,-7-3-2478,-6 0 5749,-6-2 0,-4 10 0,-2 3 0</inkml:trace>
  <inkml:trace contextRef="#ctx0" brushRef="#br0" timeOffset="323363">18810 15513 25701,'0'74'364,"2"-32"0,0 0-331,1 6 1,-1 2-548,3 3 0,0-1 514,0 0 0,0-1-12,0-2 1,0-2-325,7 35-89,-4-12-197,2-15-454,-3-13-984,-1-12-674,-3-11-3037,-1-11 5771,-2-3 0,0-5 0,0 0 0</inkml:trace>
  <inkml:trace contextRef="#ctx0" brushRef="#br0" timeOffset="328370">7695 19008 17946,'-6'-19'1412,"0"2"-985,6 14 211,0 0 2432,0 3-3059,4-1 348,3 1-101,8 0 134,5 0-157,8-2-78,5 2 123,6-2-235,10 2 224,7-2-247,10 1 101,-11 0 1,1 0-46,-12 0 1,1 1-272,15-1 1,-1-1 215,24 1-23,-40 0 0,1 0 33,-1 1 1,0 0-6,2-1 0,0 0-23,1 1 1,0-1 72,1 1 1,0-1-57,1 0 1,-1 0 10,1-1 1,2 1 5,19-1 0,1 1-39,-16-1 0,1 1 0,15-1 0,-1-1 0,-21 2 0,-2-1 45,1-1 0,-1 1 5,0-1 1,-1 1-35,0-1 1,0 0 22,2 0 1,0 0-35,0-2 1,0 0-6,2 1 0,0-1 5,0 0 1,-1-2-6,0 2 0,0-1 0,-2 1 0,1 0 17,-2 0 0,0 1 5,-2 1 0,0 1 0,0-1 1,0 1 22,-2 1 0,1 0 11,41-2-17,-42 2 0,1-1-22,0-1 0,-1 1 5,1-1 1,0 1-18,0-2 1,1 1-6,-1 0 0,-1 1 0,42-5 79,-3 0-113,-1 0 146,-2 2-101,0-1 12,-1 2-1,0 1 34,3-3-22,3 2-34,-39 1 0,1-1 28,1 1 0,0 0-56,-1-1 0,1 0 78,-1 1 1,0-1-102,-1 1 1,0 1 106,40-3-126,-2 3 64,-27 1 1,1 1 5,28-1-236,-30 0 0,-1 2 236,22-1 101,0 0-101,0 0-147,-2 0 114,-1 0 89,-4 0-34,2 0 34,0 0-45,3 0 12,1 0 10,2 0 12,0 0-11,4 0-45,3 0 78,0 0-101,-40 0 1,1 0 5,15-1 0,-1 0 28,-13 1 0,0-1 0,11 0 0,-1 1-23,20-1 57,0 1-124,4 0 191,-2 0-135,5 0-67,-1 0 34,2 0 100,-1 0-33,0 0 0,0 0 0,-39 0 0,0 1-6,1-1 1,-1 0 55,2 1 1,-1-1-90,0 1 0,-1-1 151,41 2-212,-3-1 100,-21 0 0,0 1-6,-13-1 1,0 0 59,14 0 1,0 1-100,20 1 101,-3-2-157,-4 1 179,-2-2-134,-3 3 112,1-3-112,-1 2 0,1-2 45,-2 2-34,-2 0 45,-4 0 235,-4 2-179,-4-1-112,0 0 699,-1-2-710,2 2 67,-11-2 0,1 0 0,24 2 0,-22-2 0,-1 1-196,16 2 297,-7-2 173,-4 2-162,-8-2-168,-3 0 112,-3-1-112,-1-1 56,-1 0 198,-1 0-198,-3 0 0,-3 0-34,-5 0 135,-2 0-202,-4 0 101,-3 0-33,-1 0-203,-1 0 180,0 0-179,0 0 89,0 0 45,-2 0-291,-2 0 23,-2 0-629,-3 0-4806,-1-1-4000,-14 0 9804,-6 0 0,1 1 0,2 0 0</inkml:trace>
  <inkml:trace contextRef="#ctx0" brushRef="#br0" timeOffset="328824">17608 18668 21465,'-15'0'3742,"2"0"-3350,13 0-10,0 0-12,-4 1-270,9 6-10,2 2-23,12 6-100,4 0 44,1 1-11,2-3 22,3 4-123,-11-5 202,-1 2-78,-14-2 44,-8 5 101,-10 5-157,-13 7 90,-10 4-101,-4-1-90,-1 2 90,6-8-437,4-1-493,6-7-1568,6-3-3150,5-6 5648,5-5 0,4-3 0,3-1 0</inkml:trace>
  <inkml:trace contextRef="#ctx0" brushRef="#br0" timeOffset="343553">8283 17923 18619,'-8'0'1278,"2"0"-1166,6 0 11,0 0-90,78-2 1,-26 1-638,8-2 1,2 1 603,16-2-146,-2 0-346,-5 1-897,-13 2-1760,-15-1-2094,-11 2 5243,-15 0 0,-7 0 0,-7 0 0</inkml:trace>
  <inkml:trace contextRef="#ctx0" brushRef="#br0" timeOffset="343912">8662 17960 18832,'-2'-10'3608,"1"3"-3070,-1 70-124,1-8-246,0 1 0,-1 2-383,1-14 0,0-1 260,1 40 34,-1-14-158,1-10 57,0-15-276,0-12-1058,0-10-985,0-12-685,0-6-2218,2-7 5244,1-8 0,-1 6 0,0-5 0</inkml:trace>
  <inkml:trace contextRef="#ctx0" brushRef="#br0" timeOffset="344298">8899 18291 22350,'-9'46'101,"0"0"0,-6 31-247,27-55 124,5-10-494,16-5 1,3-7-34,1-12 258,-5-5 246,-8-10 45,-6-2 56,-10 4 168,-4 1 650,-5 5-404,-7 3 80,-6 1-337,-8 8-168,-3 1-45,-1 5-382,1 1-312,3 0-797,4 3-380,5 1-3250,7 1 5121,3-1 0,3-3 0,0-1 0</inkml:trace>
  <inkml:trace contextRef="#ctx0" brushRef="#br0" timeOffset="344670">9226 17892 22283,'-4'56'511,"-1"0"1,1-2 0,1-2-490,3 24-33,0-1 90,2-9-158,3-8 23,0-11-347,2-7-617,-4-8-2968,0-2 626,-2-13-1299,-1-3 4661,0-11 0,0-3 0,0 0 0</inkml:trace>
  <inkml:trace contextRef="#ctx0" brushRef="#br0" timeOffset="345312">9426 18045 24255,'-38'57'359,"4"-4"-337,11-21 90,2-2-11,3-4-168,5-5 78,4-3-22,5-3-124,2 0 113,5-2-146,5 1-157,5-4 179,6-1-156,1-2 89,3-3-616,-1 1-23,3 0-213,-1-1 102,3 1-202,-2-4 402,0 0 640,-5 1 123,-3-2 157,-4 1 269,-2-1 246,0 0-257,0 0-79,2 0-246,4-6-12,14-15-78,-6-2 12,10-14 55,-14 9-11,-6 0-56,-6 4 392,-5 3 426,-4 4 100,-4 5-222,-8 5-226,-9 3-212,-9 4-225,-5 15 180,-1 9 0,2 17 258,5 8-258,8 0 11,9-2-191,7-10-44,14 1-23,8-15 12,12-3-292,4-15-246,2-4-661,1-3-1244,-3-9-6074,10-24 8539,-13-3 0,-3 3 0,-17 15 0</inkml:trace>
  <inkml:trace contextRef="#ctx0" brushRef="#br0" timeOffset="345614">9929 18116 20356,'2'49'343,"-1"0"1,-2-3 0,2-5-389,3 2 112,-3-8-89,2-11 33,-3-10-22,3-8 22,2-5 135,4-9 66,7-13-156,5-14-89,5-11 145,4 1-112,2 9 45,-2 14 89,-1 11 371,1 32-203,-10 4-167,-2 23-46,-14-6-89,-3-3-134,-1-7-1267,0-8-1109,0-8 2510,-6-7 0,4-5 0,-4-3 0</inkml:trace>
  <inkml:trace contextRef="#ctx0" brushRef="#br0" timeOffset="349911">10405 17887 17554,'-2'3'2018,"1"-1"-1671,1-2-347,38 0 0,-10 0 0,32 0-67,-20 0 156,-5 0-100,-7 2 90,-8 0-68,-9 2 302,-5 1 303,-4 6-313,-2 3-146,-7 8-90,-7 6 23,-13 3-180,-7 3-212,-3-1-662,0-1-470,5-6-594,7-7-1446,10-8-907,8-7 4381,5-5 0,2 1 0,0-2 0</inkml:trace>
  <inkml:trace contextRef="#ctx0" brushRef="#br0" timeOffset="350053">10588 18055 16109,'9'0'4269,"-2"0"-3877,-7 0-392,0 0-246,52 47-773,-33-28-1346,40 34-1983,-47-44 4348,-2-5 0,-5-2 0,-2-2 0</inkml:trace>
  <inkml:trace contextRef="#ctx0" brushRef="#br0" timeOffset="350228">10830 17892 22810,'6'60'-975,"1"0"0,-2-5 0,0-5-1120,-2 0-1636,-1-2-2723,-2-3 6454,0-6 0,0-16 0,0-10 0</inkml:trace>
  <inkml:trace contextRef="#ctx0" brushRef="#br0" timeOffset="350370">10849 18137 19729,'46'-57'-2824,"-6"8"280,-27 36-515,1-3 3059,-5-3 0,-4 8 0,-3 1 0</inkml:trace>
  <inkml:trace contextRef="#ctx0" brushRef="#br0" timeOffset="350553">10988 17843 23000,'3'65'321,"0"0"0,-1-2 1,1-3-317,-2-12 1,1-2-440,-1-1 1,-1-1 287,1 34-481,-1-11-740,0-16-392,0-13-908,0-16-2422,0-12 5089,0-12 0,0-5 0</inkml:trace>
  <inkml:trace contextRef="#ctx0" brushRef="#br0" timeOffset="350879">11103 17812 18216,'0'-14'3462,"0"3"-2980,-3 70-202,2-21-275,-1 4 1,1 2 5,2 3 45,6-6-112,3-10 34,14-5 10,-4-15 12,6-2 68,-8-10-35,-4-11 2,0-8-35,-4-16-1132,-3-4-1166,-4-5 2298,-7-9 0,3 26 0,-5-1 0</inkml:trace>
  <inkml:trace contextRef="#ctx0" brushRef="#br0" timeOffset="351011">11054 17996 18429,'60'-26'-1488,"1"0"0,-10 6 0,-12 3 0,-27 7 0</inkml:trace>
  <inkml:trace contextRef="#ctx0" brushRef="#br0" timeOffset="351138">11324 17809 21465,'2'60'-333,"1"0"1,-1-4 0,2-6-1494,2 3-1726,2-8-1233,-2-7 4785,0-11 0,-4-12 0,-1-8 0</inkml:trace>
  <inkml:trace contextRef="#ctx0" brushRef="#br0" timeOffset="351347">11357 18018 18664,'-5'-9'1949,"1"1"-1904,4 8-22,0 0 100,39 0-224,-16 0 101,30 0-448,-28 0-684,-5 0-4335,-2 1-1985,-9 4 7452,-1 4 0,-8-3 0,0 0 0</inkml:trace>
  <inkml:trace contextRef="#ctx0" brushRef="#br0" timeOffset="351753">11101 18337 20860,'50'-33'213,"0"0"0,-4 3 0,-4 6-202,5 16-22,-8 2 22,-6 7 0,-9 7 23,-9 5-23,-7 8 34,-5 3 56,-6 2-1,-10-1-88,-10-1 144,-12-4-133,-4-4 212,2-3 11,7-2-99,7-3-69,12-1 1,5-3-158,5 2 146,3 2-145,9 1 156,7 0-156,10 0 78,5-5-67,0-2-539,1-2-615,1-4-314,-3-4-1423,-1-6-3608,-3-5 6566,-6-1 0,-8 8 0,-6 4 0</inkml:trace>
  <inkml:trace contextRef="#ctx0" brushRef="#br0" timeOffset="351987">11524 17697 19280,'0'-4'4527,"0"1"-3687,58 2-728,-27 1-78,44 5-34,-45 3-45,-5 8-481,-9 1-819,-7 3-1120,-6 6-762,-17 1-3833,-9 3 7060,-17-1 0,14-12 0,4-4 0</inkml:trace>
  <inkml:trace contextRef="#ctx0" brushRef="#br0" timeOffset="352137">11395 17967 23124,'59'0'280,"1"0"0,-5-1 0,-5 0-280,5-2-146,-8 0-403,-9 0-1658,-11 2-942,-12 1-2644,-7 0 5793,-6 5 0,-2-3 0,0 3 0</inkml:trace>
  <inkml:trace contextRef="#ctx0" brushRef="#br0" timeOffset="352412">11517 18062 23325,'-1'52'254,"0"1"0,3-5 0,3-4-52,11 5-180,9-6 90,4-9-112,3-9 45,2-9-112,2-9 190,-1-3-190,-2-13 134,-4-8-134,-5-14-23,-6-9-381,-8-8-425,-5-1-1569,-5-2-728,-13 6-5413,-7 7 8606,-16 13 0,15 12 0,1 9 0</inkml:trace>
  <inkml:trace contextRef="#ctx0" brushRef="#br0" timeOffset="352537">11526 18286 22788,'47'-6'-1868,"-1"0"0,7-5 1,-5-4 1867,-3-12 0,-3 3 0,-29 13 0</inkml:trace>
  <inkml:trace contextRef="#ctx0" brushRef="#br0" timeOffset="352846">12241 17770 23370,'45'-2'627,"-1"-1"1,27-2-617,-57 14-11,-8 8-22,-11 15-976,-15 10-1578,-13 3-1940,-13-1 4516,0-8 0,20-16 0,8-9 0</inkml:trace>
  <inkml:trace contextRef="#ctx0" brushRef="#br0" timeOffset="353004">12347 17875 23213,'45'0'-1054,"-1"0"1,4 0 0,-6 2-2667,-11 2-5535,1 4 9255,-24 2 0,-6-3 0,-2-2 0</inkml:trace>
  <inkml:trace contextRef="#ctx0" brushRef="#br0" timeOffset="353180">12121 18072 20289,'7'0'4168,"72"-6"-4022,-25-4-675,4 3 0,2-2 350,17-9-695,-9 1-1677,-10 4-1819,-17 6 4413,-17 4 1,-13 3 0,-9 0-1</inkml:trace>
  <inkml:trace contextRef="#ctx0" brushRef="#br0" timeOffset="353353">12422 18069 23840,'-3'62'366,"0"-1"0,0-4 1,1-5-367,2 4-404,0-6-974,1-10-6443,7-7 7821,-1-17 0,2-5 0,-6-11 0</inkml:trace>
  <inkml:trace contextRef="#ctx0" brushRef="#br0" timeOffset="353548">12848 17709 22944,'7'-5'3194,"-2"1"-3161,-5 4-33,-40 71-1058,10-33 229,-1 10 0,-3-1-2812,-12-5-2178,3-9 5819,6-9 0,18-12 0,7-6 0</inkml:trace>
  <inkml:trace contextRef="#ctx0" brushRef="#br0" timeOffset="353680">12731 17855 19605,'14'-2'4157,"-3"-1"-4034,46 3-123,-28 2-123,43 2-1143,-44 3-1816,-5 2-2654,-7 2 5736,-7-1 0,-5-3 0,-4-3 0</inkml:trace>
  <inkml:trace contextRef="#ctx0" brushRef="#br0" timeOffset="354013">12789 17953 24995,'-4'47'26,"-1"0"0,-1-2 0,-3-6-82,-10-1-134,-9-1 111,-7-3-201,-22-1 123,16-14 157,-6-3-33,32-14-46,7-2 68,13 0 22,17-5 169,15-1-147,21-4 214,8 3-208,-17 4 0,0 1-39,22 0 0,-28 1 0,-2 1-67,2 0-392,-11 0-337,-9 0-2095,-10 0-2925,-6 0 5816,-5 0 0,-2 0 0,0 0 0</inkml:trace>
  <inkml:trace contextRef="#ctx0" brushRef="#br0" timeOffset="354741">13507 17923 21062,'-4'-9'4493,"1"1"-3809,3 8-684,-9 60 436,3-2-795,-1-2 0,-1 4 409,3-10 1,1-1-23,-2 0 0,1-1-56,0-3 0,1-2 64,-4 35-607,3-16-774,2-13-850,2-13-1436,1-14-2924,0-10 6555,0-8 0,0-4 0,0 0 0</inkml:trace>
  <inkml:trace contextRef="#ctx0" brushRef="#br0" timeOffset="355091">13521 17926 21185,'52'-18'735,"1"0"1,-6 3 0,-4 3-299,2 9 45,-10 11 101,-9 7-247,-9 11-34,-9 7-10,-6 2-292,-17 0 135,-9 0-68,-20-4-134,-6-3-349,-4-7-244,4-8-674,5-6-873,11-4-1165,12-3-3475,10-7 6847,8 0 0,4-1 0,0 3 0</inkml:trace>
  <inkml:trace contextRef="#ctx0" brushRef="#br0" timeOffset="356077">13904 18069 16647,'0'-8'5322,"0"2"-4391,0 6-338,0 0-526,-33 34-44,15 4-29,-5-3 1,2 2 5,6 29 0,6-3-45,6-9 0,12-11-33,7-14-68,14-10-156,4-11-214,4-6 448,-2-16 113,7-26 78,-17-4 1,-1-18 336,-20 19-326,-4 2 280,-6 7-391,-7 6-23,-8 9-202,-6 5-123,-3 8-896,2 3-863,1 3-258,3 0-3843,6 0 6185,5 0 0,8 0 0,3 0 0</inkml:trace>
  <inkml:trace contextRef="#ctx0" brushRef="#br0" timeOffset="356428">14330 17953 20770,'0'-6'2757,"0"2"-2679,-55 19 146,23 2-179,-42 13 292,43-5-315,10-6-44,11-4-90,8-1 55,17 0 57,11 3 0,17 3-34,8 2 169,-1 1-135,-7 1 34,-11 2 470,-15-1 134,-8 4 91,-7 0-393,-13 2-134,-8-5-135,-15-1 56,-5-7-246,-5-7-90,3-6-291,1-4-953,6-7-862,9-12-1871,7-12-5641,11-14 9437,4-3 0,3 18 0,0 6 0</inkml:trace>
  <inkml:trace contextRef="#ctx0" brushRef="#br0" timeOffset="356603">14379 17950 23908,'55'-5'201,"0"0"1,-4 1 0,-4 0-437,10-2-617,-6 0-1098,-10 1-1164,-9-1-2433,-12 2 5547,-10 1 0,-5 1 0,-5 1 0</inkml:trace>
  <inkml:trace contextRef="#ctx0" brushRef="#br0" timeOffset="356787">14581 17919 24894,'0'68'470,"-1"1"1,2-6 0,2-5-471,5 5-79,4-6-133,-4-6-920,-3-7-683,-3-9-1816,-2-8-3708,0-10 7339,-6-8 0,4-6 0,-4-3 0</inkml:trace>
  <inkml:trace contextRef="#ctx0" brushRef="#br0" timeOffset="357287">15132 17865 24711,'-19'42'-40,"1"0"1,5 25-43,50-57-691,18-6 36,1-10 8,-4-8 483,-13-7 201,-13-6 91,-15 3 167,-7 0-209,-14 4 119,-8 4-101,-15 6 226,-7 6-103,-4 8 158,-2 14 100,2 12-134,7 15 134,9 6-358,8 5 146,10 2-91,5-1-200,4-1 44,1-10-471,0-6-381,3-11-1031,2-9-21,2-10-1301,1-6-1400,1-8 4661,-2-13 0,-2 9 0,-2-7 0</inkml:trace>
  <inkml:trace contextRef="#ctx0" brushRef="#br0" timeOffset="357620">15221 18023 24950,'7'47'97,"-1"0"0,1-2 0,-3-5-243,-10-2 34,-11-1-89,-15 0-180,-17-5 191,-14-2-57,-5-6 247,3-5 22,9-6-11,16-6 214,15-2-225,14-4 0,8 0 0,15-1 381,13 0-213,21 0 78,16 0 23,9 0-724,3 0 478,-1 0 122,-3 0-290,-9-3-203,-7-2-716,-11-5-1199,-11-1-1289,-11-3-5513,-9-1 9065,-6-4 0,-5 9 0,-1 0 0</inkml:trace>
  <inkml:trace contextRef="#ctx0" brushRef="#br0" timeOffset="358237">15779 17663 23055,'-52'42'-53,"0"0"1,6-4 0,7-7 75,12-17 474,12-5-497,8-7 59,5-2-59,14 0 31,10 0 126,17 0 18,4 0-40,-1 0-158,-12 0 46,-14 7 134,-9 7-157,-19 10-168,-13 5-303,-18 1-1310,-11-3-415,4-6 481,7-10-1546,16-5-1400,13-5 2756,14-9 1905,15-1 1479,11-8 1446,11 3 134,3 4-258,-2 6-795,-4 3 290,-5 9-1354,-7 5-584,-7 11-358,-7 2-212,-5 2-1301,-2 1-1501,-1-3-3194,-9-2 6208,-6-7 0,2-7 0,1-6 0</inkml:trace>
  <inkml:trace contextRef="#ctx0" brushRef="#br0" timeOffset="358553">15743 17926 22529,'45'-7'-571,"1"0"0,31-7-1738,-47 3-312,-6-4-1111,-5-4 203,-5-6 3529,-6-2 392,-3-4 2734,-3 1-213,-1 3-212,-1 6-662,0 9 1412,0 6-2465,0 32-67,0 9-773,0 33 56,0 3-113,2 3-156,1-6 67,2-9-179,2-10-673,-3-12-616,2-10-1524,-4-9-1019,1-11-3631,-2-2 7642,-1-5 0,0 0 0</inkml:trace>
  <inkml:trace contextRef="#ctx0" brushRef="#br0" timeOffset="358887">15684 18249 24804,'-15'48'201,"-1"-1"1,6 34-56,47-52-124,20-9-44,7-8-135,3-8-212,-2-9-259,-8-10 225,-11-7 380,-13-7 46,-14 0 66,-9 2-44,-10-1 471,-16-3-158,-12 3 124,-18 2-112,-12 11-101,-10 6-112,-6 13-349,2 13 181,6 7-67,13 10-483,15 1-1131,15 0-2140,11 0-5999,8-3 9490,3-3 0,1-13 1,0-6-1</inkml:trace>
  <inkml:trace contextRef="#ctx0" brushRef="#br0" timeOffset="364923">8220 19726 16670,'-3'-4'1254,"1"1"-368,2 3-842,68-5-32,-26 3-12,7-1 0,2 0-448,5 2-841,-3 0-1994,-6 0-2566,-9 1 5849,-9-3 0,-14 3 0,-7-1 0</inkml:trace>
  <inkml:trace contextRef="#ctx0" brushRef="#br0" timeOffset="365199">8490 19521 19280,'-6'0'3025,"0"0"-2722,-15 69-90,14-28-174,-4 8 1,1 0-119,8-2-145,2-4-941,0-12-1233,0-5-2353,0-9 4751,2-7 0,-2-6 0,2-3 0</inkml:trace>
  <inkml:trace contextRef="#ctx0" brushRef="#br0" timeOffset="365749">9026 19303 18205,'0'-9'4941,"0"3"-4291,0 6 705,0 0-727,5 80-370,-3-17-632,0 3 0,1 3 374,-2-19 0,0-2 72,1-1 1,-1 0-140,0-4 0,0-1 264,3 32-253,-1-15-516,1-13-88,-2-15-595,-1-12-146,-1-11-717,0-5-569,0-12-5661,0-11 8348,0-17 0,0 14 0,0 1 0</inkml:trace>
  <inkml:trace contextRef="#ctx0" brushRef="#br0" timeOffset="366223">9095 19371 16411,'5'-10'3575,"-1"3"-2992,-4 7-56,53-20-270,-26 15 337,43-9-325,-40 26-23,-3 7-156,-5 6 168,-7-2-157,-8 1 0,-4-2-79,-5 2-11,-9-3 23,-8 0-34,-32-5-23,8-7 23,-14-4 23,24-5 223,10-1-111,10 1-135,7-1 67,5 1 11,13 15 584,8 9-461,6 13 1,1 4-180,14 19-114,-14-15 1,-2-2 103,2 7-24,-7-7-10,-5-12-348,-5-8-313,-4-7-942,-3-7-1255,-2-5-1579,1-3 4459,0-1 0,-1 0 0,0 0 0</inkml:trace>
  <inkml:trace contextRef="#ctx0" brushRef="#br0" timeOffset="368082">9791 19578 21734,'0'-46'695,"0"1"0,-6-30-124,-1 48-134,-8 5-34,-2 3 57,-3 4-348,1 5 235,-1 4-336,2 4 147,1 1-136,1 10-11,0 11 34,2 18-45,-1 17 56,3 11-45,2 7 135,5 2-146,3-26 0,1 0 67,0 17-145,1 12-34,0-40-360,2-10-513,0-8-326,1-10-875,-1-4-569,-1-5-1224,-1-1 3979,0-5 0,0 3 0,0-3 0</inkml:trace>
  <inkml:trace contextRef="#ctx0" brushRef="#br0" timeOffset="368316">9346 19806 19650,'-12'-4'2700,"3"1"-1915,9 3-584,0 0 91,77-15-270,-27 9-619,6-3 0,2 0 586,7 5-52,-5 2-1203,-9 1-1435,-8 1-2430,-13 0 5131,-7 0 0,-13 0 0,-4 0 0</inkml:trace>
  <inkml:trace contextRef="#ctx0" brushRef="#br0" timeOffset="373045">10024 19449 24278,'43'-7'179,"2"0"-78,-2-1-191,-4 4 180,-9 3-68,-10 1 225,-9 15-169,-6 5-78,-10 19-45,-10 2-1154,-11 2-616,-7-6-1244,0-9-3081,3-13 6140,10-9 0,8-5 0,8-1 0</inkml:trace>
  <inkml:trace contextRef="#ctx0" brushRef="#br0" timeOffset="373219">10339 19278 21588,'4'-1'1849,"-1"0"-1703,0 56-146,1-16-202,-1 2 1,0 2-1906,1 9-929,-1-6-2332,-2-6 5368,-1-10 0,0-15 0,0-6 0</inkml:trace>
  <inkml:trace contextRef="#ctx0" brushRef="#br0" timeOffset="373403">10372 19490 18306,'-3'-12'2834,"1"2"-2419,2 10-169,0 0-1019,79 0-1356,-47 0 33,14 0 1,-3 2 2095,-27 5 0,-8-3 0,-6 2 0</inkml:trace>
  <inkml:trace contextRef="#ctx0" brushRef="#br0" timeOffset="373611">10073 19774 19729,'-9'0'3540,"1"0"-3394,72-21-146,-23 10-202,6-4 1,0 1-2254,3 2-984,-6 4-4584,-15 3 8023,-11 4 0,-10 1 0,-7 0 0</inkml:trace>
  <inkml:trace contextRef="#ctx0" brushRef="#br0" timeOffset="373821">10066 19757 23135,'-8'50'220,"0"-1"0,1-4 1,5-6-177,17-3-144,11-10 167,16-9-190,7-9-191,2-5-661,-1-9-1411,-6-7-427,-6-7-4291,-12-6 7104,-11 2 0,-8 11 0,-6 3 0</inkml:trace>
  <inkml:trace contextRef="#ctx0" brushRef="#br0" timeOffset="373977">10073 19908 20266,'-4'0'3261,"1"0"-3082,72-8-179,-24-3-219,5 1 1,1-1-2292,6-8-1411,-9-1 3921,-8 2 0,-19 9 0,-7 1 0</inkml:trace>
  <inkml:trace contextRef="#ctx0" brushRef="#br0" timeOffset="374271">10492 19602 20266,'-3'1'1905,"1"0"-1872,2-1-33,62 36-380,-21-27 156,5 10 0,1-4-270,6-26 494,-7-4 0,-11-10 404,-11 1 503,-10 2 203,-8 2-561,-4 4 22,-10 4-403,-8 5-156,-11 3-24,-9 3-492,-3 7 67,-1 6-953,3 8-570,5 7-461,9-2-4257,8-2 6678,8-10 0,5-5 0,2-5 0</inkml:trace>
  <inkml:trace contextRef="#ctx0" brushRef="#br0" timeOffset="374471">10856 19281 23460,'7'0'1316,"3"33"1,-2 16-1306,0 17-1194,1 2 0,1 3 1143,-5-21 1,-1-2-292,1-3 1,0 0 9,3 32-1595,-1-17-874,-2-14-1733,-2-16 4523,-2-13 0,1-11 0,-2-5 0</inkml:trace>
  <inkml:trace contextRef="#ctx0" brushRef="#br0" timeOffset="374904">11167 19337 22339,'0'52'142,"0"1"0,3-5 0,3-5-164,11-5-12,8-9-22,5-14 112,-2-7-33,0-7-12,-2-10 504,-3-7-325,-4-11-44,-3-9-146,-3-1-269,-7-2-1445,-2 1-1323,-6 6-3349,-12 6 6386,-10 10 0,5 9 0,1 5 0</inkml:trace>
  <inkml:trace contextRef="#ctx0" brushRef="#br0" timeOffset="375038">11167 19337 20009,'58'27'-1967,"0"0"1,-6-1 0,-14-9 0,-33-17 0</inkml:trace>
  <inkml:trace contextRef="#ctx0" brushRef="#br0" timeOffset="375372">11293 19612 21622,'4'46'448,"-1"1"0,0 34-402,-15-46 99,-8-2-122,-13-4 77,-3-5 259,0-7-1,6-6 180,8-5-325,11-3-190,5-2 178,9-1-190,16 0 57,13 0 111,16-1-146,7-2 1,18-3-236,-21 0-661,9-4-1299,-29 1-852,-6-4-2880,-8-2 5894,-3-6 0,-10 10 0,-1-1 0</inkml:trace>
  <inkml:trace contextRef="#ctx0" brushRef="#br0" timeOffset="375911">11597 19337 23538,'-3'-6'1210,"1"2"-1199,2 4-22,9 68-34,3-38 17,-2 12 0,2-3-341,10-17-35,-1-10-33,-2-5-11,-3-6 347,0-9-145,-3-10 224,1-11 44,-2-6-11,-1 2 112,-2 8 538,-4 11-246,-2 7-168,-2 10-113,-1 17-67,0 15-100,0 20 33,0 8-359,0-1-907,1-6-191,-1-14-314,4-13 1379,0-20 392,4-24 12,3-19 100,1-18 0,4-7-23,1 3 136,2 8-225,0 6 0,2 9-23,-1 4-89,2-4 112,-9 11 45,-1 1 246,-9 14 729,-2 5-12,0 2 147,0 9 234,3 28-1131,0 1-214,2 24-44,-2-13-56,-1-3-44,0-3-1021,-3-6-1703,1-6-1367,-1-6 4191,-2-7 0,2-9 0,-2-4 0</inkml:trace>
  <inkml:trace contextRef="#ctx0" brushRef="#br0" timeOffset="376087">11595 19736 24423,'-1'48'-712,"0"1"1,2 34-1676,2-55-560,-1-5-3148,1-7 6095,-3-6 0,0-6 0,0-3 0</inkml:trace>
  <inkml:trace contextRef="#ctx0" brushRef="#br0" timeOffset="376478">11564 19838 16052,'-1'-6'4795,"0"2"-2546,1 4-1766,54-34-159,-12 16-251,2-4 0,3 1 244,16 7-228,-1 6 34,-7 6-100,-8 13 167,-12 3-46,-11 13-77,-12 2 94,-10 17-665,-16-11-303,-15 10 426,-18-17-101,-14-6 393,-7-3-57,0-3 146,5-4 134,15-1 348,14-5-280,18-2 55,8-3-156,13-1 303,14 0-382,13 0 135,14 0-101,11 0-90,-2 0 34,2-1-268,-8 0-663,-7 0-1153,-9 0-683,-9 0-3250,-8-2 6017,-7 0 0,-6 1 0,-2 0 0</inkml:trace>
  <inkml:trace contextRef="#ctx0" brushRef="#br0" timeOffset="379691">22265 18519 21432,'56'-9'605,"1"-1"0,-3 1 0,-2 2-504,23 0-793,7 3 703,-38 1 0,0 1 62,2 1 0,1 0-68,1 0 1,0 0-6,2 1 0,1-1 22,-1 1 1,0 0 21,0 1 1,-1 1-23,-3 0 1,-1 3 11,-3 0 0,-1 2 89,32 10 108,-9 5 27,-6 0-258,-6 3 383,-5 3-271,-4 3-34,-4 3 34,-3 1-22,-4 2 55,-2-1 521,4 17-621,-11-12 129,2 12-152,-14-13 23,-6 2 101,-1 3-90,-3-1 202,0 1-213,-1-4 134,0 0-179,-3-2 67,-4 0 23,-6 0-90,-6 2 33,-5-1-33,-2 1 146,-4-2-57,0-4 23,-2 1 45,-15 10-112,9-8-34,-10 7-11,10-14 0,-2-3-11,-7 0 89,-7-3-33,7-7 1,-6 0-46,-6-1 0,-1-1-40,-3 1 1,0-1-207,3-2 0,2-2 235,-22 4 11,3-4 0,3-2-45,3-2 214,6 0-158,7-2 67,6-1-89,8-2 89,8-2-111,7 1 33,6-2 0,6 0 503,4 0-436,4 0-246,3 0 179,2 0-359,-3 0 235,2 0-290,-4 0 11,0 0-102,-3 0-111,-2 0 190,-2 0 135,1 0 167,1 0 124,3 0-280,5 0 124,3-2-393,3-1-404,0-1-403,0-4-67,0 0-806,0-3-2477,1-1 4706,2 0 0,-1 4 0,1 3 0</inkml:trace>
  <inkml:trace contextRef="#ctx0" brushRef="#br0" timeOffset="380208">22517 19753 16031,'-8'-6'4302,"1"2"-3293,7 4 627,0 0-1009,-24 7-100,9 3-191,-21 9 79,13 3-382,-2 3 23,-2 1 0,-2 1-33,0 0 21,1-4-32,3-1-12,5-7 0,4-4-45,6-4 157,4-5-235,4 1 123,2-3-12,0 3-77,3 2 134,9 8-45,8 2 33,13 8 34,7 0-11,6 3 23,2-3-102,0-2 113,-6-5-180,-1-4 46,-8-6-35,-4-3-481,-7-3-717,-6 0-1513,-4-2-2802,-5-5 5592,-3-5 0,-3 3 0,-1 0 0</inkml:trace>
  <inkml:trace contextRef="#ctx0" brushRef="#br0" timeOffset="381008">24396 18427 17846,'0'-10'4459,"0"3"-3696,0 7-181,0 0-313,-2 62 90,-1-16-354,1 4 1,0 3-462,0 18 468,1-1-12,1-6 0,0-10-157,1-8-101,0-12-605,2-9-672,-1-10-841,-1-8-290,0-3 2666,-1-16 0,0 9 0,0-9 0</inkml:trace>
  <inkml:trace contextRef="#ctx0" brushRef="#br0" timeOffset="381458">24419 18393 16006,'52'-27'799,"1"-1"1,-5 4-1,-4 6 1296,-3 15-1905,-5 9 753,-11 7-876,-7 8 510,-10 8-487,-3 2 1440,-9 0-1474,-9-1-112,-7-4-11,-14-7 67,-1-7-123,-5-6 123,3-4 67,5-2-67,9 0 191,12 0-169,6 0 0,5 3 371,19 22-371,5 3 113,19 23-135,-2-6 67,-3 0-157,-4-7 46,-6-6-35,-5-8-2095,-2-5-627,-6-11-281,-2-2-6285,-4-12 9367,-2-7 0,-3 5 0,-1-4 0</inkml:trace>
  <inkml:trace contextRef="#ctx0" brushRef="#br0" timeOffset="381884">25205 18417 19628,'0'-43'1288,"1"0"0,0-31-312,-8 43-136,-4 9-123,-10 5-202,-4 10-111,-3 3-359,-5 13 89,0 15-95,9 13 1,3 8 38,-6 34-414,11-20 1,3 1 346,8-16 1,3-1-35,0 38 12,2-10-168,1-14-259,4-12-861,0-12-192,3-11-6195,-4-10 7686,-1-7 0,-1-5 0,-2-1 0</inkml:trace>
  <inkml:trace contextRef="#ctx0" brushRef="#br0" timeOffset="382065">24718 18670 23852,'56'0'119,"0"0"1,-5 0 0,-3 0-278,10 0-984,-6 0-1850,-6 0-2084,-6-1 5076,-10-3 0,-13 1 0,-8-1 0</inkml:trace>
  <inkml:trace contextRef="#ctx0" brushRef="#br0" timeOffset="382359">25412 18249 25196,'32'49'59,"0"0"1,-5-4 0,-9-3-328,-30 11-943,-8-8-828,-2-10-1378,2-9-2690,4-14 6107,7-5 0,4-7 0,4 0 0</inkml:trace>
  <inkml:trace contextRef="#ctx0" brushRef="#br0" timeOffset="382531">25635 18181 23716,'14'61'-295,"-1"1"0,0-6 0,-2-6-1318,-6-4-420,-1-8-1261,-1-10-1831,-2-9 5125,-1-10 0,0-6 0,0-3 0</inkml:trace>
  <inkml:trace contextRef="#ctx0" brushRef="#br0" timeOffset="382707">25687 18427 15627,'-5'-11'5805,"0"2"-4697,5 9 103,0 0-863,10-18 21,6 12-358,13-13 1,6 17-12,1 1-325,-1 1-505,-7 0-1433,-7 0-728,-8 0-2847,-7 0 5838,-4 2 0,-2-1 0,0 1 0</inkml:trace>
  <inkml:trace contextRef="#ctx0" brushRef="#br0" timeOffset="383315">25358 18578 22832,'-4'47'392,"0"1"0,-2 35-369,8-43-23,5-6 0,4-5 0,4-7-45,0-7 101,1-8-90,2-4 79,1-6 78,0-9-100,-2-8-46,-2-10 23,-4-5-347,-4-1-504,-3 2-471,-4 3-1,-8 8 80,-9 7-1279,-30 9 2522,6 6 213,-9 8 1424,23 0-652,14 1-638,7-4 606,13-3 78,11-1-180,17-5-504,14-2 158,7-4-314,0 2-12,-6 3-168,-11 5 179,-17 9-111,-9 10-79,-10 10-79,-12 9-1209,-5 0-1468,-10-2-2466,-1-8-2229,5-11 7451,10-8 0,6-8 0,4 0 0</inkml:trace>
  <inkml:trace contextRef="#ctx0" brushRef="#br0" timeOffset="383457">25663 18697 23224,'43'12'599,"1"1"1,30 12-566,-42 7-34,-4-5-437,-5-6-314,-7-5-1299,-7-8-606,-6-4 2656,-5-15 0,1 9 0,-2-9 0</inkml:trace>
  <inkml:trace contextRef="#ctx0" brushRef="#br0" timeOffset="384378">24452 17430 14092,'0'-4'5132,"0"0"-2398,0 4-1848,-1 9-226,1 7 2,-1 17-259,1 11-257,0 8-124,0 2 45,0-1-67,0-6 34,4-7-68,5-9 34,7-10-45,6-8 90,18-7-45,-8-14 23,10-10-23,-15-16 112,-5-9-247,-4-5-526,-5-1-459,-7 4-1648,-3 7-761,-7 10 3529,-12 12 0,8 8 0,-7 7 0</inkml:trace>
  <inkml:trace contextRef="#ctx0" brushRef="#br0" timeOffset="384512">24412 17678 18854,'4'11'2129,"53"-8"-2129,-21-15-454,5 2 1,1-1-2080,7-18-3562,-6 0 6095,-6-2 0,-20 14 0,-4 3 0</inkml:trace>
  <inkml:trace contextRef="#ctx0" brushRef="#br0" timeOffset="384686">24812 17405 22877,'0'56'-15,"0"0"0,0-3 0,0-6-411,2 7-515,-1-7-863,2-10-34,-3-10-1142,1-12-247,-1-8-2655,-1-4 5882,-6-10 0,5 6 0,-4-6 0</inkml:trace>
  <inkml:trace contextRef="#ctx0" brushRef="#br0" timeOffset="384812">24749 17687 13364,'-2'-6'5490,"1"0"-4503,1 6-271,0 0-716,50-19-134,-27 14-1199,37-15-2006,-42 20-4382,-9 4 7721,-4 6 0,-5-4 0,0 4 0</inkml:trace>
  <inkml:trace contextRef="#ctx0" brushRef="#br0" timeOffset="385120">24591 17926 20154,'49'-11'-161,"1"0"1,-6 0 0,-4 0-1959,0-6-816,-14 2 1612,-12 5 1323,-11 6 449,-20 1 1075,-12 11-494,-18 8-88,-8 11 291,0 9 257,6-1-370,14-1-403,17-3-246,10-5-11,21-3-214,11-6-235,15-9-22,8-3-157,1-5-942,-4-7-1108,-2-5-1099,-4-9-3966,-5-5 7283,-4-1 0,-15 12 0,-4 3 0</inkml:trace>
  <inkml:trace contextRef="#ctx0" brushRef="#br0" timeOffset="385420">25082 17498 21416,'31'36'-101,"0"1"0,25 21 232,-19-60 328,-6-10 422,-7-8-64,-5-10-275,-8-2-150,-6 0-259,-3 5-133,-6 4-90,-10 7-661,-13 7-346,-16 4-1167,-13 7-1086,-11 16-6481,-5 13 9598,34-7 1,4 2 0,-7 3 0,12-2 0</inkml:trace>
  <inkml:trace contextRef="#ctx0" brushRef="#br0" timeOffset="385553">24873 17816 22406,'67'2'482,"0"0"0,-4-3 0,-4-4-505,16-9-380,-7-12-1838,-12 1-795,-14 3-2948,-17 8 5984,-12 6 0,-9 5 0,-4 3 0</inkml:trace>
  <inkml:trace contextRef="#ctx0" brushRef="#br0" timeOffset="385728">25021 17887 24423,'64'41'48,"0"-1"1,-5-3 0,-3-10-49,10-22-45,-6-4-683,-6-1-785,-9-5-1647,-9-2-2622,-11-4 5782,-12-2 0,-7 7 0,-6 2 0</inkml:trace>
  <inkml:trace contextRef="#ctx0" brushRef="#br0" timeOffset="386741">26117 18286 19157,'8'-6'2924,"-2"2"-2789,-6 4 55,77-23-190,-33 14 17,8-4 0,0 0-17,-4 7 0,-13 2 67,-12 2 102,-12 2 1029,-7 0-884,-23 2-224,-2 7-1,-23 7 1,2 10 56,-2 4 55,8 4-122,8 0-46,13-1 12,13 9-45,16-14-11,10 4-527,12-21-325,4-5-549,0-5-817,-3-6 122,-4-6-302,-5-8 975,-7-10 1434,-9-7 1065,-4-2 828,-5-2-145,-1 5-258,-2 6 224,0 10-313,0 9-919,0 6-146,0 36-324,0 2-12,0 31-292,0-9-907,0-3-941,0-6-538,0-8-2185,0-9-582,0-13 5445,0-9 0,0-7 0,0-1 0</inkml:trace>
  <inkml:trace contextRef="#ctx0" brushRef="#br0" timeOffset="387041">26538 18505 19561,'31'-39'-12,"0"1"1,20-25-213,-31 48-224,-2-1-505,-4-3 102,-1-6-12,-4-2 863,-3-2 0,-1 2 717,-4 6 1894,0 3-1211,-1 10-78,0 2-212,0 6-584,0 7-44,0 16-168,0 20-146,-2 28-168,1-29 0,1 1-428,-2 4 0,0 1 377,1-2 1,1 0 50,-1-3 0,1-1-541,0 30-367,0-14-537,0-14-1233,0-14-1132,0-15-4739,0-7 8789,0-16 1,0 6 0,0-5 0</inkml:trace>
  <inkml:trace contextRef="#ctx0" brushRef="#br0" timeOffset="387600">26856 18077 22451,'53'-11'172,"-1"0"0,-5 0 0,-8 5-27,-12 13 147,-14 9-214,-5 14-56,-9 9-22,-14 5-414,-9 3-505,-15-4-1120,-6-5 1400,2-11 437,10-13-67,13-8 236,11-10 33,13-8 549,12-5-112,12-4 459,13 5-279,6 7 32,0 4-122,-5 4 89,-6 7-324,-10 9 100,-13 11-134,-6 13-135,-18 5-112,-11 6 146,-18-1-314,-10-5 23,-7-7 111,3-8 23,3-9-56,10-7 112,11-5-56,13-5 0,9-2 0,6-1 23,9 2 33,15 0 134,16 3-145,20-3-34,11 1-11,5-2-347,0-1 123,-4 0-370,-11 0 112,-10 0-1344,-12 0-573,-11 0-1298,-10 0-5871,-9 0 9568,-4 0 0,-3 0 0,0 0 0</inkml:trace>
  <inkml:trace contextRef="#ctx0" brushRef="#br0" timeOffset="401523">27105 18184 15751,'4'-6'3978,"-1"2"-2903,-3 4 124,0 0-863,6 0-67,3 0-67,8 0 78,2 0-269,0 0 280,0 1-201,0 4 89,0 1-145,2 5-68,2 0 12,3 1 22,3 0-23,2-2-335,-2-1-247,0-2-896,-5-3-146,-4 1-6601,-2 1 8248,-8 0 0,-3-1 0,-6-3 0</inkml:trace>
  <inkml:trace contextRef="#ctx0" brushRef="#br4" timeOffset="405970">38681 9913 22888,'-23'38'328,"0"-1"1,1 0 0,3-2 232,-4 20-371,0 7 191,0 4-930,0 5 795,-2 5-427,13-36 1,0 0 269,-2 3 1,-1 0-6,-2 4 1,0 0-41,-3 2 1,0 0-132,-3 3 1,1 1 114,-2 1 0,-1 1 78,2 0 1,-1 1-96,0 1 0,-1 1 62,2-2 0,0 0-57,-1 1 1,0 0 44,1 1 1,0-1-56,-1 1 0,0 0 22,-1 2 0,-2 1 28,1-2 0,-2 0-45,-1 0 0,-1 0-557,-1 0 1,-1-1 573,-1 1 0,0-1 0,-2 2 0,-1 1-241,1-2 0,-2 1 235,1-1 1,0 0-12,0 0 0,0-1-11,0-2 0,1 0 11,0 0 1,0-1 10,0 0 0,-1-1-22,0 0 0,-2-1 45,0 0 0,0 0 28,-2-1 0,-1 0-57,-1 1 1,-1 0-188,-2 3 0,-1 0 177,-3 2 0,-1-1-6,-4 4 0,0-1-344,-3 1 1,-1-2 343,-1-1 0,-2-1 0,21-18 0,0-1 0,-1 0 28,-20 18 0,0-1 39,0 0 0,0 1-45,-1-1 1,0-1 22,1 0 0,-1-1 23,-2 0 0,0 0-35,20-18 1,0 0 0,0 0-31,-2 1 1,0 0 0,-1-1 7,0 2 0,-1-1 1,0 1-12,-2 0 0,0 0 0,-1 0 0,1-1 0,-1 0 0,0 0-172,0 1 0,-1-1 0,0-1 213,1 0 0,0-1 1,0 0-76,0 0 0,1 0 1,-1 1 66,2-2 1,-1 0 0,1 1-34,0-1 0,1 0 0,-1-1 14,1 0 1,0 0 0,0-1-22,0 0 1,0-2-1,0 1 18,1-1 0,-1 1 1,1-2-1,-25 15 0,1-2 28,0 2 1,0-1-25,23-14 0,0 0 0,0 0-8,0 1 1,-1 0 0,0 0-8,-1-1 0,-1 1 0,0-1 0,-2 1 0,1 0 0,-1-1 30,-2 0 1,-1 0 0,0-1-31,-1 1 0,1-1 0,-2 0 0,0-1 0,-1 1 0,0-2 0,-1 1 0,1-1 0,-1 0 0,1 1 0,-1-1 0,1 0 0,0 0 0,0-1 0,0-1 0,1 1 0,0 0 0,1 0 0,0-1 0,1-1 0,-1 0 0,2 0 0,1-1 0,-1 0 0,0 0 0,1-1 0,0-1 0,1 0 0,0-1 0,0 0 0,0 0 0,0-1 0,0 0 0,-25 7 0,1 0 0,1-1 0,0 0 0,3-1 0,-4 1 0,5-4 0,-4 2 0,3-1 0,16-4 0,1-1 0,-2 0 0,-17 5 0,-4-1 0,5 0 0,-8 2 0,3-1 0,24-7 0,0 0 0,0-1 0,0 1 0,-1 0 0,-1 0 0,1-2 0,0 0 0,0 0 0,0 0 0,0-1 0,0-1 121,-22 4 0,1-1-121,6-2 0,3 0 0,6-2 0,3 0 0,7-1 0,3-1 527,5-1 0,2 0-527,-29 3 0,14-2 1017,13-1-1017,11-2 1369,10-1-1369,8 0 946,5-2-946,5 0 127,0 0-127,3 0-46,1 0 23,-1 0-156,0 0 34,-1 0-79,0 0-79,1 0-5098,1 0 1222,6 0-4572,9-5 8751,11-1 0,-8 0 0,0 1 0</inkml:trace>
  <inkml:trace contextRef="#ctx0" brushRef="#br4" timeOffset="406594">28293 17666 17263,'0'-9'4460,"0"3"-3127,0 6 57,0 0-998,-26 30 33,4-7-100,-23 26-201,9-18-12,-2 0-45,-1-6 90,0-1-112,4-5 0,4-4 33,7-4-134,10-5 56,6-4-33,6 0-169,1-2 303,1 4-157,9 5 112,7 6-67,14 7 67,6 4-56,6 1 0,3 3 0,3-4-34,1 2 180,-3-5-214,-3-2 91,-6-4-46,-5-5-301,-3-5-405,-4-3-784,-5-3-1647,-5-1-2577,-6-4 5737,-5-7 0,-3 4 0,-1-3 0</inkml:trace>
  <inkml:trace contextRef="#ctx0" brushRef="#br4" timeOffset="407344">32354 14284 19829,'2'-12'3821,"-1"3"-3014,-1 80-314,-6-3-1233,3-3 1,-1 5 773,-2-13 0,-1-2-34,1-1 0,0 0 50,0-5 0,1 0 73,2-6 0,-1 0-291,-1 28-212,2-13-340,0-16-524,2-12-3731,-2-14-90,1-12 5285,-2-18 0,3 7 0,-1-8 0</inkml:trace>
  <inkml:trace contextRef="#ctx0" brushRef="#br4" timeOffset="407795">32371 14374 21891,'55'-22'269,"0"0"0,-3 0 0,-5 8-157,3 27 90,-6 8-158,-9 15-21,-11 6 156,-13 2-123,-5 0 112,-14-3-112,-11-1 0,-17-4-22,-14-8-57,-7-6 23,-1-11 0,8-5 11,9-5 23,14-1 22,13 0 11,8 0 23,5 0 22,7 6 460,9 12-360,9 14-44,8 12-168,1 6 34,-2-2-68,-3-5-10,-2-8-91,-6-9-717,-2-8-44,-4-8-1244,-5-6 325,1-3-1065,0-1-6666,-2-5 9546,-1-6 0,-3 3 0,-3-2 0</inkml:trace>
  <inkml:trace contextRef="#ctx0" brushRef="#br4" timeOffset="408495">32684 14815 23930,'52'5'37,"1"1"0,-4-2 1,-5-2-94,0-11-78,-6-4-225,-11-5 359,-9-3 0,-10 3 67,-5-4-67,-8 0 213,-10 0-56,-9 3 213,-12 6-45,-2 7-3448,-1 6 3526,4 15-302,4 8 247,8 16-270,8 2 57,8 3-91,5-3-88,7-6-1,8-6 3437,7-6-3672,23-3-57,-9-9-604,13-2 45,-12-8-1032,0-1-32,4-8-192,1-7-885,2-11-346,2-8-124,0-6 3507,-4 0 2880,-6 0 638,-9 7-79,-10 5-973,-8 9-24,-5 9-873,-7 5-617,-9 4-414,-9 10 12,-8 11-416,0 17 68,5 12-146,8 5-112,9-2 78,6-7-56,10-9-201,8-10-90,9-10-123,5-9 67,0-6 146,-1-15-315,-6-8 315,-2-16-67,-6-9 290,-6 1 24,-4-1 10,-4 8 45,0 9 370,0 9 101,0 11-370,0 6 67,0 4-179,0 15 191,2 8-236,8 21 23,4 4-12,8-1-44,0-6-135,1-10-526,-1-9-696,-1-9-1579,-1-7-897,0-5 3855,-1-14 0,-8 8 0,-3-8 0</inkml:trace>
  <inkml:trace contextRef="#ctx0" brushRef="#br4" timeOffset="409004">33730 14255 24961,'0'54'1580,"0"8"-1546,0 17-1469,0 3 1491,0-2-112,3-9 354,0-10-1329,3 1 314,-3-25-56,-1 0 101,-2-29 167,0-3 376,0-8-1294,-1-11 571,-7-9 124,-3-16 336,-8-5 392,-3 0 258,-4 4 481,-5 12 393,-3 14 246,-2 7-168,-2 20-583,1 12 113,4 19-45,6 11-259,9 2-166,9-2-225,8-11 56,17-7-23,9-12-156,18-11 55,6-7-111,4-10-629,0-13-626,-4-10-5872,5-29 7261,-24 15 0,-2 1 0,-23 25 0</inkml:trace>
  <inkml:trace contextRef="#ctx0" brushRef="#br0" timeOffset="417547">24400 19667 16266,'0'-5'2577,"0"0"-1950,0 4 4248,0 0-4886,6 0-12,4-1-44,9-2-45,6-1-247,4 0-481,-1 0-740,-1-1-527,-2 0-503,-7 0-2242,-5 2 4852,-8 2 0,-3 2 0,-2 0 0</inkml:trace>
  <inkml:trace contextRef="#ctx0" brushRef="#br0" timeOffset="418023">24339 19782 20849,'43'-1'-370,"0"1"0,31-3-122,-45 1 155,-8-2 315,-7 3 44,-8 0 292,-3 1 78,-3 0-246,-9 0 67,0 0-113,-8 3 12,4 2 303,3 5-382,3 1 69,5 0-80,1 1 213,1-2-89,0 1 56,0-2-34,-2 3-112,-8 2-56,-8 2 33,-13 1-100,-6 0 45,-4-2-12,3-2 68,5-2 212,11-6 23,9 0-202,7-4-11,9 0 404,15-1-1,15 0-392,16-2 34,11-5-101,1-4-45,-3-4-1087,-4-1-1030,-9-1-67,-8 0-2186,-8 0 4415,-9-1 0,-10 8 0,-3 1 0</inkml:trace>
  <inkml:trace contextRef="#ctx0" brushRef="#br0" timeOffset="418207">24749 19575 20031,'0'-9'4325,"0"1"-4179,0 8-45,0 0-68,0 71-66,0-30-91,0 7 1,0 1-829,0-3-595,0-9-626,1-5 55,0-9-1445,0-6-494,1-8 4057,-1-5 0,0-4 0,-1 0 0</inkml:trace>
  <inkml:trace contextRef="#ctx0" brushRef="#br0" timeOffset="418365">24756 19864 19146,'16'-76'3810,"2"14"-3654,4 57-100,2 1-56,2 3-67,0 1-673,-3 0-1568,-5 0-963,-6 6-5481,-7 6 8752,-5 10 0,0-8 0,-2 0 0</inkml:trace>
  <inkml:trace contextRef="#ctx0" brushRef="#br0" timeOffset="418606">24386 20142 23975,'51'-18'530,"0"0"0,-2 2 1,-3 3-531,18 3 57,-11 5-57,-15 6 22,-15 10 23,-13 7-34,-5 12-11,-4 5-67,-8 2-1211,-1-1-4224,-13-2-537,6-16 6039,1-3 0,9-15 0,4 0 0</inkml:trace>
  <inkml:trace contextRef="#ctx0" brushRef="#br0" timeOffset="418891">24866 19833 23908,'43'32'-83,"1"-1"1,-5 0 0,-2-12-30,1-30 112,-7-6 112,-10-10-112,-9-2 460,-8 2-135,-2 2 201,-12 4-257,-6 6-135,-14 5-134,-8 7-112,-4 3-145,0 11-438,5 5-67,5 9-963,11-1-1245,9-4-1613,7-6-2834,5-7 7417,8-4 0,-6-3 0,7 0 0</inkml:trace>
  <inkml:trace contextRef="#ctx0" brushRef="#br0" timeOffset="419073">25129 19602 21286,'3'-6'3641,"-1"2"-3383,8 81-135,-6-21-185,3 2 1,-1 2-40,-1 13-873,1-11-1189,-1-8-840,-3-12-997,0-8-4157,-2-9 8157,0-12 0,0-6 0,0-6 0</inkml:trace>
  <inkml:trace contextRef="#ctx0" brushRef="#br0" timeOffset="419257">24864 20086 24289,'14'51'227,"0"1"1,1-5 0,5-8-228,25-12-145,4-10-449,1-9-650,-2-6-908,-6-9-626,-5-7-3306,-10-9 6084,-6-5 0,-11 13 0,-5 2 0</inkml:trace>
  <inkml:trace contextRef="#ctx0" brushRef="#br0" timeOffset="419790">25405 19697 18944,'0'-9'2387,"0"3"-2365,0 6 57,0 0-79,56-26-79,-34 17-89,38-17 168,-52 24 235,-6 2-123,-13 6 45,-8 7-134,-15 10 637,-7 3-256,2-1 89,9-5-314,13-6-179,15 0 12,19-5 55,14 2-56,10-2 90,1 2-45,-6 0 56,-8 2-79,-14 4 147,-7 4-326,-33 17-302,-3-6-269,-28 8 347,4-16 370,6-6 594,10-6-571,18-6-23,10-4 224,23-1 33,36-4-234,3-6-23,29-5-135,-21-5-626,-1-2-1122,-10 1-425,-10 1-2858,-13 3 5166,-13 1 0,-8 6 0,-5 3 0</inkml:trace>
  <inkml:trace contextRef="#ctx0" brushRef="#br0" timeOffset="419991">25757 19563 21320,'0'-6'4314,"0"2"-3933,0 4-135,0 83 12,0-19-711,0 2 0,0 1 442,1-22 0,-1-3 22,5 35 15,0-12-474,2-8-381,-1-13-807,-3-9-1031,-1-13-1064,-2-10 1019,0-7 1,0-5-1</inkml:trace>
  <inkml:trace contextRef="#ctx0" brushRef="#br0" timeOffset="420441">25870 19643 23919,'8'47'50,"0"0"1,5 32-29,-10-45-67,1-9-44,1-7 44,3-7 34,4-2-57,5-3 46,3-2 11,3-2-68,0-2-77,-1 0 144,-3-2-32,-4-6 21,-2-6 214,-4-18 10,-5 3 136,-2-11-180,-3 11-79,-7 0-78,-7 3 0,-10 4-134,-5 7-304,-5 5 360,0 6 11,4 2 22,5 2 22,12 0 1,5 0 22,7 0 90,1 0 100,13-1 270,6-2-359,17-1 67,4-2-146,5 0-44,-1-2-124,-1-1-728,-6 0-997,-6 2-1435,-9 3-4503,-10 2 7809,-6 5 0,-5-2 0,0 3 0</inkml:trace>
  <inkml:trace contextRef="#ctx0" brushRef="#br0" timeOffset="420749">25955 19838 23549,'48'-7'-41,"1"1"0,-5 0 0,-4-2-777,1-13-594,-9 1 79,-8-2 268,-10 0 718,-7-2 347,-5-3 157,-2-2 392,0-2 560,0 5 706,0 8-313,-1 8-426,1 13-673,-1 22 202,1 17-313,0 23-158,2 6-112,4 1-44,2-9-34,3-10-404,-3-12-346,-2-9-1368,-4-9-1255,-1-10-3607,-3-5 7036,-10-6 0,7-2 0,-6 0 0</inkml:trace>
  <inkml:trace contextRef="#ctx0" brushRef="#br0" timeOffset="420915">25870 20110 23541,'65'41'127,"-1"-1"0,-3-3 0,-4-11-194,14-22 57,-5-5-1413,-9-7-2521,-11-5 3944,-16-7 0,-13 8 0,-10 3 0</inkml:trace>
  <inkml:trace contextRef="#ctx0" brushRef="#br0" timeOffset="421673">27312 19502 27056,'-39'43'-9,"0"0"1,0 0 0,-16 18 0,4-6-244,18-20 0,2-3-393,0-3 1,1-1-1552,-20 18-740,10-15 426,16-14-930,12-12 2768,15-21 1848,32-25 1301,-4 5-416,24-9-694,-20 33-22,-1 5-785,-3 7-246,-2 5-246,-2 2-136,0 6-347,-1 0-974,0-2-314,-1-4 224,-1-4-493,-1-9 929,-2-9 1043,-2-12 696,-3-10 1163,-3-4-357,-2 6 1310,-2 4-1624,-4 16-807,-1 5-291,-3 23-79,-1 9-11,0 18-717,0 8-1401,0 3-347,0-2-2331,-1-5-2543,-2-11 7339,-2-13 0,1-10 0,1-9 0</inkml:trace>
  <inkml:trace contextRef="#ctx0" brushRef="#br0" timeOffset="421965">27352 19913 20793,'40'-25'72,"1"0"1,27-17-95,-43 24-225,-5-2-66,-1-6-169,-7-3 113,-3-6 200,-4 1 169,-3-3 123,-1 6 639,-1 7 773,0 11-89,0 6-426,0 7-494,0 21 12,0 15-281,0 32-54,0 15-203,0-22 0,0 2-17,0-18 0,0 0-124,0 9 1,0-3-386,0 3-931,1-12-414,1-11-986,-1-14-1132,0-8-3843,-1-7 7832,0-15 0,0 10 0,0-10 0</inkml:trace>
  <inkml:trace contextRef="#ctx0" brushRef="#br0" timeOffset="422390">27670 19602 21689,'53'-32'623,"0"0"1,-5 1 0,-6 11-523,-11 27 202,-12 13-292,-9 13-22,-13 14-404,-15 3-22,-9-2 202,-10-9 235,5-12-22,9-11 67,12-10-45,8-4 302,18-2 90,9 0-146,18 0 169,3 0-146,-5 1-146,-7 7 101,-15 7-179,-8 10-45,-14 7-22,-17 5-370,-17-1-561,-20 0 248,-9-5 705,-3-4 145,9-7 382,16-6-348,21-8 101,13-1 292,27-5 10,13 2-481,23-2-6,-6 1 0,1 0-151,25-7-238,-26 2 0,-2-2-983,9-11-1076,-9-5-1726,-10-3 4079,-10-5 0,-12 14 0,-5 0 0</inkml:trace>
  <inkml:trace contextRef="#ctx0" brushRef="#br0" timeOffset="422615">28208 19441 21880,'0'11'852,"0"-2"-841,0-9-11,0 0 101,59 18 33,-34-15 213,42 9 292,-53-21-101,-7-3-101,-5 0-437,-9 1-527,-11 2-661,-13 4-1501,-16 3-1176,-10 14 3865,-11 8 0,29-4 0,5 2 0</inkml:trace>
  <inkml:trace contextRef="#ctx0" brushRef="#br0" timeOffset="422791">27933 19650 17913,'60'12'5927,"-13"-7"-5725,3-8 0,2-3-135,18-11 23,-3-8-23,-10 5-78,-12 9 45,-16 8 470,-12 23-135,-10 12-145,-5 20-224,-6 3-22,-4-3-292,-6-7-1579,-4-9-2432,-3-12 4325,-4-12 0,10-6 0,3-6 0</inkml:trace>
  <inkml:trace contextRef="#ctx0" brushRef="#br0" timeOffset="422957">28074 19838 25028,'24'48'437,"0"0"0,1-4 0,4-7-269,28-5-336,4-10 101,-2-11-695,-7-5-1322,-9-6 2084,-1-16 0,-23 12 0,0-13 0</inkml:trace>
  <inkml:trace contextRef="#ctx0" brushRef="#br0" timeOffset="423315">29064 19388 23796,'-8'-7'2308,"2"2"-2291,-11 35 0,-2 17-17,-2 12-695,-4 3 0,0 3 499,10-21 0,3-2-538,0-1 0,1-1-666,-8 28-1838,9-15-513,4-18-4261,5-17 8012,2-13 0,-1-5 0,2-1 0</inkml:trace>
  <inkml:trace contextRef="#ctx0" brushRef="#br0" timeOffset="423508">29050 19385 21208,'1'-4'3607,"0"1"-3147,-1 3-225,41 71-168,-18-15-101,4 1 1,0 4 21,-14-20 1,-3-2-1407,7 33 118,-5-11 13,-6-13-1414,-3-12-1175,-3-10 3876,-6-10 0,4-7 0,-4-6 0</inkml:trace>
  <inkml:trace contextRef="#ctx0" brushRef="#br0" timeOffset="423674">28822 19835 19493,'-5'-9'4459,"64"1"-4369,-13 8-90,3 0 0,2 0-179,12 0-874,-8 0-1872,-9 0-3506,-11-1 6431,-11 1 0,-13-1 0,-5 1 0</inkml:trace>
  <inkml:trace contextRef="#ctx0" brushRef="#br0" timeOffset="423948">29596 19458 21308,'0'-4'3922,"0"1"-3283,-69 25-460,29 7-140,-6-4 1,1 3-29,9 27-11,10 4 0,13-7 11,6-2-134,6-8 67,13-12 45,8-6-528,13-12-144,8-6-740,1-5-1670,1-11-2509,-4-7 5602,-4-14 0,-16 13 0,-6 2 0</inkml:trace>
  <inkml:trace contextRef="#ctx0" brushRef="#br0" timeOffset="424140">29699 19490 25914,'-40'52'115,"-1"0"1,5-3 0,10-3-105,21 11-22,11-5-23,8-9-89,10-8-179,7-12-920,3-9-548,0-8-8061,15-20 8927,-14-6 0,-3 1 1,-21 3-1</inkml:trace>
  <inkml:trace contextRef="#ctx0" brushRef="#br0" timeOffset="424540">30097 19298 24524,'-9'54'37,"1"0"1,3-6-1,5-6 98,14-10-113,11-9 191,17-8-45,-9-8 145,10-13-88,-14-9-214,-2-16-11,-3-8-11,-4-7-639,-8 1-4056,-5-10 661,-19 20 4045,-11 2 0,5 25 0,-2 7 0</inkml:trace>
  <inkml:trace contextRef="#ctx0" brushRef="#br0" timeOffset="424637">30097 19298 17062,'66'7'0,"1"-1"0,-14 0 0,0-1 0</inkml:trace>
  <inkml:trace contextRef="#ctx0" brushRef="#br0" timeOffset="424795">30416 19217 19639,'3'-1'4313,"-1"0"-4313,-2 72 0,0-28-235,0 7 0,0 0-650,0 0-1065,0-7 236,0-9-852,1-9-1154,-1-9-314,2-7 4034,-2-6 0,0-3 0,0 0 0</inkml:trace>
  <inkml:trace contextRef="#ctx0" brushRef="#br0" timeOffset="424977">30424 19500 20367,'31'-57'1815,"-1"11"-1591,-8 46-224,1 0-11,1 5-124,1 0-1276,-4 5-460,0 1-1356,-5 1-2802,-6 4 6029,-4 4 0,-5-8 0,-1 0 0</inkml:trace>
  <inkml:trace contextRef="#ctx0" brushRef="#br0" timeOffset="425336">30068 19750 20737,'56'-19'280,"-1"1"0,-1 1 0,-4 3-347,21 3-101,-5 6-404,-15 2 516,-16 6 56,-18 8 303,-9 7-247,-15 8 123,-10 2-156,-14 0 44,-12 2-67,-4-1 0,1-3 370,7-4-326,11-6 24,15-4-68,7-2 347,11-2-269,12 1 12,11-3-213,36-2-1894,6-11 493,-1-5-2151,-11-8 3675,-32-4 0,-10 11 0,-9 2 0</inkml:trace>
  <inkml:trace contextRef="#ctx0" brushRef="#br0" timeOffset="425552">30663 19169 23325,'56'-2'426,"0"0"0,-6 2 0,-7 3-370,-5 7-34,-15 10-44,-11 5-965,-7 5-1399,-20 5-1435,-11 0-6010,-21 2 9392,-13-4 0,25-15 1,4-5-1</inkml:trace>
  <inkml:trace contextRef="#ctx0" brushRef="#br0" timeOffset="425691">30487 19473 23168,'71'-5'399,"-1"0"1,-4 0 0,-5-1-400,14-5-538,-12 1-1064,-15 2-1972,-18 3-3273,-15 3 6847,-8 0 0,-7 2 0,0 0 0</inkml:trace>
  <inkml:trace contextRef="#ctx0" brushRef="#br0" timeOffset="425957">30609 19512 23952,'-4'69'388,"-1"-1"1,2-4 0,4-6-344,12 8-101,8-9 201,8-12-279,2-10 257,0-11-246,1-11 246,0-7-123,1-7 22,0-15-22,-1-10 0,-3-17 23,-4-11-102,-7-6-436,-7-5-1536,-9 22 1,-4 1-2902,-18-11 4952,-17 3 0,12 39 0,-2 11 0</inkml:trace>
  <inkml:trace contextRef="#ctx0" brushRef="#br0" timeOffset="426090">30513 19840 21174,'53'-16'414,"-1"1"1,1-1-1,-3-1-1366,-9-1 0,-1 0-4314,32-16 5266,-18 7 0,-25 11 0,-14 8 0</inkml:trace>
  <inkml:trace contextRef="#ctx0" brushRef="#br0" timeOffset="428528">8763 21309 11033,'5'-6'4975,"-1"0"-3933,-4 6 292,0 0-942,26-2-22,-10-3-46,23 0 69,-16-2 581,1 4-189,2 1 302,2 2-493,5 0 190,4 0-425,4 0-1,5 0-179,2 0 79,3 0-112,2 2-113,1 1 248,2 2-270,5 1 348,1-1-326,6 2-520,3-3 521,9 0 22,-37-3 0,2 0-56,2-1 0,1 1 0,2-1 0,2 0-6,-1 0 1,-1 0 44,2 0 0,0 0-62,-1 0 1,0 0 72,0 0 1,1 0-79,1 0 0,-1 0 67,1 0 1,1 0-40,-2 0 0,3 0 61,23-2 1,0 1-62,-18-1 0,1 1-422,17-2 1,0 0 426,-23 0 1,-3 1 72,1-1 1,-1 1-85,-1-1 1,1 1-178,-1 0 0,0 0 183,2 0 0,0 0 44,1 0 1,1 0-73,2-1 0,0 0 39,-1 0 1,3 0-12,23-3 0,0 0 33,-20 2 1,-1 0-412,20-2 0,-2 0 434,-23 3 1,-3 0-85,2-1 0,-1 1 61,-1 0 1,0 0-11,0-1 1,0 0 15,-2 1 1,0-1-40,0 0 0,0 1 16,0-1 1,0 0 0,-1 0 0,0 0 22,0 0 0,1-1 11,0 0 1,0 0-18,1 0 1,1 0 11,1-1 0,1 0-171,1 0 1,0 1 181,-1-1 0,1-1-112,-1 1 0,0 0 164,-4 1 1,3-1-120,18 0 0,0-1 33,-18 3 0,0-1 45,16 0 1,0 0-1,-21 0 0,-1 1-106,1 0 0,0-1 100,1 0 1,0 0 110,-1-1 1,2 1-173,20-3 0,0 0-11,-18 3 0,0-1 229,14 0 1,-2 1-253,-21 2 1,-2 1 224,40-2-236,-40 3 0,1-1 95,1 0 1,0 0-102,1 0 1,1-1 100,1 1 1,0-1-107,-1 0 0,1 0 141,-3 1 0,2 0-85,17-1 0,0 1 11,-16 0 0,0 1 55,14 0 0,-2-1 57,23 1-213,0 1 157,-40 0 1,0 0-91,0 0 1,3 0 44,21 0 1,2 0-23,-17 0 0,1 0 0,16 1 0,-2-2-34,-21 1 1,-3-1 223,38 1-212,-4-1 122,-2 1-100,4 0 79,5 0-119,-38 0 1,0 0 28,0 0 0,3 0 5,19 0 1,0 0 5,-16 0 0,0 0-308,16 0 0,0 0 364,-20 0 0,-1 0-101,2 0 0,0 0 90,1 0 0,0 0-90,0 0 0,0 0 173,-1 0 1,0 0-163,-1 0 0,0 0 34,-1 0 0,0 0 0,-1 0 0,-1 0-28,1 0 0,-1 0 123,0 0 1,0 0-152,-1 0 0,1 0 134,-2 0 1,0 0-124,0 0 0,1 0 95,-1 0 1,1 0-91,2 0 1,1 0 39,-1 0 0,2 0-28,18 0 0,1 0 28,-18 0 0,-1 0-50,13 1 0,-1 1 206,16 1-245,-1 3 178,1-2-178,0-2 100,1 1-22,-4-2-23,-6 1 19,-4 1-41,-7-1 212,0 1 131,-3-2-141,0 0-225,-2 0 158,0 1 461,0 0-529,3 1-22,23 2 11,-17-1-23,15 1 169,-25-2-247,-3 0 671,0 3-670,5-1 189,2 2-134,5 2 45,3-1 0,-1 1-56,-6-1 168,-7-1-172,-7-1 217,-7-2-269,-3 1 202,-3-1-169,0 0 158,-3-2-68,2 0 22,-10 1-44,0-2 179,-11 0-257,2-1 201,1 0-191,4 0 124,0 0-90,0 0 0,1 0 1,-6 0 111,3 0-246,-6 0 44,1 0 1,-4 0-528,0 0-368,-1-2-3788,-14-6 4818,-17-5 0,10 4 0,-7 0 0</inkml:trace>
  <inkml:trace contextRef="#ctx0" brushRef="#br0" timeOffset="429544">8965 21134 15504,'-9'0'4202,"2"0"-2936,7 0 650,0 0-1199,-3 0-179,2 0 112,-2 1-493,3 10-34,0 9-78,5 20-45,10 14 0,8 9 11,11 5-304,1-3 450,0-8-348,-5-8 146,-6-13-302,-7-11-460,-7-12 79,-4-7-572,-4-5-87,-1-4-899,-1-8-1345,-8-9-1377,-6-10 5008,-11-3 0,11 15 0,0 4 0</inkml:trace>
  <inkml:trace contextRef="#ctx0" brushRef="#br0" timeOffset="429727">8951 21360 15627,'-5'-8'4673,"1"2"-3732,4 6 695,0 0-1098,24-53-359,1 26-151,-2-10 0,4 1-28,19 4-34,6-2 12,-1 4-796,1 2-862,-3 2-1290,-1-1-5680,-3 3 8650,-4-2 0,-18 13 0,-7 2 0</inkml:trace>
  <inkml:trace contextRef="#ctx0" brushRef="#br0" timeOffset="433785">13956 20212 24815,'-58'53'-131,"1"-1"1,4-3-1,5-7-743,-1-6-1456,6-7-337,7-7-683,12-11-785,11-6 4135,8-6 0,5 1 0,0-1 0</inkml:trace>
  <inkml:trace contextRef="#ctx0" brushRef="#br0" timeOffset="433901">13619 20473 21532,'49'7'572,"-1"0"0,33 7-1962,-57-3-1109,-2-3-1927,-2-4 4426,-2-2 0,-8-2 0,-4 0 0</inkml:trace>
  <inkml:trace contextRef="#ctx0" brushRef="#br0" timeOffset="434044">13998 20222 22462,'3'55'-422,"0"0"0,0-4 0,0-5-1707,3 2-2297,-2-5 4426,-2-7 0,-2-16 0,0-7 0</inkml:trace>
  <inkml:trace contextRef="#ctx0" brushRef="#br0" timeOffset="434369">14008 20490 16333,'0'-8'3485,"0"1"-3474,0 7-67,0 0-571,40-29-561,-23 16-672,30-25-1042,-35 22 549,-4-3 415,-2-4 1938,-3-1 257,-2-5 3508,0-11-1569,0 11 224,1-2-549,1 21-122,-2 7-292,1 17-595,-1 19 79,3 27-762,-3-19 1,0 3-57,1 24 0,0 1-134,-1-16 0,0-1-157,0 13 1,-1-4-23,1 6-629,1-14-211,0-17-1626,1-13-571,-1-14-3462,-1-9 6689,-1-13 0,0 6 0,0-6 0</inkml:trace>
  <inkml:trace contextRef="#ctx0" brushRef="#br0" timeOffset="434819">14318 20261 22788,'73'1'201,"-16"7"-223,-55 25-258,-9 2 111,-2-7 135,-6-6-10,3-11 10,5-7 34,5-3 146,12-1 34,9 0 111,10 0-78,4 0 67,-6 0-202,-5 6 0,-9 6 46,-6 9-80,-5 9-77,-14 1 33,-9 3-101,-16-3-145,-8-4 246,0-4 67,5-7 291,9-6-44,15-5-112,8-3 78,7 1-213,13-1 292,8 4-203,19-2-32,6 0-91,4-3-66,-2-1-68,-7 0-672,-5 0-325,-9-3-1670,-5-2-2207,-6-4 4975,-5-2 0,-4 5 0,-4 1 0</inkml:trace>
  <inkml:trace contextRef="#ctx0" brushRef="#br0" timeOffset="435102">14760 20210 22933,'53'21'-86,"-1"0"0,-4-3 1,-7-11 611,-11-33 202,-9-1 281,-9 3-517,-6 3-278,-5 4-214,-7 3-550,-7 3-548,-13 4-639,-12 4-1971,-10 4-3027,-9 15 6735,-6 8 0,26-4 0,7 0 0</inkml:trace>
  <inkml:trace contextRef="#ctx0" brushRef="#br0" timeOffset="435300">14572 20346 17958,'71'17'6398,"-22"-9"-6359,6-4 1,3-4-40,11-9 0,-5-5-202,-11 2 112,-15 4 57,-13 5 33,-14 13 145,-6 10 236,-5 33-381,-7-9-448,-2 12-1334,-6-25-2083,-3-8-5966,-2-9 9249,-4-7 0,10-5 1,2-2-1</inkml:trace>
  <inkml:trace contextRef="#ctx0" brushRef="#br0" timeOffset="435465">14713 20533 24705,'47'50'190,"-1"-1"1,-2-5 0,-1-10-191,20-17-34,-6-10-525,-5-3-1055,-8-4-2036,-7-9-3533,-7-2 7194,-8-8 1,-10 8 0,-6 2-1</inkml:trace>
  <inkml:trace contextRef="#ctx0" brushRef="#br0" timeOffset="435790">15755 20074 22687,'-10'-12'3820,"1"2"-3696,-32 76-24,13-11-632,-2 0 0,0 3 510,10-17 0,3-1-561,-14 33-650,7-10-1098,7-15-1125,9-15-1631,5-16 5131,3-9 0,0-8 0,0 0 0</inkml:trace>
  <inkml:trace contextRef="#ctx0" brushRef="#br0" timeOffset="435973">15652 20154 25791,'42'35'63,"1"1"0,-3-2 1,-6 1-109,-1 21-212,-8-1-808,-6-6-179,-7-8-1569,-5-8-481,-5-9-4056,-1-8 7350,-8-8 0,5-4 0,-5-4 0</inkml:trace>
  <inkml:trace contextRef="#ctx0" brushRef="#br0" timeOffset="436140">15518 20514 20345,'-8'-7'3663,"1"2"-3304,73 2-359,-23 0-17,5 0 1,2 0-1094,6-2-2117,-6-1-3978,-9 1 7205,-10-1 0,-14 3 0,-7 1 0</inkml:trace>
  <inkml:trace contextRef="#ctx0" brushRef="#br0" timeOffset="436440">16192 20200 25028,'-45'19'347,"0"0"1,4 0 0,5 3-315,2 18 23,9 3-56,10-1 0,7-2-45,6-4-100,14-4 134,9-9-774,16-6-336,9-10-1198,1-3-1469,4-10-4906,-4-6 8694,-4-6 0,-20 5 0,-7 3 0</inkml:trace>
  <inkml:trace contextRef="#ctx0" brushRef="#br0" timeOffset="436691">16508 20225 25690,'-46'15'153,"0"1"0,3 1 0,6 2-142,-3 29-11,10 1 67,13 3 1,9-3-136,13-4 80,14-7-35,15-9-492,14-8-516,8-11-1412,1-5-1736,-2-5-4696,-5-4 8875,-8-5 0,-20 3 0,-7-2 0</inkml:trace>
  <inkml:trace contextRef="#ctx0" brushRef="#br0" timeOffset="438618">16698 20098 13633,'0'-4'5826,"0"1"-850,0 3-4271,0 24-402,1 1 33,2 26-291,0-6 34,2 1-79,2-6 0,0-5-56,2-4-12,10-2 35,-4-10 33,9-3-236,-8-11 169,1-4-101,-3-1 145,1-4 12,-3-6 11,1-8 146,0-28-146,-4 6 67,1-20-134,-7 13-247,0 3-649,-2 1-583,-1 8-1189,0 7-2520,-6 8 5255,-5 11 0,2 4 0,0 5 0</inkml:trace>
  <inkml:trace contextRef="#ctx0" brushRef="#br0" timeOffset="438752">16698 20091 20333,'63'12'-1931,"1"1"0,-7-1 0,-8-9-6102,-16-23 8033,-7 0 0,-11 10 0,-7 3 0</inkml:trace>
  <inkml:trace contextRef="#ctx0" brushRef="#br0" timeOffset="438903">17034 20047 17689,'4'-11'4886,"0"2"-4169,-4 9-426,0 0-157,0 99-190,0-56-297,0 18 1,2-2-1329,0-22-885,4-7-762,0-6-863,-1-8 4191,-2-5 0,-2-6 0,-1-3 0</inkml:trace>
  <inkml:trace contextRef="#ctx0" brushRef="#br0" timeOffset="439069">17067 20353 20121,'36'-64'963,"-1"13"-996,-4 50-35,-3 1-929,-5 0-1199,-5 0-3496,-7 0 5692,-6 4 0,-4-3 0,-1 3 0</inkml:trace>
  <inkml:trace contextRef="#ctx0" brushRef="#br0" timeOffset="439256">16764 20494 21387,'-3'13'2902,"1"-4"-2510,2-9-347,62 51 0,-23-34-45,6 11 0,2-3-370,7-20-874,-3-4-2128,-3-3-1985,-6-10 5357,-7-7 0,-16 5 0,-7 0 0</inkml:trace>
  <inkml:trace contextRef="#ctx0" brushRef="#br0" timeOffset="439706">17401 19845 23684,'-15'44'-757,"0"0"1,-12 30 733,15-59 23,2-5 0,3-6 124,5-3-57,1-1 191,9 0 45,8 0-113,12 0 56,5 0-167,-1 0 10,-6 0-55,-10 0-68,-7 5-425,-5 6-337,-19 12-929,-9 8 235,-19 6 279,-8 1 1211,1-4 1099,6-6-46,13-8 124,16-7-528,8-6 707,20-3-661,12-2-236,48-2-459,-13-4-22,23-2-639,-33-2-494,-10 0-1421,-12 3-304,-7-3-3619,-12-2 6499,-3-7 0,-5 6 0,-1 1 0</inkml:trace>
  <inkml:trace contextRef="#ctx0" brushRef="#br0" timeOffset="439849">17620 19986 21275,'0'-12'3921,"0"2"-3809,0 10-112,0 0-45,12 85-918,-5-35-191,1 8 0,0 0-2779,1-1-2118,-1-11 6051,-3-11 0,-2-18 0,-2-7 0</inkml:trace>
  <inkml:trace contextRef="#ctx0" brushRef="#br0" timeOffset="440031">17651 20186 24323,'41'-9'84,"0"1"0,34-5-129,-30 12-650,-3-1-527,-6-3-1780,-7 0-2298,-10-1 5300,-8 3 0,-7 1 0,-4 2 0</inkml:trace>
  <inkml:trace contextRef="#ctx0" brushRef="#br0" timeOffset="440448">17373 20358 25532,'-12'53'740,"1"-5"-561,2-25-156,1-4-46,3-6 23,2-5-123,2-5 101,5-1 44,13-2-33,14 2 56,19-2-45,12 0 56,7 0-112,-1 0-123,-4 0-1,-9 0-235,-8 0-402,-9 0-282,-9 0-1108,-7 0-1804,-9 0 4011,-6 0 0,-5 0 0,-2 0 0</inkml:trace>
  <inkml:trace contextRef="#ctx0" brushRef="#br0" timeOffset="446872">2620 21000 16804,'5'0'6028,"-1"0"-3664,-4 0-2375,-16 59-202,-4-21-235,1 6 0,-2 0-1569,-19 7-1412,-3-5-1366,6-9 4795,7-11 0,15-12 0,7-8 0</inkml:trace>
  <inkml:trace contextRef="#ctx0" brushRef="#br0" timeOffset="447030">2486 21246 22025,'78'-8'258,"-12"2"-1536,-39 11-559,-9-2-964,6 4-2309,-13-4 5110,-2-2 0,-5-1 0,-1 0 0</inkml:trace>
  <inkml:trace contextRef="#ctx0" brushRef="#br0" timeOffset="447181">2766 21137 17297,'2'-15'4571,"0"3"-3999,-2 12-269,0 0-303,14 29-203,-4-5-1488,8 24-572,-9-13-1559,-5-1-3360,-2-3 7182,-2-4 0,0-13 0,0-6 0</inkml:trace>
  <inkml:trace contextRef="#ctx0" brushRef="#br0" timeOffset="447499">2825 21309 16502,'0'-9'3428,"0"1"-3237,0 8-180,0 0-146,37-61-492,-21 36 179,6-12 0,-2 0-595,-11 14-133,-5 0 425,-2-2 662,-2 2 89,0 0 750,0 4 539,0 3-157,0 6 167,0 3 80,0 4 301,0 2-1310,0 23-280,0 11-1,0 35 202,0 11-461,1-34 0,0 2 203,2-1 1,0 0-12,1-1 1,1-1-68,8 36-11,1-11-549,1-13-695,-2-15-660,-2-14-394,-4-14-2475,-3-8 4829,-3-8 0,0 2 0,-1-2 0</inkml:trace>
  <inkml:trace contextRef="#ctx0" brushRef="#br0" timeOffset="447948">3055 20947 22283,'60'-7'-784,"-12"13"358,-56 36 358,-2-2 68,-5-10 270,4-13-136,6-9-100,2-5 291,11-3 223,8-2-188,12 0-103,7 0-145,2 0-45,-6 2 45,-5 10-89,-13 9 145,-5 14-157,-11 10-22,-15 4-303,-11 2-78,-15-4 370,-2-6 22,6-12 381,12-10-135,13-10-156,8-5-90,12-2 414,12-3-212,12-4-23,34-8-190,-15 3-213,13-3-672,-28 8-920,-6-4-458,-5-2-1334,-4-7 3608,-4-7 0,-7 11 0,-3-1 0</inkml:trace>
  <inkml:trace contextRef="#ctx0" brushRef="#br0" timeOffset="448173">3467 20864 18350,'-6'-1'3922,"2"0"-3654,4 1-256,32 13 100,-10-10-22,27 10 336,-22-14-158,-4-5 158,-8-2-201,-6-2-13,-6 0-212,-2 2-314,-7 1-705,-10 3-1178,-14 2-1466,-15 10-5290,-6 13 8953,-6 15 0,25-10 0,6-3 0</inkml:trace>
  <inkml:trace contextRef="#ctx0" brushRef="#br0" timeOffset="448356">3293 21083 17050,'66'0'5311,"-21"-11"-5120,13-1 0,1-4-158,-4-9 12,9-1-34,-38 17 247,-12 6 324,-7 15-212,-6 8-123,-1 16-236,0 5-11,0-1-684,0-4-1848,0-7-1356,0-7 3888,-1-6 0,0-9 0,0-3 0</inkml:trace>
  <inkml:trace contextRef="#ctx0" brushRef="#br0" timeOffset="448531">3500 21222 24143,'14'47'298,"0"1"1,0-5 0,5-7-310,31-5 11,3-15-157,6-7-862,-3-9-640,-7-12-1366,-7-7-1961,-13-9 4986,-10 2 0,-12 11 0,-4 6 0</inkml:trace>
  <inkml:trace contextRef="#ctx0" brushRef="#br0" timeOffset="448941">2914 21803 25813,'-7'55'89,"0"0"1,0 0 0,0-1-90,0-9 0,0-1-34,1 0 1,1-2-495,0 27-379,2-12-381,3-19-1637,0-10-537,3-17-2298,4-5 5760,3-16 0,-3 7 0,-1-8 0</inkml:trace>
  <inkml:trace contextRef="#ctx0" brushRef="#br0" timeOffset="449123">2956 21854 24670,'47'61'7,"0"0"1,-5-6-1,-5-5-881,-4-1-112,-6-11-863,-3-8-504,-6-10-1591,-8-7 3944,-4-4 0,-5-5 0,-1-2 0</inkml:trace>
  <inkml:trace contextRef="#ctx0" brushRef="#br0" timeOffset="449291">2904 22236 23437,'50'-22'11,"-1"1"0,-2 0 1,-3 2-1435,19-2-1849,-3 0-4023,-7 2 7295,-7 4 0,-21 7 0,-8 2 0</inkml:trace>
  <inkml:trace contextRef="#ctx0" brushRef="#br0" timeOffset="449506">3525 21769 24468,'-39'37'134,"0"-1"1,3-1-1,9 0-78,14 22 23,6-5-158,6-3 68,10-9 0,7-9-515,14-11-528,8-10-1501,2-6-683,2-10-3753,-2-9 6991,-4-10 0,-16 9 0,-6 0 0</inkml:trace>
  <inkml:trace contextRef="#ctx0" brushRef="#br0" timeOffset="449698">3718 21828 24771,'-26'48'298,"0"1"1,3-3 0,6-2-287,13 9-24,5-5-56,11-11-55,6-10-258,15-12-672,6-8-695,5-6-1792,1-13-3408,-2-7 6948,-4-13 0,-17 13 0,-8 3 0</inkml:trace>
  <inkml:trace contextRef="#ctx0" brushRef="#br0" timeOffset="450173">4398 21487 21656,'4'-11'3809,"-1"2"-3629,-12 66-180,0-19-68,2 2 1,-1 2-661,-4 3-1166,4-7-1938,0-12-5054,2-8 8886,0-11 0,3-4 0,1-3 0</inkml:trace>
  <inkml:trace contextRef="#ctx0" brushRef="#br0" timeOffset="450831">4906 20957 25543,'2'58'161,"1"1"0,-2-4 0,1-3-161,3 16-67,-2-4-281,2-3-638,0-5-191,-2-5-537,1-8-504,-3-9-887,0-11-2015,-1-11 5120,0-6 0,0-6 0,0 0 0</inkml:trace>
  <inkml:trace contextRef="#ctx0" brushRef="#br0" timeOffset="451216">4991 20959 23314,'46'-18'431,"0"0"1,29-12-197,-55 33-156,-9 9 44,-6 8-123,-4 13-23,-8 4-369,-9 1-11,-9-4 89,-8-5 314,-1-7 45,3-8 145,5-6 169,10-6-34,7 2-291,6 3 257,14 10 101,8 14-34,15 15-189,6 11-147,-2 4-329,-3 0 307,-8-7-45,-6-8-605,-6-12-3373,-2-10 852,-5-13-3014,-2-12 6185,-1-18 0,-4 8 0,1-6 0</inkml:trace>
  <inkml:trace contextRef="#ctx0" brushRef="#br0" timeOffset="451573">5541 21137 23930,'0'-81'90,"-4"11"-90,-4 39 33,-5 3 80,-2 5 268,-2 5 167,1 7-167,0 5-223,0 4 21,0 8-168,1 15 68,-1 19-1,2 22 124,4 12-493,3 6 302,5-2-11,1-7 0,1-7-11,4-11-314,4-8-449,2-11-895,2-9-1379,-2-8-1098,-2-6 4146,-2-6 0,-4-3 0,-1-2 0</inkml:trace>
  <inkml:trace contextRef="#ctx0" brushRef="#br0" timeOffset="451774">5172 21390 22765,'49'-10'328,"-1"1"1,0 0 0,-3 0-329,26-2 0,-5 2-448,-8 3-1681,-11 3-1379,-11 2-6323,-11-2 9532,-9 2 1,-9 0-1,-4 0 1</inkml:trace>
  <inkml:trace contextRef="#ctx0" brushRef="#br5" timeOffset="460377">16675 19823 16502,'9'-3'2957,"-2"1"-1747,-7 2 180,0 0-1043,-4-3-89,0 1 101,-5-1-79,0 0-79,-1 2 158,-4 0 134,-15-1-358,-1 1 100,-15-1-202,4 0 102,-6-2 10,-4 0-10,-1 1 145,-1-1-269,3 1 359,-22-3-123,18 0-225,-18-2 68,19 2-90,-1 0 0,-1 1 0,2 0 0,0 0-90,-1 0 202,2 0-190,1 3 167,-1-2-167,4 2 89,-2-1-22,3 0 11,-1 0-67,-24 2 179,16 0-191,-20 1 169,24 0-90,-1 0 34,2 0-68,2 0 34,3 2 0,1 0-22,2 1 78,-1 2-12,-22 2-111,15 1 146,-17 1-158,20-1 113,-2-1-45,0 1 11,0 0 0,2 1-45,0 1 146,2 2-157,-1 1 145,1 2-145,0-2 123,-2 3-134,2 0 56,-3 3-23,-1 0 12,3 1 44,1-2-134,5-1 202,5 0-191,3-2 191,5 0-180,2 0 124,3-1-57,0 3 23,-1 0 0,-2 5-89,-2 1 201,0 3-213,-3 1 202,4 0-168,0-2 145,4 1-156,0-1 55,2 1 23,1 1-22,0-1 111,2 1-189,2 0 111,-1 11 56,5-7-134,1 9 56,7-8 11,2-3-12,2 3 24,0-3 55,2 13-146,5-10 169,2 11-146,6-15 112,0 0-78,4-2 22,2 0 0,3 2-23,3-4 57,1 3-90,3-4 190,-1-1-212,1-1 167,1-2-178,1-1 122,3 1-44,2-4 11,2 0 0,0-2-45,2-1 169,1 0-225,3-2 202,0-2-169,0-1 113,0-2-90,-1-1 23,2-1 22,-1-1-22,0 0 66,0-2-10,22 1-112,-15 0 156,17-1-156,-22 1 122,1-1-111,1 0 67,-1 0 0,3 0-22,0 0 100,-1 0-89,-1 0 89,-3 1-156,0 1 168,-2-1-146,-2 0 56,3-1 0,-2 0-56,3 0 156,-1 0-144,-1 0 66,20 0 56,-18 0-156,14 0 112,-21 0-79,1 0 45,1 0 0,2 0-34,0 0 135,4 0-146,0 0 124,2-3-158,0-1 113,-3-4-79,0 0 34,-4 0 11,-1 0-34,-3 1 90,1 1-33,16-5-102,-10 3 158,13-4-158,-17 4 113,-2 0-68,-1 0 34,-4 2 0,-1-2-33,-2 0 21,15-6 102,-12 3-168,10-3 134,-17 5-112,-1-1 56,-1 0-12,-1 1 1,1-3 22,-3-2-100,3-2 111,-2-2-67,-2-1 90,0-2-101,-4-3 101,0-1-90,-2-4 34,-3 1 11,1-2 22,-2-2 34,1-18 34,-4 8-135,-1-15 101,-4 14-56,-2-1 11,-1 0 1,-1-1 44,0 0 11,0 0-34,0 0 68,-2-15-67,-5 16-34,-6-10 56,-8 18-56,-3 3 0,-7-1 0,-6 0 0,-6 1 16,5 8 1,-3 1 51,-23-14-359,18 13 0,-1 2 212,-25-10 35,-4 4-248,-1 2-144,0 6-293,2 5-1232,-1 9-1973,-2 2-688,36 6 0,0 2 4622,-4 3 0,3 1 0,-8 0 0,9 6 0</inkml:trace>
  <inkml:trace contextRef="#ctx0" brushRef="#br5" timeOffset="463164">3833 20604 17711,'0'-10'3340,"0"3"-1805,0 7 325,0 0-1334,-11-34-179,4 20-43,-13-29-36,7 28-133,-6-1 134,-2 2-258,-4 0 134,-4 0-100,-3 1 22,-2 0-67,-4 1 90,0 0-90,-6 1 0,-2 0-22,-2 2 122,-3 2-189,0 2 178,-1 2-145,-2 1 124,1 1-102,0 1 34,-26 0 0,16 7-450,-19 1 416,23 9 124,0-2-290,1 4 290,-1-2-180,4 2 135,5 2-90,4 1 23,-13 17-34,16-7 157,-10 14-180,19-12 169,2 2-157,0 2 635,1 2-624,0-1 78,3 2-22,2-1 127,4 2-94,0-1-66,4 3 122,-1 2-89,4 3 23,0 3-46,3-1 102,0 2-102,5-2 23,1-1-22,3 26 134,1-18-146,1 21 101,1-25-111,0-1 111,0-3-134,4-1 100,6 21-33,4-17 0,5 17 11,2-23 68,2-1-158,2-1 180,0-2-190,2-2 122,1 0-33,1-2 23,11 16-68,-9-14 134,6 9-178,-9-18 178,-1-3-145,6-1 112,0-4-100,18 10 44,-13-11 0,15 8 11,-16-13-67,4 1 157,-1-4-202,-1 1 179,-1-4-167,-3-2 111,0-2-56,0-2 34,16-2-67,-11-2 168,11 0-179,-12-2 167,0 0-145,6-5 101,1-2-90,0-6 23,21-8 22,-17 5 0,14-4 0,-21 6 67,-3-1-134,-1-1 134,-3-1-101,-1-1 68,0 0-68,-1-4 12,1 0 22,0-5-11,-1 0 100,-4-3-201,0-1 202,-4-1-157,-3-1 134,-2-2-134,-2-1 67,-1-1-11,-4-4-23,0-3-22,-4-6 11,0-3 90,-1 0-123,-2-1 167,3 2-156,-3 4 89,1 0-44,-1 4 11,-1-1 11,0-1 0,-2 1 67,1-5-157,0 1 225,0-3-236,-3 0 202,0-1-191,-2 1 124,0 2-34,0 1 0,-4 2 22,-2 1-33,-6 1 78,-1-1-56,0 0 12,-2-2-1,0-1 1,-3 1-35,-2 0 35,0 2 22,-1 3-45,1 2 90,-1 4-57,1 2 35,-1 3-124,0 2 134,2 2-145,0 4 100,-1 3-66,-1 3-23,-4 2-135,-4 4 23,-6 0-527,-9 6-1288,-6 1-2768,-9 4 4751,-8 14 0,29-10 0,5 10 0</inkml:trace>
  <inkml:trace contextRef="#ctx0" brushRef="#br0" timeOffset="469901">3340 23370 16714,'0'-4'4718,"0"0"-1771,0 4-2018,0-2-738,2 9-91,3 9-693,-1 21-528,1 1-481,-12 10-336,-8-11 1131,-9-2 807,-1-7 135,2-7 301,8-9-133,7-5-247,5-5 403,10-1-167,9-1-147,9 0-111,6 0-45,-3 3 33,-5 6-44,-9 10-23,-7 15 45,-5 9 11,-2 6 34,-2-5-45,1-11-157,-1-12 112,13-12-123,5-5 56,12-13-157,2-7 269,-4-10 56,-7-5 1020,-9-8-483,-7 13 125,-13-3-494,-7 17-224,-10 5-157,-6 4-605,-1 1-1064,3 2-740,4 0-3597,9 0 6163,8 0 0,6 0 0,4 0 0</inkml:trace>
  <inkml:trace contextRef="#ctx0" brushRef="#br0" timeOffset="470110">3537 23365 23000,'3'-3'2869,"-1"1"-2667,5 80-158,-1-16-546,0 3 0,0 2 502,-2-19 0,0-3-28,-2 0 0,1-1-678,2 34-448,-3-11 129,1-11-1149,-2-14-357,1-12-2959,-1-13 5490,-1-11 0,0-5 0,0-1 0</inkml:trace>
  <inkml:trace contextRef="#ctx0" brushRef="#br0" timeOffset="470301">3575 23773 21073,'-2'-4'2969,"1"1"-2375,1 3-594,58-7-123,-28-1-393,46-6-626,-46 3-988,-6 2-390,-6 0-1772,-8 2 4292,-5-2 0,-4 5 0,-1-1 0</inkml:trace>
  <inkml:trace contextRef="#ctx0" brushRef="#br0" timeOffset="470595">3869 23367 23728,'73'-28'572,"-15"5"-437,-53 27-57,-3 12 45,-8 12-123,-8 15 11,-8 5-89,-4-1 179,5-11-202,6-11 56,9-11 34,6-9-23,13-3 1,9-2 33,11 0-258,5-5-414,-4-1-3586,1-4-829,-18 3 5087,-2 3 0,-15 4 0,0 0 0</inkml:trace>
  <inkml:trace contextRef="#ctx0" brushRef="#br0" timeOffset="470768">3636 23764 20300,'1'6'4695,"72"-1"-4158,-21-15-1364,3 4 0,2-1 816,13-15-751,-8 0-362,-11 2-2809,-14 5-2831,-17 6 6764,-9 5 0,-9 3 0,-2 1 0</inkml:trace>
  <inkml:trace contextRef="#ctx0" brushRef="#br0" timeOffset="470927">3998 23764 25118,'0'44'515,"0"1"1,5 33-538,1-37 22,5-7-258,-1-3-840,-1-6-661,-2-5-1962,-1-8-3898,-2-6 7619,-2-4 0,-1-2 0,-1 0 0</inkml:trace>
  <inkml:trace contextRef="#ctx0" brushRef="#br0" timeOffset="471227">4290 23394 22372,'-9'-5'2432,"1"0"-1950,67-5-482,-20 5 0,43-8 0,-43 9 101,-15 2 44,-12 4 2,-8 14 32,-16 12-179,-8 17-393,-20 9-1433,-8 0-2802,-4-4 4628,6-12 0,20-17 0,9-10 0</inkml:trace>
  <inkml:trace contextRef="#ctx0" brushRef="#br0" timeOffset="471377">4412 23535 26037,'43'28'-579,"0"0"0,-4-3 0,-6-4-1718,-12-2-1760,-3-7-4312,-8-3 8369,-2-5 0,-5-2 0,-2-2 0</inkml:trace>
  <inkml:trace contextRef="#ctx0" brushRef="#br0" timeOffset="471593">4661 23280 22933,'0'-11'3899,"0"2"-3759,1 42 0,-1 21 85,4 15-813,-2 2 0,1 4 588,0-21 0,1-3 0,-2-2 0,1-2-28,-1-2 0,0-1-5,2 27-19,-2-13-328,2-18-575,-2-14-1129,-1-14-2880,0-9 4964,-1-22 0,0 13 0,0-12 0</inkml:trace>
  <inkml:trace contextRef="#ctx0" brushRef="#br0" timeOffset="471768">4838 23316 24827,'16'43'-650,"0"0"0,16 25-1109,-1-60-639,0-5-941,-3-14-2858,-3-10 6197,-3-15 0,-11 13 0,-2 3 0</inkml:trace>
  <inkml:trace contextRef="#ctx0" brushRef="#br0" timeOffset="471924">5101 23182 26754,'4'64'0,"0"-1"0,0-4 0,-1-5-247,0 11-672,0-10-784,0-14-1322,-1-13-650,-1-15-2656,0-7 6331,-1-22 0,0 12 0,0-13 0</inkml:trace>
  <inkml:trace contextRef="#ctx0" brushRef="#br0" timeOffset="472074">5129 23379 24591,'61'-12'168,"-6"2"-1624,-14 10-1368,-12 0-885,0 0-5714,-19 0 9423,-5 4 0,-4-4 0,-1 4 0</inkml:trace>
  <inkml:trace contextRef="#ctx0" brushRef="#br0" timeOffset="472274">4875 23713 26351,'-2'46'-348,"0"1"1,1 34-998,4-52-650,2-5-6106,-2-7 1256,0-8 6845,-2-5 0,-1-4 0,0 0 0</inkml:trace>
  <inkml:trace contextRef="#ctx0" brushRef="#br0" timeOffset="472606">4824 23781 24591,'53'-14'474,"1"0"1,-3 2 0,-2 2-453,14 5 23,-4 2 22,-7 2-134,-13 1 11,-10 0-202,-13 8-258,-8 6-615,-8 10-348,-17 7-1009,-12 3 662,-20-1 212,-15 0 1356,-8-4 370,-2-2 1771,8-5-169,17-4-190,21-7-751,16-4 258,22-4 33,16-2-694,22-1 11,17-6-347,-15-1 0,0-1-34,21-5-158,9-4-401,-46 12-1066,-13 3-2219,-12 1 3844,-4 5 0,-5-4 0,0 4 0</inkml:trace>
  <inkml:trace contextRef="#ctx0" brushRef="#br6" timeOffset="476164">2994 24221 19078,'-5'0'3037,"0"0"-1513,5 0-1345,-3 0 214,3 0 312,-4 0-526,11 0 180,3 0-281,8 0 147,9 0-158,6 0 90,10 0-112,5 0 0,5 0-34,3 0 78,3 0-89,0 1 28,-15 0 0,-1-1 28,22 3-78,-23-2 0,-1-1 89,14 1-123,-3-1 56,0 0 0,1 0 22,1 0 90,0 0-157,0 0 57,23 0 66,-19 0-100,19 0 22,-25 0 0,3 0 0,-1 0 56,2 0-168,0 0 123,21 0 78,-18 0-178,14 0 122,-24 0-77,-3 0 44,-2 0 0,-2 0-12,1 1 102,-2 1-135,3-1 124,-1 0-113,2-1 90,2 0-112,1 0 45,0 0 11,-1 0 0,-1 1 22,0-1-44,-4 2 67,0-2-57,-3 0 80,0 0-136,0 0 91,1 0-34,3 0 11,2 0 0,3 0-12,0 0 91,1 0-169,-3 0 180,-5 0-180,-4 0 12,-6 0-45,-3 0-281,-4 0 23,-2 0-45,-2 0-492,-2 0-203,-3 0-1759,-4 0-1635,-4 0 4515,-4 0 0,-2 0 0,-1 0 0</inkml:trace>
  <inkml:trace contextRef="#ctx0" brushRef="#br6" timeOffset="478551">564 24839 23840,'1'62'351,"0"0"0,-1 0 1,1-2-347,-1-8 1,0-1-774,0 0 0,0-2 768,0-3 0,0-2-90,0 32-68,0-14-929,0-16-798,0-14-927,0-16 1321,0-9 1,0-7 0</inkml:trace>
  <inkml:trace contextRef="#ctx0" brushRef="#br6" timeOffset="478910">619 24934 23314,'49'-11'392,"0"0"0,-5 0 1,-6 5-259,-3 10-78,-11 10 11,-7 9-44,-8 12-46,-5 3-279,-5 1-91,-13 0-212,-11-7 124,-13-4 447,-9-10 34,3-8 459,4-6-403,9-4 157,16 0-168,5 0 67,10 0-56,3 9 505,36 23-550,-3 4-11,-3-9 0,0 1 0,12 13-258,-7-2-661,-8-6-627,-7-8-987,-4-10-806,-4-8-2633,-6-7 5972,-3-16 0,-3 10 0,-1-11 0</inkml:trace>
  <inkml:trace contextRef="#ctx0" brushRef="#br6" timeOffset="479210">1277 24980 22227,'0'-47'67,"0"0"0,-5-32 528,-6 56 200,-7 8 236,-3 7-538,-2 5-145,-1 6-292,-1 13 33,1 19-78,3 25 12,5 17-191,10-33 1,2 0 195,1 0 0,0-1-162,2 39 134,1-10-650,5-10-729,0-8-816,3-12-1537,-1-12-4291,-2-14 8023,-3-8 0,-1-7 0,-1-1 0</inkml:trace>
  <inkml:trace contextRef="#ctx0" brushRef="#br6" timeOffset="479377">905 25218 23807,'53'0'-112,"0"0"0,-2 1 0,-3-2-1782,14-3-1860,3-4-6077,-3-4 9473,-4-2 1,-25 7 0,-10 1 0</inkml:trace>
  <inkml:trace contextRef="#ctx0" brushRef="#br6" timeOffset="479601">1576 24868 23101,'-3'-8'773,"1"1"-907,2 7-5132,0 0 448,-1 58-2499,1-40 7317,-1 41 0,1-55 0,0-4 0</inkml:trace>
  <inkml:trace contextRef="#ctx0" brushRef="#br6" timeOffset="479841">1571 24853 22944,'57'-27'142,"0"-1"0,-5 0 0,-13 12 15,-27 22-135,-8 8-22,-3 9-112,-13 8-213,-11 2-145,-15 0 414,-2-4 56,3-6 56,12-6-56,11-7-113,9-4 91,10-3-34,10-1-101,13-1-885,10-3-1132,3-10-1277,0-5-4717,-4-7 8168,-5 0 0,-15 10 0,-5 5 0</inkml:trace>
  <inkml:trace contextRef="#ctx0" brushRef="#br6" timeOffset="479982">1931 24715 23948,'0'65'-258,"0"-1"0,0-3 0,0-8-1602,0 0-1680,0-8-1574,0-12 5114,0-11 0,0-12 0,0-5 0</inkml:trace>
  <inkml:trace contextRef="#ctx0" brushRef="#br6" timeOffset="480164">1907 24890 17767,'-1'-7'5021,"0"2"-4193,1 5-424,0 0-404,57-7-56,-27 6-336,44-6-1166,-43 7-929,-6 0-1189,-7 0-5579,-6 0 9255,-7 0 0,-3 0 0,-2 0 0</inkml:trace>
  <inkml:trace contextRef="#ctx0" brushRef="#br6" timeOffset="480631">1634 25099 24793,'-2'51'71,"-1"1"0,0-5 0,1-7-71,1-9 78,-1-9-100,1-8 22,1-8-11,0-4 11,11-2 33,10 0-10,19 0-1,14 0-22,7 0 0,2 0-22,-5 0 78,-8 0-572,-4 3-470,-19-1-1748,-5 2-1647,-16-3 4381,-4-1 0,-2 0 0,0 0 0</inkml:trace>
  <inkml:trace contextRef="#ctx0" brushRef="#br6" timeOffset="481172">2234 24749 21566,'74'-16'-11,"-16"4"145,-56 25-67,-14 10-22,-8 16 269,-15 5 291,0 1 135,4-4-651,10-11-89,10-6-67,7-10 67,5-7-168,12-4 11,6-3-706,12-2-313,2-9-146,-5-4-1368,-5-15 2690,-11 13 516,-5 0 784,-13 14-1,-6 15-32,-10 9-191,-2 15-393,0 9-549,5 3-100,4 1-34,7-6-45,5-6-672,2-7-695,1-11-1075,2-7-1267,5-7-4370,3-4 8124,3-12 0,-6 8 0,-1-7 0</inkml:trace>
  <inkml:trace contextRef="#ctx0" brushRef="#br6" timeOffset="481456">2418 24922 22104,'5'0'3305,"-1"0"-2923,-4 64-338,-4-28-44,0 8 0,-4 1 0,-13-1-89,-11-1-125,-7-2-10,-3-4 191,-2-4 33,5-10 44,7-7 147,11-8-67,10-6-124,7-1-102,7 0 102,14 1 203,12-1 32,19 1-190,8 0 78,5-1-101,-3 0-44,-6-1-460,-8 0-717,-8 0-1143,-6 0-1747,-5 0 4089,-5-3 0,-9 2 0,-5-2 0</inkml:trace>
  <inkml:trace contextRef="#ctx0" brushRef="#br6" timeOffset="481940">2620 24703 23896,'43'-15'-179,"1"0"0,25-8 11,-61 21-78,-5 1 89,-23 13 101,-1 1 56,-17 11 280,9-4-179,7-4 33,10-3-89,7-1 313,4-1-88,8 1 88,8 2-190,9-2-157,3-1 124,-3 2-57,-11-5-78,-3 4-56,-14-3-325,-12 5 68,-11 2-147,-14 1 460,-2 0-11,2-4 44,14-1 1,12-3-1,20 0 338,19-1-315,16-2-56,12-2 0,-1-3-404,0-5-863,-7-6-1623,-2-7-6941,1-20 9465,-15 5 0,-5 3 0,-17 14 0</inkml:trace>
  <inkml:trace contextRef="#ctx0" brushRef="#br6" timeOffset="482093">2970 24686 26967,'3'47'18,"0"0"1,0-3 0,0-4-333,0 6-526,0-4-1211,-3-5-1389,1-5-1893,-2-6 5333,-9-5 0,7-11 0,-6-4 0</inkml:trace>
  <inkml:trace contextRef="#ctx0" brushRef="#br6" timeOffset="482244">2683 25150 24860,'-7'44'-191,"0"1"1,-4 29-1524,11-48-1670,0-6-1871,0-4 5255,0-7 0,0-3 0,0-5 0</inkml:trace>
  <inkml:trace contextRef="#ctx0" brushRef="#br6" timeOffset="482593">2542 25250 24659,'67'-21'470,"0"0"1,-6 3 0,-5 3-303,9 8-56,-11 5-23,-11 1-100,-11 1 101,-11 1-180,-8 8-67,-7 6-1031,-14 28 415,-14-8-45,-16 14 169,-13-19 514,-6-2 135,2-7 751,5-4-303,17-6 112,15-6 0,25-1-89,21-3-191,21 0-89,13-5-191,2-3 33,-7-4-33,-8-3 0,-14 4-650,-10 3-593,-11 5-1391,-8 1-3651,-5 1 6285,-12 3 0,7-2 0,-6 2 0</inkml:trace>
  <inkml:trace contextRef="#ctx0" brushRef="#br0" timeOffset="494789">7792 23912 18462,'19'-5'2487,"-4"0"-1892,-14 5 1276,-1 0-1826,-4 0-90,-3 0 90,-5 1-79,-1 1 124,2 0-90,2 0 67,5-1 34,1-1 426,2 0-404,-3 0-123,-2 0 0,-8 0-23,-3 0 46,-4 0-68,-1 0 135,0 0-90,5 0 33,5 0 34,6 0-22,4 0-45,2 0 67,5 0-100,5 0 89,9 0-56,5 0 11,6 0 67,5 0-10,3-1 10,5-2-44,6-1 44,5-1-11,8-1-67,4 0-301,5 0 368,0 0-78,-1 2 11,-3 0 0,-4 1-95,0 0 140,-1 0-56,1 1 55,3-1-66,2 0 89,3-1-89,0 0 44,-1 1-22,-1 1 0,0 0 90,-1 2-146,1-1 157,1 1-146,2 0 134,2 0-502,4 0 435,1 0-22,0 0 11,-1 0 0,-4 0 57,1 0-35,-1 0-66,3 0 133,2 0-200,1 0 94,-24 0 0,1 0 6,-14-1 0,1 1 0,13-1 0,1 0 140,-13 0 1,-1 0 27,5-1 0,2 0-458,5 1 1,1 0 328,3-1 0,1 0-62,2 1 1,1 0 44,0 0 1,0 0-23,-1 1 0,0-1 33,-2 1 1,0 0-68,-1 0 1,0 0 33,-3 0 0,0 0 0,-1 1 0,-1-1 45,-1 2 0,0 0-17,-1 0 0,-1 0-56,0 1 0,0 0 44,-1-1 1,-1 0-78,-3 0 0,0-1 83,-4 0 1,0 0-101,38 0 78,-3-1 0,-1 0-12,4 0 80,-1 0-91,-37 0 1,-1 0 66,0 0 1,0 0-67,0 0 0,1 0 66,0 0 1,-1 1-56,1-1 0,1 0 39,0 1 0,0 0-45,2-1 0,0 0 17,1 1 0,1 0 0,1-1 0,1 1 0,1-1 0,0 1-164,2 0 0,1 1 119,1 1 1,1-1 77,1 2 1,0 0-68,-1-1 1,2 0 16,21 2 0,1 0 11,-19-2 1,0 0 5,17 1 0,-1 0-11,-21-2 0,-3 0 39,2 1 0,0 0-68,0-1 1,-1 1 89,1 0 1,0 1-79,-1 0 0,0-1 61,-1 1 1,0 0-57,-1-1 1,1 1 33,-3 0 1,1-1-12,-1 1 0,-1-1 0,1 1 0,-1 0 5,2-1 1,0-1-34,1 0 0,0 1 45,2-3 0,1 1-34,-1-1 0,1 1 11,1-1 1,0 0-35,-2 0 1,3 0 24,-3 0 0,4 0 1,-2 0-54,10 0 1,-1 0-97,-7 0 1,2 0 0,-3 0 140,5 0 1,-2 0 61,2 0 1,0 0-68,-1 0 0,1 0 72,-1 0 1,0 0-79,0 0 1,1 0 72,-1 0 0,0 0-78,2 0 0,0 0-6,-1 0 0,4 0-60,-6-1 1,3 1 0,-2-1 42,8-1 1,-1 1 57,-12 0 0,2 0 0,-5 0 124,-1 0 1,-5-1-149,-3 2 0,-2 0-39,31-1 251,-13 1-588,-15 0 453,-13 0-1057,-13 0-30,-8 0-2010,-7 0-4120,-4 0 7168,-15 0 0,11 0 0,-11 0 0</inkml:trace>
  <inkml:trace contextRef="#ctx0" brushRef="#br0" timeOffset="495730">18490 23832 23269,'-32'-18'1692,"6"5"-1502,25 12 875,1 1-1009,7 0-56,6 6 45,9 0-79,7 9 34,3-2 0,-2 3-11,1-1 11,-4-2-33,-3 0 100,-7-1-112,-4-1 123,-6 2-10,-3 2 111,-3 20-78,-11-4-45,-5 18-56,-11-9 89,-3 3-223,-1-1-68,2-1-156,3-6-931,2-4-1568,3-6-3866,0-6 6723,0-5 0,9-8 0,2-3 0</inkml:trace>
  <inkml:trace contextRef="#ctx0" brushRef="#br0" timeOffset="511029">8747 23107 18574,'24'0'7138,"3"0"-7138,17-1 0,6 0-56,29-4-1048,-2-5 253,-6-2-225,-12-1-548,-11 1-214,-13 5-780,-11 1-1999,-12 3 4617,-6 2 0,-5 1 0,-1 0 0</inkml:trace>
  <inkml:trace contextRef="#ctx0" brushRef="#br0" timeOffset="511296">9052 23080 24121,'-8'54'250,"0"0"0,0 0 0,2-2-171,1 23-34,1 0-68,2-9 23,1-9-56,1-11-829,0-11-482,0-12-1568,0-11-987,0-8-2499,2-3 6421,5-8 0,-4 5 0,4-6 0</inkml:trace>
  <inkml:trace contextRef="#ctx0" brushRef="#br0" timeOffset="511622">9325 23401 23583,'-12'50'-45,"0"0"0,9 31-593,36-63-113,15-8-45,0-11 505,-3-14 291,-10-7 146,-12-9 739,-11-1-45,-8 3-89,-11 1-314,-8 5 34,-11 3-404,-6 9-56,-4 6-11,1 3-202,2 6-638,5 3-483,8 5-1152,6 3-2658,8-1 5133,4-6 0,2-3 0,0-4 0</inkml:trace>
  <inkml:trace contextRef="#ctx0" brushRef="#br0" timeOffset="511980">9706 22898 24647,'-1'63'213,"1"0"0,-1-1 0,2-2-213,1-11 0,1-2-396,1-1 1,1 0 333,1-3 1,1-2-28,5 35-292,-1-10-583,-2-10 252,-2-18-1642,-1-10-145,-3-17-1870,2-6 4369,-2-15 0,0 8 0,-1-8 0</inkml:trace>
  <inkml:trace contextRef="#ctx0" brushRef="#br0" timeOffset="512397">10146 23027 22944,'-55'32'347,"-1"0"0,3-1 1,5-1 45,0 9-35,3-1-67,13-4-257,10-6-12,10-5-11,8-3-22,2-1-11,14 0-45,7 1 11,14-4-112,3-2-381,1-4-460,-5-5-862,-2-2-4560,0-3-1010,-12 0 7441,-3-5 0,-13 3 0,-2-3 0</inkml:trace>
  <inkml:trace contextRef="#ctx0" brushRef="#br0" timeOffset="513002">10033 23399 23303,'45'-3'134,"0"0"1,34-7-135,-41-4-79,-3-7-33,-6 0-224,-7 0 235,-10 2 101,-5 4 34,-6-1 0,-6 2 89,-9-2 34,-9 7 78,-10 2 583,-18 13-202,14 6-403,-5 10 56,25 4-258,9 3 11,5-3-22,3-1 0,7-3 0,7-4-22,7-5-57,6-6-111,-1-3-280,2-3-606,-1-1-359,0-7-1511,-2-3-259,-2-11-985,-3-4-57,-3-4 6364,2-7 931,-6 14-717,1 2-68,-5 17-560,-2 7-448,-1 13-190,0 9-382,-1 12-324,-1 2-292,-1-3 68,-1-8-79,1-10-34,-1-11-10,1-5-12,1-3 0,4-9 168,3-11-168,7-18 11,6-6 101,20-12 56,-9 28 33,11 1 404,-18 35-111,-1 13-147,-4 12-258,-4 8-77,-4-2-12,-5-4-34,-1-6-123,-5-10-818,0-3-571,-2-7-1513,-1 0-2722,0 0 5781,-1-1 0,0-2 0,0-2 0</inkml:trace>
  <inkml:trace contextRef="#ctx0" brushRef="#br0" timeOffset="513569">11317 22973 23415,'42'-3'313,"-1"-1"1,26-1 303,-52 5-1,-8 13-246,-6 7-370,-14 19-22,-8 4-954,-14 1-1107,-2-5-1705,0-9-2106,12-12 5894,8-8 0,10-8 0,5-2 0</inkml:trace>
  <inkml:trace contextRef="#ctx0" brushRef="#br0" timeOffset="513710">11418 23080 23088,'41'28'-2258,"0"0"1,27 16-7574,-51-39 9830,-7-8 1,-1 1 0,-7-3 0</inkml:trace>
  <inkml:trace contextRef="#ctx0" brushRef="#br0" timeOffset="514167">11644 22927 17790,'1'-5'5703,"0"0"-5412,-1 5 80,3 64-315,0-21-84,0 3 0,0 2-343,2 7-625,-2-9-1078,1-5 69,-3-8-180,0-10 425,-1-10 1200,0-10 560,-1-18 616,-2-5 1469,0-14-595,-1 4-448,3 4-370,1 8-246,1 4-213,6 2-224,10-6-1,1 6-861,5-5-461,-7 4-458,-1-2-752,-2-5 168,-1-4 1413,0-18 2677,-5 11 729,0-6 44,-6 21-346,-1 9 1377,0 3-2768,0 30-10,0 9-281,0 33-156,0 6-191,0 7-412,0 1 255,1-6 68,2-6-46,2-10-559,2-13-202,-1-13-965,-1-12-4211,-2-16-1682,-2-20 7642,0-17 0,-1 8 0,0-1 0</inkml:trace>
  <inkml:trace contextRef="#ctx0" brushRef="#br0" timeOffset="514418">11910 22973 20255,'0'-4'3115,"0"1"-3014,0 3-79,14 65-22,1-37-45,15 48-11,-5-57 45,2-10-56,-1-4 134,-1-5 0,-3-8-44,-3-8 122,-3-11-145,-5-12-123,-3-3-650,-5-3-1681,-2 4-269,-7 6-3910,-8 13 6633,-13 11 0,11 7 0,-1 4 0</inkml:trace>
  <inkml:trace contextRef="#ctx0" brushRef="#br0" timeOffset="514532">11910 22966 17756,'59'-11'-1105,"0"-1"0,-11 8 1,-10-2-1,-21-7 0</inkml:trace>
  <inkml:trace contextRef="#ctx0" brushRef="#br0" timeOffset="514686">12223 22868 21275,'0'64'309,"0"0"1,0-5 0,0-7-1161,0 3-829,0-9-23,2-10-1356,0-10-303,2-11-1266,-2-7 4628,-1-7 0,-1-1 0,0 0 0</inkml:trace>
  <inkml:trace contextRef="#ctx0" brushRef="#br0" timeOffset="514847">12227 23068 16344,'0'-9'3933,"0"1"-3216,0 8-223,0 0-472,34-1-22,-12 1-258,27 1-840,-20 1-403,-3 4-797,-3 1-2037,-6 2 4335,-7 2 0,-4-4 0,-5 0 0</inkml:trace>
  <inkml:trace contextRef="#ctx0" brushRef="#br0" timeOffset="515255">11917 23340 20860,'51'-13'672,"0"0"1,-3 1-1,-4 2-593,7 6-79,-9 0 0,-6 4 11,-15 0 45,-10 3 78,-6 6-100,-7 6 134,-12 7-146,-7 4 23,-16-1-45,-4 1 0,1-3 325,7-4-157,10-6 34,11-3-157,7 0 89,9 3-111,9 2-12,11 1 0,11-5-22,5-4-45,1-4-482,1-4-370,0-9-1456,-2-6-807,-3-10-5816,-5-3 8987,-5 0 0,-13 12 0,-6 4 0</inkml:trace>
  <inkml:trace contextRef="#ctx0" brushRef="#br0" timeOffset="515505">12509 22864 24479,'51'-11'157,"-1"0"0,-4 1 0,-4 3-68,5 7-178,-11 9-303,-15 5-572,-11 13-616,-8 4-1020,-19 6-1579,-12-2-3496,-23-1 7675,-14-3 0,28-16 0,4-3 0</inkml:trace>
  <inkml:trace contextRef="#ctx0" brushRef="#br0" timeOffset="515642">12364 23121 18474,'76'4'6229,"-17"-3"-6128,-8-6 0,9-1 0,-5-1-505,-9 0 0,-2-2 74,12-4 0,-4 0-1026,-2 0-1444,-20 7-808,-15 3-5751,-11 3 9359,-19 1 0,11-1 0,-11 1 0</inkml:trace>
  <inkml:trace contextRef="#ctx0" brushRef="#br0" timeOffset="515885">12531 23180 24614,'-8'54'153,"1"-1"0,4-2 0,6-7-41,16-7-67,16-3-23,29-9-22,-14-11-56,16-5 67,-27-17-100,-5-4-90,-8-12-12,-6-6-616,-11-6-683,-4-7-1894,-9-4-3439,-13 2 6823,-13 7 0,9 17 0,-1 9 0</inkml:trace>
  <inkml:trace contextRef="#ctx0" brushRef="#br0" timeOffset="516021">12446 23360 22003,'8'3'2913,"71"-7"-2913,-27-12-1004,5 4 1,2-3-1372,13-21-2533,-8 1 5040,-14 6 1,-25 14 0,-11 6 0</inkml:trace>
  <inkml:trace contextRef="#ctx0" brushRef="#br0" timeOffset="516304">13017 22842 24412,'47'-6'431,"0"1"1,28-2-320,-61 19-112,-7 9-437,-11 13-1490,-14 7-2219,-11 0-5685,-10-4 9417,2-9 1,16-13-1,8-7 1</inkml:trace>
  <inkml:trace contextRef="#ctx0" brushRef="#br0" timeOffset="516455">13149 22927 19684,'9'0'4997,"-1"0"-4683,45 0-314,-24 0-112,42 2-672,-40 3-1357,-8 2-1489,-6 4-4068,-11 1 7698,-14 4 0,5-7 0,-7-1 0</inkml:trace>
  <inkml:trace contextRef="#ctx0" brushRef="#br0" timeOffset="516622">12858 23153 23560,'55'1'728,"1"0"1,18-4 0,-1-2-757,-26 1 0,-1-2-923,13-2 1,-4-1-2053,3-5-3059,-17 2 6135,-19 5 0,-11 4 0,-9 2 0</inkml:trace>
  <inkml:trace contextRef="#ctx0" brushRef="#br0" timeOffset="516789">13231 23158 25667,'-1'54'134,"0"0"1,4 5 0,1-5-1155,4-6-1378,6 6-1905,-4-29-5154,-5-11 9457,-1-7 0,-2-6 0,-2-1 0</inkml:trace>
  <inkml:trace contextRef="#ctx0" brushRef="#br0" timeOffset="516964">13730 22805 26059,'-44'46'-1371,"0"0"0,4-4 1,3-4-7930,-5 2 9300,5-9 0,16-13 0,6-9 0</inkml:trace>
  <inkml:trace contextRef="#ctx0" brushRef="#br0" timeOffset="517113">13622 22920 25163,'46'7'-561,"0"0"1,33 6-1950,-51-6-2386,-7 2 4896,-7-3 0,-8-2 0,-4-1 0</inkml:trace>
  <inkml:trace contextRef="#ctx0" brushRef="#br0" timeOffset="517439">13622 23056 26160,'-6'49'33,"0"0"1,0-2 0,-2-6-213,-10-1 67,-7 0-393,-7-2 247,-7-5-201,-1-8 291,1-7 0,7-10-67,12-3 168,9-4-113,13-1 135,16 0 90,18 0 146,21 0-57,13 0-421,6 0 365,2 0-111,-2 0 33,-7 0-90,-10 0 23,-13 0-572,-14 0-1075,-13 0-1357,-11 0-6760,-5 1 9174,-11 2 0,7-1 0,-7 2 0</inkml:trace>
  <inkml:trace contextRef="#ctx0" brushRef="#br0" timeOffset="519096">14374 23180 23493,'54'-1'-262,"0"0"1,-4-1 0,-4 0-1958,9-4-325,-5-3-3730,-9 1 6274,-11-1 0,-15 4 0,-7 2 0</inkml:trace>
  <inkml:trace contextRef="#ctx0" brushRef="#br0" timeOffset="519296">14591 23014 25521,'-2'54'34,"0"-1"0,0-5 0,1-4-797,1 1-4592,6 2-1290,-1-17 6645,5-1 0,-6-22 0,-1-4 0</inkml:trace>
  <inkml:trace contextRef="#ctx0" brushRef="#br0" timeOffset="519621">15219 22839 26440,'-9'67'108,"1"0"0,0-3 1,1-4-92,3-15 0,1-3-51,-2 37-78,3-11-381,1-9-112,1-11-930,0-9-594,0-11-1154,0-10-1636,0-9 4919,0-6 0,0-3 0,0 0 0</inkml:trace>
  <inkml:trace contextRef="#ctx0" brushRef="#br0" timeOffset="519955">15224 22968 24155,'51'-22'552,"0"0"1,-4 1 0,-7 6-542,-8 15 45,-8 10 23,-14 5-158,-4 13-111,-11 5-147,-9 2-66,-12-1-303,-14-6 336,-5-6 370,-2-9 123,5-7 292,11-4-112,12-2-191,11 0 89,5 5 79,13 9 57,8 10-158,17 14-78,3 6-56,4 2 44,-3 0-178,-3-6-214,-5-4-672,-4-7-1289,-5-12-1578,-3-6-4764,-3-8 8606,-3-10 0,-6 6 0,-3-6 0</inkml:trace>
  <inkml:trace contextRef="#ctx0" brushRef="#br0" timeOffset="520297">16049 23053 23247,'-9'-52'287,"0"-1"1,0 5 0,-1 7 115,-6 8 325,-4 9-335,-2 9-46,-3 9 56,0 8-369,0 21 313,3 15-280,1 28 146,7 11-372,8-35 1,2 1 91,0 40 78,3-9-22,1-8-90,4-13-482,1-10-369,4-8-1065,-1-11-1322,-4-4-1658,-1-12 5093,-4-2 0,0-6 0,0 0 0</inkml:trace>
  <inkml:trace contextRef="#ctx0" brushRef="#br0" timeOffset="520463">15543 23248 23437,'65'-1'373,"0"1"1,-4-1 0,-4 1-374,13 0-224,-5-2-1334,-12-2-1916,-7-4-4011,-12-2 7485,-9-2 0,-12 7 0,-7-1 0</inkml:trace>
  <inkml:trace contextRef="#ctx0" brushRef="#br0" timeOffset="523139">9106 25097 12804,'-5'0'3630,"1"0"-145,4 0-2432,0-3-302,1 2 10,3-2-334,5 2-2,4 1-145,6 0-22,6 0 123,8-1-33,34-1-326,-11-2 28,-14 2 1,0 0-6,22-1-57,4-1 80,3 0-68,-1 1 0,3-2 11,2 2 28,-19 1 0,2 1-84,-13 0 1,0 0-96,12 1 1,-1-1 128,20 0 78,-7 1-67,-6-3 2,-3 1 65,-3-2 34,1 2-17,-15 0 0,0 0-6,22 0-78,16 0 67,-29 1-44,-4 1 21,0 0-21,0 0-23,4 0 11,1 0 102,28 0-169,-17 1 106,-22-1 1,0 0-74,16 1 79,1-1-56,-3 0 0,1 0 368,0 0-245,0 0 5,-11 0 1,3 0-28,26-1-373,-22 0 1,0-1 361,23 1-180,1-2 90,-1 2-11,-2 0 0,0 1 11,-1-1 28,-20 0 0,0 1-106,27-2 128,-28 2 0,0-1-94,18 1 111,1-1-134,-2-1-104,1-1 171,-1 0 0,1 0 23,-2 2-46,1-1 135,-3 0-179,2 1 157,-1-1-180,0 2 168,1-2-111,-2 2 33,2 0 0,0 0-34,3 0-141,1 0 63,1 0 191,-2-1-158,-1 0 158,-4 0-169,-3-1 68,-1 1 460,1 0-438,1 1 22,2-1-66,1 1 156,0-2-180,0 1 147,-1-1-158,1 2 113,-2-1 117,0 1-151,-4 0 0,-1 0-56,-2 0 179,4 0-190,1-1 179,4-2-168,0-1 134,-1-1-145,-1 1 78,-4 2-11,-1 1 0,-2 1-34,-16 0 1,0 0 167,22 0-211,-20 0 1,-2 0 177,19 0-246,-1 0 190,1 0-90,-3 0 45,1 0 0,-2 0-56,1 0 179,1 0-213,1 0 202,2 0-224,2 0 224,1 0-224,2 0 180,0 0-102,2 0 34,2 0 0,-1 0 11,3 0-427,-2 0 360,-2 1 123,-1 1-234,-3-1 211,0 1-55,-1-1 11,2 0 0,1 0-78,3 0 190,-2 2-213,-1-1 224,-1 2-235,-5-3 224,-2 3 68,-3-1-169,-3 1-56,2 1 45,-2-3 0,29 4 78,-22-2-134,23 1 146,-28-2-168,4 0 134,-2-1-79,2 1 23,-1 0 0,-2 0-89,-1 1 234,-3 0-187,-1 1 176,1-1-212,-2-1 167,2-1 362,0 0-407,-2-1 46,0 2-124,-4-1 68,19 1 78,-14-1-191,17 0 102,7 0-23,8-1-45,0-1 34,-7 1 11,-6-1-79,-18 1 214,14-1-236,-22 0 202,2 1-202,-1 0 134,1 0-66,-3 0 22,-1-1 11,-5 2 89,13 1-167,-15-1 190,13 1-179,-17-2 123,0-1-112,0 0 56,-1 0 0,3 0-45,1 0 146,6 0-191,0 0 213,5 0-212,-1 0 178,-1 0-178,-2 0 145,0 0-112,-4 0 56,2 0-34,13 0 168,-12 0-246,9 0 236,-19 0-203,-3 0 124,-1 0-67,0 0 22,0-1 0,0-1-79,-1 1 202,-2-1-223,-3 2 212,-2-1-180,-3 1 136,-2 0-136,-1 0 68,-2 0-44,1 0 44,2 0-23,12 0 124,-3 0-213,9 0 146,-10 0-68,-1 0-403,-5 0-79,-3 0-402,-3 0-102,-2 2-683,-3-2-1423,-1 5-4662,-5-4 7788,-17 3 0,12-3 0,-12 0 0</inkml:trace>
  <inkml:trace contextRef="#ctx0" brushRef="#br0" timeOffset="524289">9356 24885 15291,'9'0'4930,"-2"0"-3159,-7 0 817,0 0-2498,-16 27 67,-1-6-101,-18 23-56,2-13 0,-3-2 22,0-3-33,3-3 123,3-5-90,6-3 90,5-4-168,6-4 123,5 0-100,4-2 33,2 3-34,2 1 34,8 18 0,6-1 67,13 17-89,9-6 100,5 0-156,1-1 123,-1-5-79,-6-5 34,-4-5-67,-7-6-56,-6-5-695,-4-2 22,-6-5-1209,-1-1-628,-2-2-2869,-2 0 5502,0-2 0,-2 2 0,-1-3 0</inkml:trace>
  <inkml:trace contextRef="#ctx0" brushRef="#br0" timeOffset="536913">21933 23715 17689,'9'0'2376,"-1"0"-1021,-8 0-537,61-11-33,-20 3-545,6-1 1,2-1 73,14-1 90,4 0-259,2 5-100,2 3 34,0 1 145,3 2-146,3 0 225,2 5-124,1 3-22,-1 4 34,-3 3-147,-3-1 236,-4 2-235,-3 0 123,-4 1-134,-5 0 125,-6 1-115,-8 0 1,-5 3-11,-7 1-23,-3 2 90,-4 1 188,-3-1-267,-2 1 34,-3 0 45,-2 3-90,-3 2 68,0 4-67,-1-1-12,-1 4 11,0-1 78,-2 3-89,0-3 79,-2 2-46,-3-2 12,-1 0 45,-1 13-57,0-13-33,-4 10 0,-1-17 56,-5-1 23,-2-1-12,-1-1-11,-5 0 34,-1 0-34,-20 14-12,6-10-44,-16 9 0,10-13 124,-5 0-259,-5 0 258,-5 1-212,-4 0 178,-1 0-178,-2 0 89,16-7 0,0 0 0,-24 8-154,23-10 1,0-1 86,-19 3 201,2-1-190,-2-1 157,7-2-202,1-2 101,8-3-33,5-3-202,8-5-79,8-2 213,7-1-325,8 0 520,4 0-688,2 0-146,2 0-649,1 0-3396,1-4-525,2 1 5310,1-8 0,0 8 0,0-3 0</inkml:trace>
  <inkml:trace contextRef="#ctx0" brushRef="#br0" timeOffset="537355">22423 24895 18586,'2'-10'4246,"0"3"-3529,-2 7 157,0 0-616,-29 36 0,10-12-225,-26 28 23,19-22-33,0-5-23,4-2 0,5-5 0,6-5-23,6-2 135,3-1-89,7 1-12,10 3 146,14 4-146,11 0 22,9 0-33,1-1 0,0-1 0,-7-3 68,-5-2-158,-5-4 0,-7-2-738,-3-2-1503,-5-2-2678,-3-6 5009,-3-4 0,-6 2 0,-2-1 0</inkml:trace>
  <inkml:trace contextRef="#ctx0" brushRef="#br0" timeOffset="538100">24111 23842 24771,'-4'69'74,"1"1"1,-1-3 0,1-6-75,2 16-56,0-6 22,1-9-448,0-11-101,0-10-682,0-8-876,0-11-459,0-9-2621,0-7 5221,0-8 0,0-2 0</inkml:trace>
  <inkml:trace contextRef="#ctx0" brushRef="#br0" timeOffset="538493">24106 23917 22978,'49'-18'399,"-1"1"1,-4 0 0,-2 6-277,6 12-89,-5 9 11,-9 4 44,-10 10 12,-13 4-90,-5 2-22,-14 3-157,-9-1-247,-13-1-156,-12-8 190,-2-6 370,1-7 22,5-7 303,9-2-12,12-1-89,9 0-202,6 6 438,10 5-147,9 11-33,12 5-135,4 4-100,2-1-34,-5-4-23,6 4-10,-14-13-404,2 1-527,-13-14-481,-1-2-1132,1-2-2006,0-3 4583,1-6 0,-5 3 0,-2-2 0</inkml:trace>
  <inkml:trace contextRef="#ctx0" brushRef="#br0" timeOffset="538884">24934 23863 20770,'-12'-45'1227,"0"0"0,-11-29-207,9 53-426,0 9-57,-2 6-357,-2 9 22,-4 16-146,-2 14 190,-1 21-89,3 11-307,5 6 139,8 2 157,4-1-292,5-5 34,9-5-202,2-11-694,8-10-460,-2-9-1065,-3-10-414,-7-8-2319,-2-5 5323,-5-6 0,-1-2 0,0-1 1</inkml:trace>
  <inkml:trace contextRef="#ctx0" brushRef="#br0" timeOffset="539051">24478 24194 19358,'-8'-13'4471,"55"0"-4258,-5 8-213,1 1 0,2-1-22,16-7-650,-4 0-2130,-8-3-1904,-6 4 4706,-10-1 0,-14 7 0,-8 0 0</inkml:trace>
  <inkml:trace contextRef="#ctx0" brushRef="#br0" timeOffset="539345">25162 23722 23930,'47'-6'543,"-1"-1"1,30-3 38,-55 21-323,-10 7-114,-7 14-145,-9 5-212,-8 5-1032,-8 0-1278,-4-4-1175,1-9 3697,4-10 0,8-9 0,5-7 0</inkml:trace>
  <inkml:trace contextRef="#ctx0" brushRef="#br0" timeOffset="539509">25405 23686 21051,'11'-7'4436,"-1"2"-4402,0 69-34,-5-19-45,1 2 0,0 3-783,-4 7-1010,-1-8-1546,-1-8-470,0-11-2466,0-10 6320,0-11 0,0-5 0,0-4 0</inkml:trace>
  <inkml:trace contextRef="#ctx0" brushRef="#br0" timeOffset="539667">25433 23890 17476,'0'-9'4964,"0"1"-4336,0 8-326,0 0-235,68-19-67,-34 13 0,9-5 0,1 2-1165,-10 8-1166,-7 1-1322,-7 0-4168,-10 3 7821,-4 4 0,-5-2 0,-1 2 0</inkml:trace>
  <inkml:trace contextRef="#ctx0" brushRef="#br0" timeOffset="540395">25134 24053 19964,'-10'0'3798,"1"0"-3372,9 0-247,-11 59-11,7-23-123,-2 5 0,0 2-67,5 2 100,1-6-145,7-7 134,7-9-101,9-8 79,4-8-45,-1-4 0,-1-3 34,-2-5-57,-3-5 23,-3-8-156,-7-1-506,-4-3 13,-4 2-741,-8 3-604,-12 4 201,-13 5-952,-12 5-538,-6 2 3283,1 1 873,9 0 998,12 0-940,15-2 693,11-6-402,18-6-550,12-8 1,19-2 21,7-1 23,2 4 179,0 4-234,-10 8-1,-8 5-280,-14 6 168,-13 14-471,-6 7-78,-10 18-392,-8 5-1356,-6 2-1591,-6-2 3339,-1-4 0,14-21 0,1-4 0</inkml:trace>
  <inkml:trace contextRef="#ctx0" brushRef="#br0" timeOffset="540550">25449 24206 23292,'56'7'295,"-1"0"0,-4 0 0,-6 2-261,-7 10-34,-5-1-247,-10-2-425,-6-2-1962,-7-5-1669,-6-2 4303,-2-4 0,-2-2 0,0-1 0</inkml:trace>
  <inkml:trace contextRef="#ctx0" brushRef="#br0" timeOffset="541767">25894 23805 19908,'0'-7'4370,"0"2"-3833,0 5-223,0 0-157,0 6-135,2 6-33,2 10 11,1 4-190,-2 2-550,-1 1-660,-2-1-696,0-1-525,0-2-1447,0-5 4068,0-7 0,0-6 0,0-4 0</inkml:trace>
  <inkml:trace contextRef="#ctx0" brushRef="#br0" timeOffset="542093">25894 23805 18664,'0'-8'3764,"0"1"-2867,0 7-270,0 0-469,65-22-13,-35 16-145,49-16-11,-54 29-471,-8 14 101,-8 3-436,-4 11 121,-15-6 58,-5-2 55,-15-3 34,-1-5 549,-1-7 437,6-5 426,9-5-650,7 0 33,18-2-235,12-4-11,16-3-930,8-4-874,2-4-2251,-4 0-4887,-3 3 8942,-8-1 0,-14 7 0,-6 1 0</inkml:trace>
  <inkml:trace contextRef="#ctx0" brushRef="#br0" timeOffset="542267">26338 23576 23303,'0'57'-161,"0"-1"1,0-4-1,0-3-1666,0 14-5299,1 9-56,0-26 7182,0 2 0,-1-35 0,0-6 0</inkml:trace>
  <inkml:trace contextRef="#ctx0" brushRef="#br0" timeOffset="542445">26319 23810 23180,'41'-12'33,"0"0"1,33-8-594,-37 20-1166,-3 0-537,-7 0-2175,-7 0 4438,-6 0 0,-8 0 0,-3 0 0</inkml:trace>
  <inkml:trace contextRef="#ctx0" brushRef="#br0" timeOffset="542901">26058 23990 22518,'0'54'202,"0"1"0,0-6 0,0-6-113,0-11 23,0-10 157,0-7-146,0-9 135,0-2-191,0-4 135,11 0 56,10 0 134,19-4-269,12 1-22,7 0-101,0 0 33,-4 3-66,-8 0-169,-10 2-459,-9 0-1110,-9 1-1276,-8 0-2981,-5-1 6028,-4-1 0,-2-1 0,0 0 0</inkml:trace>
  <inkml:trace contextRef="#ctx0" brushRef="#br0" timeOffset="543409">26590 23661 18989,'7'-12'3428,"52"-23"-3248,-27 24-157,42-17-46,-43 23 23,-11 4 0,-11 1 146,-6 10-79,-11 8 0,-10 16-11,-12 5 11,-8 4 146,3-6 11,7-5-224,11-8 0,8-7-78,6-8 156,15-3-156,6-5-1,15-1-503,3-1-651,-1-7-145,-6-1 168,-7-6 403,-11 3 807,-4 4 12,-7 4 839,-10 3-111,-5 10 649,-10 9-415,-4 13-323,2 6-562,2 2-89,6 0 0,7-3-303,6-5-548,4-6-3295,5-7-638,6-8 4784,3-6 0,-3-5 0,-2-1 0</inkml:trace>
  <inkml:trace contextRef="#ctx0" brushRef="#br0" timeOffset="543709">26879 23805 23773,'-2'48'119,"-1"1"1,0-4 0,-4-3-53,-13 9-67,-6-5 34,-7-3-68,-3-9 23,-2-7-45,1-11 112,8-8 56,6-6-89,12-4 21,7-2-10,17-1 336,13 1-236,15 2 191,11 2-269,1 1 11,1 4-56,-7 0-22,-8 4-247,-10-4-3607,-3-2-337,-12-2 4202,-2-3 0,-9 2 0,-3-3 0</inkml:trace>
  <inkml:trace contextRef="#ctx0" brushRef="#br0" timeOffset="544225">27098 23679 20311,'0'-7'2555,"0"1"-2432,59-37-201,-32 27 190,42-30-56,-53 41 67,-8 3 370,-6 5-191,-8 9-212,-10 7-56,-13 13 22,-9 0 34,-3-1-79,9-8 202,9-7-169,12-7-10,7-3 11,15 0 179,8 2-191,13 1-10,6 3-23,-4-2 123,-8 0-89,-11-1 22,-8 2-112,-7 4-404,-15 4 35,-8 2-13,-14 1 349,0-5 89,6-3 89,13-6-10,16-3 145,21-2-224,19-1 11,15-1-11,7-1-392,-1 0-729,-6-1-1377,-8-6-1301,-9-1-6032,-10-6 9711,-8-3 1,-9 8 0,-4-1 0</inkml:trace>
  <inkml:trace contextRef="#ctx0" brushRef="#br0" timeOffset="544417">27526 23562 26709,'-2'66'-4,"0"0"0,0-5 1,1-7-389,1 2-326,0-8-929,0-7-974,0-7-1682,-3-7-5528,-4-7 9591,-7-6 0,5-8 0,0-3 1</inkml:trace>
  <inkml:trace contextRef="#ctx0" brushRef="#br0" timeOffset="544576">27140 24082 23000,'-3'43'-1709,"0"-1"1,0 30-2393,5-47-4998,1-6 9099,-1-5 0,-2-8 0,0-3 0</inkml:trace>
  <inkml:trace contextRef="#ctx0" brushRef="#br0" timeOffset="544925">27025 24133 23896,'62'-17'583,"-1"0"0,-1 1 0,-3 4-303,20 11-280,-2 5 56,-10 6-56,-12 8 0,-13 4 0,-17 3-358,-11 3 77,-14 1-369,-17 3-291,-14-4-426,-20-2-303,-9-6 673,-10-6 741,-4-3 256,6-8 1165,10 0 404,20-3-1188,19 0 213,16 0 33,27-4-66,16 0-270,24-1 168,10 1-624,5 2 165,-2 1-448,-8 1-964,-11 0-1507,-16 0-2840,-17 0 5759,-12 0 0,-7 0 0,-4 0 0</inkml:trace>
  <inkml:trace contextRef="#ctx0" brushRef="#br0" timeOffset="557467">13605 25379 20871,'51'3'-2084,"0"-1"0,8-5 0,-5-4 2084,0-1 0,-3-8 0,-37 11 0</inkml:trace>
  <inkml:trace contextRef="#ctx0" brushRef="#br0" timeOffset="557717">13721 25459 19381,'-10'11'3115,"3"-2"-2342,7-9-616,-13 70-56,11-36-101,-1 10 0,5 0-23,19-12-21,13-8-371,6-5-538,1-8-1108,-3-5-102,-2-3-2991,-9-6 5154,-6-4 0,-12 4 0,-3-4 0</inkml:trace>
  <inkml:trace contextRef="#ctx0" brushRef="#br0" timeOffset="557892">13692 25627 20412,'-5'-1'1423,"1"-1"-1244,4 2-885,58-23-1356,-24 11 124,5-2 0,1 0 1938,-5 7 0,-15 3 0,-8 3 0</inkml:trace>
  <inkml:trace contextRef="#ctx0" brushRef="#br0" timeOffset="558254">13831 25666 22372,'-9'50'-123,"0"-1"0,0-2 0,-2-7-112,-10-12-45,-7 0 268,-8-6 12,-4-5 0,-2-6 224,4-6-33,8-3 268,8-2-347,10 0-10,5 0-46,6 0 145,14 0 337,38 0-404,5 0-106,-13 0 0,2 0-408,25 0 380,-4 0-582,-7 0-1570,-10-1-694,-9-4-3720,-10-1 6566,-9-5 0,-12 5 0,-4 1 0</inkml:trace>
  <inkml:trace contextRef="#ctx0" brushRef="#br0" timeOffset="558512">14057 25330 20669,'0'-7'3575,"0"2"-3284,0 5 68,57-14-348,-25 10 67,45-2-33,-43 17-90,-5 8-425,-8 2-684,-8 2-1188,-8 1-1434,-4 2-5782,-16-1 9558,-7 0 0,3-12 0,1-3 0</inkml:trace>
  <inkml:trace contextRef="#ctx0" brushRef="#br0" timeOffset="558671">13982 25513 19347,'-9'-6'3844,"1"2"-3676,70-2-168,-22 2-68,5-1 1,1-1-1513,6 0-885,-9 0-3384,-8 3 5849,-14 2 0,-9 1 0,-8 0 0</inkml:trace>
  <inkml:trace contextRef="#ctx0" brushRef="#br0" timeOffset="558996">13986 25695 23460,'70'-10'97,"-1"1"0,-4 0 0,-6-1-881,4-10-1290,-9 3 203,-15 4-975,-16 7 1165,-11 3 1681,-17 3 505,-16 5 1355,-18 7-605,-15 12-34,-8 7 325,3 8-11,9 3-616,14 0-303,18-4-458,11-5 21,24-5 23,11-8-135,21-8 134,10-6-145,3-5-112,0-5-773,-6-7-1569,-7-6-1848,-8-5 4246,-8 3 0,-15 7 0,-7 5 0</inkml:trace>
  <inkml:trace contextRef="#ctx0" brushRef="#br0" timeOffset="559538">14991 25240 23717,'-6'46'-841,"1"0"1,-3 31-2110,8-53 507,0-8-29,0-9 1173,0-4 2603,0-19 131,0-5 189,0-16-615,6-1 263,7 5-656,11 4 583,20 7-729,-9 11-179,7 7-145,-21 18-23,-9 9-123,-6 13-67,-8 4-650,-14 3-235,-10-2 504,-13-4 784,-11-6 33,20-15-369,2-6 112,23-10-112,16 0 46,12 0-46,18-3-404,9-5-671,2-5-1772,-4-4-2296,-7 0 5143,-6 0 0,-17 7 0,-6 3 0</inkml:trace>
  <inkml:trace contextRef="#ctx0" brushRef="#br0" timeOffset="559696">15346 25223 23359,'0'64'-393,"0"0"1,0-5 0,0-6-1905,0 5-392,1-9-2566,0-11 5255,0-15 0,0-11 0,-1-9 0</inkml:trace>
  <inkml:trace contextRef="#ctx0" brushRef="#br0" timeOffset="559863">15334 25420 17823,'-4'-9'3765,"1"1"-2869,3 8-693,0 0-203,53 0-191,-27 0-1176,40 0-1221,-44 0-2085,-6 0 4673,-8 2 0,-4-1 0,-4 1 0</inkml:trace>
  <inkml:trace contextRef="#ctx0" brushRef="#br0" timeOffset="560379">15016 25688 21476,'0'83'874,"0"-14"-840,0-46 44,0-7 136,0-8-80,0-4 168,0-3-268,4-1 291,8 0 44,13 0-10,15 0-90,12 0-146,4 0-22,1 0-11,-6 0-101,-5 0 22,-8 0-515,-3 0-236,-14 0-997,-5 0-1176,-12 0-3519,-4-1 6432,0-4 0,0 3 0,0-2 0</inkml:trace>
  <inkml:trace contextRef="#ctx0" brushRef="#br0" timeOffset="560997">15557 25303 19022,'45'-10'784,"-1"0"1,35-9-595,-38 11-167,-9 1 437,-13 4 245,-10 2 405,-7 1-483,-6 7-358,-10 7-123,-11 16-45,-10 9 100,0 5-167,5-4-34,12-7 45,9-7-90,11-9 23,13-6-427,25-7 91,-5-4-258,9-9-528,-23-4 551,-10-5 88,-5 2 483,-5 0 22,-6 7 246,-5 2 1043,-22 13-740,4 11-145,-13 16 32,17 8-380,3 6 68,9-2-68,6-6-460,4 3-604,2-20-1289,6 1-157,3-18-2286,6-3 4740,3-13 0,-9 8 0,-1-8 0</inkml:trace>
  <inkml:trace contextRef="#ctx0" brushRef="#br0" timeOffset="561296">15910 25413 24827,'2'51'74,"0"-1"1,-3-3 0,-5-4-75,-13 3-45,-17-3 34,-9-4-169,-10-5 169,-3-7-246,-12-4 234,29-13-10,5-2-225,30-8 258,20 0 22,14 0 23,25 0-11,16 0 100,10 0-438,-2-3 383,-3-1-158,-10-2 57,-10 0-101,-11 4-292,-12 1-403,-10 1-840,-7 0-369,-8 0 2027,-3-5 0,-3 4 0,0-3 0</inkml:trace>
  <inkml:trace contextRef="#ctx0" brushRef="#br0" timeOffset="562358">16451 25262 23829,'-20'37'-67,"0"0"0,1 21-112,56-50-45,14-4-292,3-19 516,-2-5 0,-8-15 79,-10-2 33,-13 1 313,-11 4-167,-7 4-135,-12 6-123,-8 7-448,-14 6-538,-9 5-2174,-6 7-3081,-6 12 6241,-2 9 0,22-6 0,7-1 0</inkml:trace>
  <inkml:trace contextRef="#ctx0" brushRef="#br0" timeOffset="562517">16235 25466 19695,'0'11'3675,"0"-2"-3261,71-9-414,-23-3-358,5 0 1,3-2 99,9-5-1680,-6-2-1267,-9 2-3494,-12 4 6699,-11 0 0,-14 5 0,-6-2 0</inkml:trace>
  <inkml:trace contextRef="#ctx0" brushRef="#br0" timeOffset="562777">16411 25731 22441,'63'34'-12,"-1"0"1,-4-3 0,-6-11-370,-1-33 189,-9-5 192,-15-9 168,-11 3 89,-9 0 489,-11 2-421,-11 2 174,-11 3-443,-11 5-56,-4 6-168,-2 2-470,2 4-763,5 4-1367,4 0-2274,12 1 5042,6-2 0,8-2 0,4-1 0</inkml:trace>
  <inkml:trace contextRef="#ctx0" brushRef="#br0" timeOffset="563068">16844 25279 20277,'41'-12'-689,"1"-1"0,27-7 353,-51 13 336,-8 2 493,-7 2 213,-12 2 459,-8 1 0,-12 0-44,-3 6-538,5 4-561,8 7-22,10 6-213,6 0 157,7 2-705,8-4-539,9-7-807,9-5-481,3-6-2174,1-3 4762,-5-9 0,-11 7 0,-7-6 0</inkml:trace>
  <inkml:trace contextRef="#ctx0" brushRef="#br0" timeOffset="563208">17131 25187 21700,'5'49'138,"1"1"0,0-2 1,-1-3-1652,1 14-1311,1-5-2710,0-10 5534,-1-10 0,-2-16 0,-2-8 0</inkml:trace>
  <inkml:trace contextRef="#ctx0" brushRef="#br0" timeOffset="563376">17159 25418 17756,'-5'-7'4527,"1"2"-4224,4 5 145,0 0-392,40-6-56,-15 5-370,33-5-1322,-27 6-717,-5 0-2017,-5 0 4426,-8 0 0,-6 0 0,-5 0 0</inkml:trace>
  <inkml:trace contextRef="#ctx0" brushRef="#br0" timeOffset="563850">16856 25552 22406,'-2'58'224,"1"0"0,0-5 1,0-7-80,1-4-133,5-8-24,5-8 12,9-6-11,22-6 90,-4-7-113,17-3 34,-13-4-90,-3 0-167,-3 0 234,-8-1-10,-8-1 33,-4-2 11,-9-1-11,0-4 336,-5-3-291,0-6 22,-1-6-22,0-9-90,0-5 11,0-3-369,0-4-841,-1 3-750,-7 4-987,-4 10 2981,-29 12 0,24 8 0,-14 7 0</inkml:trace>
  <inkml:trace contextRef="#ctx0" brushRef="#br0" timeOffset="563989">16867 25729 20322,'22'3'2981,"10"-1"-2981,17-2-34,7-7-1400,3-5-1659,-7-9-4000,-5-5 7093,-11 1 0,-17 10 0,-7 4 0</inkml:trace>
  <inkml:trace contextRef="#ctx0" brushRef="#br0" timeOffset="564613">17803 25192 19370,'-9'-6'3653,"2"2"-3149,7 4-426,-4 74 23,3-29-90,-1 7 0,0 1-33,2-4 22,3-7 0,3-10-90,7-8 191,1-5-224,5-6 179,1-3-112,1-5-11,4-1-23,-2-3-145,2-1 145,-5 0 57,-2 0 66,-7 0 68,-5-4-34,-2-6 180,-3-24-180,0 0-56,-1-18-11,0 7 0,0-1-78,0 1-213,0 0-1222,0 6-605,0 7-1848,-8 9 3966,-4 12 0,2 5 0,0 6 0</inkml:trace>
  <inkml:trace contextRef="#ctx0" brushRef="#br0" timeOffset="564742">17773 25379 19302,'48'-17'-2013,"0"1"0,-3-1 0,-5 0 2013,4-11 0,-20 11 0,-7 5 0</inkml:trace>
  <inkml:trace contextRef="#ctx0" brushRef="#br0" timeOffset="564905">18114 25155 22339,'2'51'168,"1"-1"0,-1-3 1,0-4-326,1 15-516,-1-7-862,0-6-34,1-8-604,-1-13-2007,1-8-2643,0-10 6823,-1-3 0,0-3 0,-2 0 0</inkml:trace>
  <inkml:trace contextRef="#ctx0" brushRef="#br0" timeOffset="565088">18114 25391 21857,'69'-16'347,"-8"3"-347,-30 13-44,-4 0-1223,-4 0-548,-7 0-1120,-5 0-2712,-6 4 5647,-2 3 0,-2-2 0,-1 1 0</inkml:trace>
  <inkml:trace contextRef="#ctx0" brushRef="#br0" timeOffset="565496">17813 25661 22059,'-8'46'622,"0"-1"0,-4 31-208,12-62-111,7-3-34,9-1 224,14-5-381,10-2-23,9-1 1,-1-2-180,2 0-279,-7 0-461,-6 0-850,-9 0-1122,-9 0-2397,-7 0 5199,-8 0 0,-2 0 0,-2 0 0</inkml:trace>
  <inkml:trace contextRef="#ctx0" brushRef="#br0" timeOffset="565797">18420 25046 19673,'9'74'-1565,"0"-22"0,-11-40 0</inkml:trace>
  <inkml:trace contextRef="#ctx0" brushRef="#br0" timeOffset="566234">18342 25238 18115,'-8'0'2801,"2"0"-2543,6 0-146,61-1-78,-36 0-12,47 0-44,-53 1 100,-6 0-123,-3 0 112,-3 0-78,-1 0 34,-1 0 21,-3 0 46,-1 1-45,-1 1 33,0 3-33,-3 3 45,-5 5-46,-8 4 136,-6 4-68,-4 4-23,-1 1 202,1 1-200,3-4 357,6-6-359,7-6 68,6-5-146,3-1 213,1 1-156,12 0 66,7 0-56,18-2-55,6-2-1,5-2-22,-2 0-347,-5-5-583,-9-2-347,-9-5-337,-8 1-77,-8-1-1111,-3 2-1534,-4 0 4336,-7 5 0,6 2 0,-6 3 0</inkml:trace>
  <inkml:trace contextRef="#ctx0" brushRef="#br0" timeOffset="566442">18471 25491 19112,'-46'34'530,"0"0"0,5-4 1,7-4 287,13-5-146,8-10-504,7-3-33,4-4 56,11-1-124,11 0 23,15-1-90,41-4-572,-14-9-106,-19 4 0,-1-2-924,13-15-550,-7-2-1926,-10-1 4078,-8 0 0,-15 13 0,-6 2 0</inkml:trace>
  <inkml:trace contextRef="#ctx0" brushRef="#br0" timeOffset="566634">18789 25221 20322,'0'-10'4572,"0"3"-4292,0 7-101,0 0-145,0 75-46,0-22-212,0 4 0,0 2 23,0 13-774,1-7-963,0-9-1123,1-11-2744,-1-14 5805,0-12 0,-1-11 0,1-6 0</inkml:trace>
  <inkml:trace contextRef="#ctx0" brushRef="#br0" timeOffset="566800">18732 25457 23224,'48'-2'-235,"-1"1"0,35-2-1255,-37 1-1300,-9 0-2275,-7-2 5065,-9 2 0,-11-1 0,-5 2 0</inkml:trace>
  <inkml:trace contextRef="#ctx0" brushRef="#br0" timeOffset="567392">18453 25719 19112,'0'-9'3788,"0"1"-3464,0 8-55,-2 59-246,-2-32 111,-1 45 34,-1-49-11,2-9 168,1-4-179,2-7 492,0-2-571,5-1 225,10-1-225,13-3 0,13-3-67,7-1 79,6 0-56,2 5 55,0 0-112,0 3 113,-4 0-158,-4 0 68,-5 0-22,-7 0-282,-5 0-323,-5 0-348,-6 0-1737,-4 0-1188,-7 0 3911,-3 0 0,-4 0 0,-1 0 0</inkml:trace>
  <inkml:trace contextRef="#ctx0" brushRef="#br0" timeOffset="574104">7705 25021 13330,'0'7'1648,"0"-2"-1211,0-5-337,0 0 180,2 5-44,-1-3 100,2 4-33,-1-3 133,-2 0 91,1 1 168,0 3-471,-1 1 146,2 3-135,-1 0 34,0 1-179,-1 0 111,0 2-89,0-2-78,0-1 56,0 1-23,0-2 22,0 2-55,0-2 179,0 1-79,0-3 57,0 2-113,0-1 12,0 2-57,0 3 147,0 8-113,0-4 180,0 6-214,0-8 90,0 1-89,0-2 67,0 1-101,0-2 0,0 1 0,0 1 89,0 1-10,0 14-12,0-8-33,0 12 89,0-10-101,0 0 34,0-1 34,0-1 78,0 8-168,0-6 78,0 7-22,0-10-45,0 1 24,0-2-35,0 1 22,0-2-11,0 1-22,0 0 112,0 0-11,0 12 89,0-8-168,0 10 79,0-10-57,1-1 23,-1-1 0,1 1-45,-1-2 101,0 1-78,0-1 11,0 1-12,0 1-33,0-1 34,0 0-45,0 0 11,0-1 0,0 1-45,0 0 168,0-1-56,0 12-78,0-9 90,0 11-124,2-11 67,0 3-22,1-2 0,-2 1 0,0-4 90,1-1-57,-1-2 35,2 1-35,0 0 23,0 0-11,0 1-56,-2-1 11,1 2 0,-1-1-23,1 2 124,0 2-44,-2 9-136,2-6 158,-2 7-136,1-12 57,-1-2 0,0-1 0,1-2 23,0 0-46,0 3 102,0-1-112,-1 3 100,2-1-134,-2 2 100,1-1-44,-1 0 11,0 0 0,0-2-45,0-1 124,0 0-68,0 9-56,0-7 90,0 8-90,0-8 56,0 1-22,0 4 11,0 0-34,0 12 124,0-10-157,0 6 134,0-13-123,0-2 90,0 1-34,0-3 0,0 2 0,0-1-23,0 2 113,0 0-68,0 13-78,0-9 123,0 8-123,0-13 68,0-3-24,0-1 12,0-1-22,0 10 100,0-6-145,0 7 146,0-7-147,0 1 80,0 2-24,0-1 1,0 1 11,0-2-56,0-1-191,0-3-391,0 4 179,0-5-113,0 5 90,0-6-471,0 0 35,0-1-337,0-2 1255,0 3 0,0-8 0,0 1 0</inkml:trace>
  <inkml:trace contextRef="#ctx0" brushRef="#br0" timeOffset="575904">7295 25306 15112,'2'-7'4505,"-1"2"-3486,-1 5 1749,0 0-2276,-11 0 47,-3 0-271,-13 0-111,-6 0 157,-6 5-303,-7 3 135,-3 9-113,-5 2 113,0 7-135,-3 2 91,1 2-80,-1 3 12,2 1 66,2 2 12,2 0-100,2 0 66,1-1-22,1 0-22,3-1-12,2 1-11,6-1-11,2-1 0,2 2 23,2-1-57,2 6 146,4 1-224,2 1 190,6 0-100,1-2 44,3-2-44,2 1 0,4 1 22,1 2-12,1 1 35,1 21 111,0-15-190,2 15 112,1-20-56,0 0 11,1-2-22,5 0 0,2-1 11,8-1 56,2 0 34,3 1-169,4-2 191,-2-3-213,3-1 157,-4-3-89,0 0 33,1-1 0,0-3-34,3 1 146,1-4-67,15 6-79,-9-9 90,10 5-112,-11-9 90,2-2-45,3 2 11,1-3 0,3-1-34,-2-1 113,0-3-147,-3-1 136,-2-1-124,-1-1 89,-1-1-66,-2-2 21,1 1 12,-1-1-11,0 0-202,0-2-89,16 3 112,-11-2-382,8 0-235,-15-2-829,-4-1-1053,-2 0-482,-5 0-3709,-3 0 6880,-5-1 0,-4 1 0,-2-1 0</inkml:trace>
  <inkml:trace contextRef="#ctx0" brushRef="#br0" timeOffset="576384">7140 27079 18507,'-4'-1'3328,"1"0"-1894,3 1-1221,5 2-67,7 5-102,6 4-66,7 4 56,-1 2-57,-2-2 23,-2 0 0,-5 0 101,-3 1-90,-5 1 359,-3 1-213,-3 5 235,-1-1-246,-4 4 223,-19 10-324,-1-9-45,-14 9-201,10-11-449,3-2-1075,3 0-2018,5-3-6088,5 0 9739,4-3 1,4-6-1,2-4 1</inkml:trace>
  <inkml:trace contextRef="#ctx0" brushRef="#br0" timeOffset="586162">7829 27514 24894,'10'0'493,"4"0"-393,2 0-55,6 0 57,1 0-137,5 0 137,19 0-46,-4 0-22,18 0-34,-9 0 22,5-2-112,1 0 236,-2-3-146,21 1-56,-19 2 101,15 0-45,-21 1 0,2 1 11,3-3-22,4 0 134,1-3-101,3-1 34,-1-1 0,2-1-6,-19 3 1,0-1 5,26-5-216,-26 4 0,-1 1 172,22-5-1,-1 2 123,6-1-33,1 1-123,2-1 50,-23 5 0,1 0 50,26-2-78,-27 4 0,-1 1 0,19 1 0,4 1-11,-1 1 112,1-3-236,-4 3 270,-3-2-180,0 2 84,-19-2 0,1-1 40,27 0-222,-25 0 0,-1-1 143,22-2 11,1 0 34,1-1 44,-1 1-78,1-2 34,0 1-11,-1-1 11,-1 1-33,1 1-12,-3 2 0,-1 2-34,-1-1 168,1 1-156,-1 0 134,3 0-146,2-1 34,-19 2 0,2 1 6,-13-1 0,0 1-23,13 0 0,0 0 6,21-1 11,-4 0-67,-1-1 179,-2 2-202,2-1 101,-19 1 0,1 0 17,-13 0 0,1 0-56,12 0 0,0 0 6,20 0 22,-2 0 0,-2 0 101,1 0-168,0 0 167,3 0-156,0 0 67,-20 0 1,0 0 33,28 0-51,-30 0 0,-1 0 6,19 0 0,2 1-22,4 1 112,3 1-180,0 1 146,1-2-123,-3 0 67,-3 1-34,-1-2 34,-3 1 0,1 0-56,0 0 157,2 0-213,0 0 246,3-2-201,0 2 146,1-1-158,2 1 113,-2 0-34,3-2 0,-2 1 0,2-1-34,-2 1 157,-3 2-101,-22-1 1,4 1-57,1-1 1,0 1 33,2 0 0,-1 0-40,-2-1 0,-4 0 40,22 2-56,-2 0 134,-3 0-201,0 0 246,0-1-224,1 1 202,0-1-202,-1 0 124,-4 1-198,-4 0 175,-2 0 0,-4 1 258,-2-4-146,-2 2-191,-4-2 191,-2 0 171,-4-1-227,-2 0-101,-3 0 45,-2 0 164,0 0-209,1 0 134,2 0-257,-2 0 191,0 0-46,-3 0-145,6 0-79,-13 0 102,4 0-34,-16 0-258,-5 0 45,-3 0-695,-4 0-389,-1 0 1,-2 0 0</inkml:trace>
  <inkml:trace contextRef="#ctx0" brushRef="#br0" timeOffset="586695">17542 27174 15235,'-10'-3'2364,"2"1"-1142,8 2 156,0 0-392,-24-11-224,18 9 135,-18-9-438,22 11 785,2 0-1222,4 3 12,7 2-34,8 5 33,7 2-66,6 3 156,3-1-190,3 0 179,-1-1-224,-5-4 100,-4 2-10,-14-6 22,-4 2 67,-10-7-56,0 2 57,-2 0 21,-8 2 23,-7 3-33,-9 3 156,-5 3-157,-1 6 1,0 2-79,1 4 22,3 2-78,5-3 202,6-1-303,7-5-11,3-4-135,6-3-3282,0 3-1043,1-3 4628,-2 3 0,1-9 0,-1-1 0</inkml:trace>
  <inkml:trace contextRef="#ctx0" brushRef="#br0" timeOffset="588432">9490 26602 19516,'-8'-5'2520,"2"1"-1880,6 4-226,0 0-403,47-11 56,-26 8-22,33-8 123,-41 19-123,-7 8 33,-4 13-78,-9 10-336,-10 5-1322,-12 2-1300,-7-4-4023,-3-4 6981,5-9 0,15-14 0,7-7 0</inkml:trace>
  <inkml:trace contextRef="#ctx0" brushRef="#br0" timeOffset="588583">9556 26792 19146,'13'0'2498,"-3"0"-2408,-10 0-852,0 0-649,50 28-562,-30-21-2520,38 21 4493,-46-28 0,-5 0 0,-3 0 0</inkml:trace>
  <inkml:trace contextRef="#ctx0" brushRef="#br0" timeOffset="588749">9800 26563 16591,'4'-6'5860,"-1"0"-5019,-3 6-371,0 0-481,6 73-34,-3-34-308,1 11 0,0 0-1607,-2-4-326,-1 0-1277,0-4 3563,-1-1 0,0-19 0,0-5 0</inkml:trace>
  <inkml:trace contextRef="#ctx0" brushRef="#br0" timeOffset="588888">9824 26936 18877,'23'-39'156,"0"1"1,16-27-157,-24 52-201,-4 0-774,-1-1-616,-4 0-1445,-2-5-371,-1-4 3407,-1-3 0,-1 11 0,0 2 0</inkml:trace>
  <inkml:trace contextRef="#ctx0" brushRef="#br0" timeOffset="589054">9969 26573 23269,'2'60'325,"0"1"0,0-3 0,0-1-286,-2-11 1,0-1 4,0-3 1,0 0-134,0 28-35,0-10-335,0-15-516,0-10-1289,0-12-122,0-10-1838,0-7 4224,0-9 0,0-3 0</inkml:trace>
  <inkml:trace contextRef="#ctx0" brushRef="#br0" timeOffset="589488">10195 26571 21208,'77'-29'772,"-15"7"-760,-47 27-24,-9 13-312,-6 11-965,-27 34 1255,5-19-44,-16 11 44,20-35-22,9-8 56,7-9 359,15-1 33,9 0-22,13 0 22,2 1 45,-5 3-325,-7 2 0,-11 6 124,-7 3-191,-6 9-90,-16 4-314,-10 6-448,-18 0 331,8-12 0,0-1 688,-15 6 651,-4 0-717,38-20 11,10-5 358,17-1-111,10-2-68,37 0-347,-10-1-56,15 0-707,-24 0-1019,-7 0-1042,-6 0-2352,-6 0 5187,-7-3 0,-6 2 0,-4-2 0</inkml:trace>
  <inkml:trace contextRef="#ctx0" brushRef="#br0" timeOffset="589720">10525 26627 20860,'13'-8'3642,"54"-13"-3407,-31 16 56,44-9-280,-40 13 191,-8 13-202,-7 8 0,-11 19-235,-6 7-931,-6 6-1164,-9 1-2040,-11 2 4370,-13 0 0,10-24 0,2-7 0</inkml:trace>
  <inkml:trace contextRef="#ctx0" brushRef="#br0" timeOffset="589879">10496 26994 23807,'50'0'500,"0"0"1,-4 0-1,-2 0-500,11 0-33,-4 0-527,-5 0-852,-10-3-1390,-3-4-917,-8-8 3719,-4-6 0,-10 7 0,-4 1 0</inkml:trace>
  <inkml:trace contextRef="#ctx0" brushRef="#br0" timeOffset="590145">11023 26590 22608,'0'-7'1726,"0"2"-1637,0 5-335,0 0 168,63 19-80,-37-18 158,46 10 0,-57-25 236,-8-3 22,-4 0 201,-4 1-101,-8 3-134,-4 3-134,-13 5-90,-3 3 0,-6 5-627,3 6-460,1 5-1210,9 5-1334,9-3-4952,6-6 8583,7-5 0,0-3 0,1-2 0</inkml:trace>
  <inkml:trace contextRef="#ctx0" brushRef="#br0" timeOffset="590329">11329 26337 26067,'14'71'306,"1"-1"1,-2-4-1,-2-5-306,-4 13-123,0-7-516,-3-7-229,0-10-813,-3-9-1890,0-10-1651,-1-12 5228,-1-9 0,1-7 0,-1-3 0</inkml:trace>
  <inkml:trace contextRef="#ctx0" brushRef="#br0" timeOffset="590746">11044 26833 19414,'-1'-9'4079,"0"1"-3205,1 8-168,0 0-527,0 53 79,0-28-258,0 39 0,0-45 0,3-7 11,7-2 91,10-4-80,13 0 236,10-2-247,9-2 101,5-1-67,6-1-34,4 0-11,-1 2 0,1 1-79,-5 2-21,-6 2 100,-6-2-404,-8 4-145,-7-4-3944,0 1-3642,-15-4 8135,-1 1 0,-16-3 0,-2 0 0</inkml:trace>
  <inkml:trace contextRef="#ctx0" brushRef="#br0" timeOffset="606158">2262 26593 21902,'48'-12'-1345,"0"1"1,-5 0-1,-5 1-2341,0-1-2757,-10 2 6443,-9 3 0,-9 4 0,-6 1 0</inkml:trace>
  <inkml:trace contextRef="#ctx0" brushRef="#br0" timeOffset="606324">2373 26551 23012,'-23'43'280,"0"0"0,-13 28-292,36-51-44,10-4-123,5-3-392,15-4-1121,3-5-292,2-1-2352,0-3 4336,0-7 0,-17 5 0,-4-4 0</inkml:trace>
  <inkml:trace contextRef="#ctx0" brushRef="#br0" timeOffset="606549">2643 26422 22137,'-3'-1'2622,"-1"0"-2106,3 67-505,1-11-821,0 0 1,-1 4 842,1-16 1,0-1-101,0 37 202,1-6-650,1-12-382,1-11-370,1-13-1153,-2-12-1099,0-11-4011,-2-8 7745,0-5 1,0-1 0,0 0 0</inkml:trace>
  <inkml:trace contextRef="#ctx0" brushRef="#br0" timeOffset="606716">2643 26780 18742,'-2'-3'3462,"0"1"-2834,2 2-639,67-27-471,-35 15-443,10-5 1,0 0-2269,-11 4-4483,-6 0 7676,-4-1 0,-11 7 0,-3 1 0</inkml:trace>
  <inkml:trace contextRef="#ctx0" brushRef="#br0" timeOffset="607091">3321 26386 20793,'-13'-7'3059,"2"2"-3059,11 5-314,0 0-896,-1 68-885,1-38-124,-1 53-784,1-58-1087,0-7 4090,0-8 0,0-6 0,0-4 0</inkml:trace>
  <inkml:trace contextRef="#ctx0" brushRef="#br0" timeOffset="607341">3304 26449 19863,'40'-14'1238,"1"0"0,26-9-890,-44 26-214,-6 10-44,-9 6-90,-4 12-347,-4 3-225,-8 1-190,-7-1 369,-9-7 393,-1-6 337,4-9-203,8-7-134,6-3 0,5-2-33,11 0 66,8 0-66,12 0-685,5-3-895,1-4-2230,-4-4 3843,-3-1 0,-14 4 0,-4 3 0</inkml:trace>
  <inkml:trace contextRef="#ctx0" brushRef="#br0" timeOffset="607507">3650 26359 19067,'0'-7'4068,"0"2"-3990,0 5-78,1 72-168,0-25-465,0 5 0,1 1-1866,0 3-1075,1-8 3574,2-6 0,-2-22 0,0-4 0</inkml:trace>
  <inkml:trace contextRef="#ctx0" brushRef="#br0" timeOffset="607657">3657 26544 20445,'43'-1'-1137,"-1"1"0,30-1-2953,-53 1 4090,-4 0 0,-8 0 0,-3 0 0</inkml:trace>
  <inkml:trace contextRef="#ctx0" brushRef="#br0" timeOffset="608167">3380 26777 23280,'-2'51'11,"1"0"1,-1 32-35,2-62 23,0-8-22,0-7-79,0-4 90,0-2-45,5 0 56,6-5 22,12-1 102,9-5-102,8 0 56,5 2-78,-1 3 0,-3 4 68,-4 1-24,-7 1-88,-5 0-35,-5 1-358,-7-1-1031,-4 1-470,-4-1-1849,-3 0 3787,-1-4 0,-1 3 0,0-4 0</inkml:trace>
  <inkml:trace contextRef="#ctx0" brushRef="#br0" timeOffset="608783">3732 26396 20602,'42'-8'-28,"0"1"0,27-4-17,-48 10 45,-8 1 68,-7 0 346,-3 0 427,-3 4-707,-9 8-78,-3 8-56,-12 9 22,1 3 158,2-1 10,7-4 102,7-8-180,4-5 90,4-4-169,8 0 1,7-5-34,8 0-101,3-4-370,-2-1-660,-5 0 55,-3-1 67,-8-2 628,-4-1 381,-3 2 202,-2 0 336,-5 2 11,-5 8-67,-6 7 224,1 11-449,1 6-212,6-1-90,4-1-11,3-4-403,1-7-751,0-3-616,0-9-1345,3-2-2141,2-4 5312,3-4 0,-2 2 0,-2-2 0</inkml:trace>
  <inkml:trace contextRef="#ctx0" brushRef="#br0" timeOffset="609112">4059 26529 24155,'8'52'276,"0"0"0,-2-3 0,-1-6-152,-4 5-102,-6-3-11,-8-3-11,-11-2-89,-13-5 77,-7-7-268,-2-8 269,3-10-56,8-4 45,11-6 33,9 0-67,10 0 22,3-1 292,20-3-213,8 1 156,22-1-190,3 2 90,2 1-101,-2 1 34,-6-1-34,-4-1-45,-6-2-269,-4-1-571,-6 0-751,-7 0-1378,-4-2-2778,-6 0 5792,-4-4 0,-2 5 0,-2 1 0</inkml:trace>
  <inkml:trace contextRef="#ctx0" brushRef="#br0" timeOffset="610045">4283 26361 21278,'56'-24'-105,"0"0"1,-6 3 0,-8 3-188,-10 5 324,-16 7 338,-8 3-46,-11 4-156,-13 12 0,-14 9 45,-13 13 50,-5 2 488,5-3-265,13-8-340,11-6-68,13-8-55,9-2 257,14-1-224,12 2 247,14-2-146,19 3-135,-21-4 34,2 5 78,-31-2-111,-7 6-23,-10 3-426,-12 5 146,-12 2-90,-10 0 359,-1-4 22,11-7 79,12-5-57,10-7 34,21-2 57,12-2 33,18 0-393,29-15-570,-20 1-1290,10-14-234,-30 5-1401,-10-5-12,-6-1 3597,-8-8 146,-4 0 2544,-3 1 672,-2 5-729,0 10-235,0 9-123,0 8-952,0 3-1065,3 14-101,0 6-11,4 14-314,-2 4-526,-1-4-785,0-3-638,-2-6-460,-1-7-515,2-9 2667,-3-3 571,1-6 1848,-1-8-122,1-4-549,2-8-427,2-1-448,3 0-268,2 0-68,-1-1-22,3 0-212,-1-2-180,-1-2 78,-1 1 268,-5-2 102,-1 6 80,-3 1 580,0 8 1536,0 5-717,0 8-817,1 19-35,3 11-156,3 19-404,3 6 0,0 2-67,-1-2-100,-3-4-976,-3-6-1625,-2-6-963,-1-6-6167,-2-5 9644,-8-5 1,6-10-1,-6-4 1</inkml:trace>
  <inkml:trace contextRef="#ctx0" brushRef="#br0" timeOffset="610495">4614 26773 24995,'-39'46'-4,"0"1"0,4-5 0,3-6 72,2-9-248,8-8 180,9-11-168,8-5-56,4-3 146,12-5 78,11-7-22,16-6 10,8-5-167,2 3-23,-7 4-425,-8 6 414,-12 6-78,-10 3 11,-7 1-359,-4 9-11,-5 6-437,-4 9-291,-2-2 235,1-8 191,5-7 952,3-7 694,3-10 438,8-2-23,5-5 449,12 4-45,2 8-662,5 2-504,2 3-269,-2 0-44,-4 0-34,-3 1-157,-7 1-1052,-3-1-1178,-5 0-975,-2-1-3114,-3 0 6476,0-7 0,-4 5 0,0-6 0</inkml:trace>
  <inkml:trace contextRef="#ctx0" brushRef="#br0" timeOffset="610770">5007 26271 23359,'-4'2'2196,"0"57"-1725,4-20-438,-1 3 1,1 1-79,1 4 124,6-7-158,7-5 57,7-7 11,4-5-23,0-7-224,-4-5-134,-1-5-987,-7-4-1579,-3 0-1120,-5-7 4078,-3-4 0,-2 2 0,0-2 0</inkml:trace>
  <inkml:trace contextRef="#ctx0" brushRef="#br0" timeOffset="610928">5024 26534 20423,'-10'-7'3373,"3"2"-3317,7 5-56,54-26-1502,-24 9-1007,40-24-1268,-40 16-4671,-9-3 8448,-5 1 0,-8 11 0,-4 4 0</inkml:trace>
  <inkml:trace contextRef="#ctx0" brushRef="#br0" timeOffset="611083">5247 26242 24334,'-1'71'321,"1"-1"0,-1-4 0,1-5-321,0 13-549,-1-29 0,2-1-1110,0 14-1029,1 3-1279,1-42-4627,1-10 8594,0-18 0,-2 7 0,0-8 0</inkml:trace>
  <inkml:trace contextRef="#ctx0" brushRef="#br0" timeOffset="611283">5386 26191 25129,'6'68'631,"0"0"0,-1 1 1,0-2-588,-1-6 1,-1-1-1146,1 0 1,-1-1 1055,-1-3 0,1-1-6,0-6 1,0-2 549,1 29-1014,-1-17-404,0-21-300,-3-17-2792,2-12-3978,-2-15 7989,-2-16 0,2 9 0,-1-7 0</inkml:trace>
  <inkml:trace contextRef="#ctx0" brushRef="#br0" timeOffset="611865">5743 26186 22930,'38'-25'291,"-1"-1"1,25-13 526,-46 49-414,-4 7-58,-6 12-99,-3 4-21,-4 7-181,-12 3 303,-5 2-191,-14-1-213,1-3 135,2-5-102,8-8 79,8-6 11,5-6-22,6 1 78,1-3-33,1 4-90,1-1 101,5 2-34,3 0-123,6-2 157,1-3-202,-1-2 34,-1-2-426,-2-3-673,-2-1-2229,-4 1-4717,-3 1 8112,-2 5 0,-1-7 0,0 2 0</inkml:trace>
  <inkml:trace contextRef="#ctx0" brushRef="#br0" timeOffset="612009">5908 27021 14563,'-13'20'0,"2"-4"0</inkml:trace>
  <inkml:trace contextRef="#ctx0" brushRef="#br0" timeOffset="614411">21526 26870 22395,'7'-11'1165,"7"-1"-1008,14 0 247,8-3-359,7-1 235,6-1-101,-8 5 0,2 1-78,25-6-34,-20 7 0,-1 0-422,20 0 377,-2 2 158,-1 3-198,-3 2 164,3 3-90,-2-1 23,2 1-56,-3 0 89,0 0-101,-4 0 56,-2 0 79,-4 0-135,-5 3 258,-3 2-269,-3 4 224,-4 1 374,14 9-587,-13-2 178,8 6-144,-16-3-34,0 1 90,1 4-12,0 1-22,1 3-32,1 2 43,0 2-78,0-1 101,1-1-90,-1 1-11,-2-2 0,-2 1 78,-4 1 1,-3-2 22,-4 2-68,-4 1-10,-2 0 55,-3 2-44,-3-1 55,-1 1-66,-2 3-12,-1 2 112,-1 4-22,0 0 89,-6 1-179,-3-1 202,-9-2-190,-7 1 90,-4-4-113,-6 0 0,-4-2 0,-6 1 0,-3 1 0,-4 2 0,-4 0 0,1 1 0,-2-3 0,1 0 0,-3-5 0,-1-1 0,-5-3 0,0-3 0,0-2 0,3-5 0,2-3 0,4-3 0,3-3 0,4-3 0,7-4 0,8 0-35,8-3-155,9 0-303,9-1 269,5 0-1423,3 0 840,0-4-493,0-4-583,5-4-940,5-7-2063,7 1 4886,5-5 0,-10 10 0,0 3 0</inkml:trace>
  <inkml:trace contextRef="#ctx0" brushRef="#br0" timeOffset="614920">22404 28016 16905,'2'-14'4571,"0"3"-3574,-2 11 897,0 0-975,0 14-392,0 1-90,-2 14-348,-7 1 12,-6 1-101,-9 5 0,-4-2-78,0-1 100,2-5-156,5-4 190,5-8-101,5-1 11,5-9-44,4 1 22,2-6-11,2 2 134,9 2-112,10 1 135,11 3-135,9-1 112,2 2-123,2 1 112,-1 0-56,-2 1 0,-3 0 23,-2 0-46,-5-3 158,-3-3-270,-5 0-89,-5-4-258,-3 0-795,-7-2-964,-1 0-1771,-5 0 4012,-1 0 0,-2 0 0</inkml:trace>
  <inkml:trace contextRef="#ctx0" brushRef="#br0" timeOffset="615765">24205 26858 25935,'-38'53'7,"-1"0"1,3-3-1,1-5-533,-11 1-606,2-2-392,5-7-859,9-7 490,9-14-1080,10-7 351,7-8 2678,9-11 606,8-2 1534,8-8-157,7 4-358,1 5 918,16 4-2083,-9 4-57,10 2-403,-13 1-56,0 4-22,0 1-718,-2 4-3764,7-2-57,-14-3 4561,1-2 0,-17-2 0,-5 0 0</inkml:trace>
  <inkml:trace contextRef="#ctx0" brushRef="#br0" timeOffset="615899">24318 27001 22328,'0'55'-2066,"0"0"1,0-5-1,0-5-4164,0-5 6230,0-9 0,0-12 0,0-10 0</inkml:trace>
  <inkml:trace contextRef="#ctx0" brushRef="#br0" timeOffset="616034">24342 27147 19729,'36'-30'-2931,"1"0"1,21-22-2807,-50 34 5737,-4-1 0,-3 8 0,0 1 0</inkml:trace>
  <inkml:trace contextRef="#ctx0" brushRef="#br0" timeOffset="616212">24490 26858 22765,'0'54'496,"0"1"1,0-2 0,0 0-379,1-9 0,0 0-90,0-1 0,1 0-84,3 35 44,1-10-223,0-13-605,0-16-1009,-2-13-1266,-2-14 1512,-1-8 1,-1-4 0</inkml:trace>
  <inkml:trace contextRef="#ctx0" brushRef="#br0" timeOffset="616645">24636 26833 23549,'72'-27'662,"-16"18"-662,-53 28-45,-6 16-605,-11 5-269,-22 11 919,7-20 0,-6 1 0,26-22 23,7-4 402,15 0 202,8 1-391,12 0 212,3 3-168,-6-1-22,-8 0-135,-11 3 101,-5 1-123,-7 4-68,-14 4-66,-10 3-57,-18 1 34,-4-2 56,2-2 168,10-4-101,14-2 90,16-5 102,19-2-13,14-2-179,17-3-33,4-1-34,3-2-146,-6-5-851,-4-2-628,-8-7-1882,-6-5-2969,-5-3 6476,-8-7 0,-7 13 0,-4 1 0</inkml:trace>
  <inkml:trace contextRef="#ctx0" brushRef="#br0" timeOffset="617070">25061 26833 23919,'46'6'29,"0"1"1,-2-2 0,-4-3-30,9-14 124,-5-5 179,-11-10 413,-11 2-222,-11 2 44,-7 4-449,-10 1-89,-12 4 0,-12 3-190,-16 6-584,-11 5-918,-9 15-1686,-7 8-757,3 15 214,7 2 3921,18-2 1008,18-6 1703,16-8-55,11-8-807,16-4-1,13-6-648,19-2-662,12-3 111,7-6-492,4-4-101,-2-5 23,-10-2 274,-14 6-308,-14 4 167,-15 12 92,-8 15-237,-6 14-67,-3 11-45,-4 3-426,-4-5-1064,-4-5-1468,-1-11-2286,-1-8 5289,-3-11 0,9-5 0,-1-4 0</inkml:trace>
  <inkml:trace contextRef="#ctx0" brushRef="#br0" timeOffset="617253">25045 27115 24166,'22'47'799,"1"-1"0,1-4 0,5-8-395,38-5-382,8-14 23,-2-7-856,-6-7 767,-12-3-534,-12-4-1540,-14-2-3518,-8-1 5636,-9 2 0,-6 5 0,-4-1 0</inkml:trace>
  <inkml:trace contextRef="#ctx0" brushRef="#br0" timeOffset="617938">25976 26748 21801,'-4'-1'4124,"1"0"-3710,3 1-391,-8 65 66,4-12-50,-2 1 1,2 2-662,0 22 476,3-8-246,0-11-338,1-13-458,0-11-459,0-11-683,0-8 167,0-9-2543,0-3 4706,-1-4 0,-1 0 0</inkml:trace>
  <inkml:trace contextRef="#ctx0" brushRef="#br0" timeOffset="618295">25936 26848 23258,'54'-31'429,"0"0"1,-6 3 0,-6 8-139,-8 18-258,-11 10 169,-12 6-168,-6 15-34,-8 5-168,-13 6-303,-10-3-89,-15-2-56,-6-5 481,-2-8 135,5-5 146,11-8-12,13-4-22,11-1-67,12 0 403,14 7-33,13 4-213,13 6 100,5 5-291,-3 2 79,-4 0-90,-9-2-11,-5-4-796,-10-6-582,-4-4-1525,-5-7-1008,-3-2 3922,-3-3 0,-1 0 0,-1 0 0</inkml:trace>
  <inkml:trace contextRef="#ctx0" brushRef="#br0" timeOffset="618632">26552 26880 23829,'-4'-45'194,"-1"0"1,-5-1-1,-4 7 467,-11 16-179,-6 2-45,13 16-202,2 5-212,2 12 44,-3 14 56,3 23-179,1 15 101,5 7-79,3-2 34,4-7-33,4-12-124,5-8-392,5-10-213,1-6-560,-1-7-673,-5-6-1478,-3-3-3620,-3-3 7093,-2-4 0,0-1 0,0-2 0</inkml:trace>
  <inkml:trace contextRef="#ctx0" brushRef="#br0" timeOffset="618812">26155 27103 24278,'58'-7'205,"1"0"0,-4 0 1,-5 2-285,11 0-324,-5 0-986,-9 0-2051,-7 1-3295,-8 2 6735,-10 1 0,-10 1 0,-6 0 0</inkml:trace>
  <inkml:trace contextRef="#ctx0" brushRef="#br0" timeOffset="619072">26955 27293 18250,'0'0'0</inkml:trace>
  <inkml:trace contextRef="#ctx0" brushRef="#br0" timeOffset="620552">24890 27721 20479,'1'-13'4874,"0"2"-4268,-1 11-483,-22 56-34,6-7-39,-1 1 1,-1 4-312,6-13 1,2-1 260,-1 1 0,0-1-335,-7 33-652,3-11-268,3-14-664,6-15-1521,2-13-3070,4-10 6510,0-8 0,0-2 0,0-1 0</inkml:trace>
  <inkml:trace contextRef="#ctx0" brushRef="#br0" timeOffset="620753">24890 27748 19919,'4'-7'4000,"-1"2"-3283,-3 5-605,35 64-89,-13-18-476,4 3 0,0 1 364,0 14-449,-3-8-246,-6-9-2959,-7 3 505,-5-22-3563,-3 1 6801,-11-21 0,7-4 0,-8-3 0</inkml:trace>
  <inkml:trace contextRef="#ctx0" brushRef="#br0" timeOffset="620928">24716 28118 24379,'43'-2'-90,"1"0"0,36-3-1086,-33 3-1771,-1-2-2006,-3-2 4953,-2 0 0,-18 2 0,-5 1 0</inkml:trace>
  <inkml:trace contextRef="#ctx0" brushRef="#br0" timeOffset="621157">25480 27867 22193,'-5'-7'2992,"1"2"-2757,-60 30-190,30 2 78,-7-3 1,1 3-113,11 20 12,12-4 89,8-5-224,7-6 134,10-5-89,6-4-11,11-7-91,7-3-626,3-8-729,2-2-1558,1-3-2207,1-8 5289,-1-4 0,-16 1 0,-6 1 0</inkml:trace>
  <inkml:trace contextRef="#ctx0" brushRef="#br0" timeOffset="621366">25682 27918 25566,'-42'28'295,"0"0"0,5-3 0,8 1-272,20 11 33,6-1 56,15 0-135,9-6 113,18-3-180,8-11-89,2-5-414,1-8-954,-5-2-1904,-7-5-3955,-4-8 7406,-9-7 0,-10 5 0,-7 2 0</inkml:trace>
  <inkml:trace contextRef="#ctx0" brushRef="#br0" timeOffset="622477">27312 26850 23247,'10'-1'2600,"-25"58"-2466,-7-14-134,1 2 0,-2 2-202,-13 12-974,1-5-1290,-1-7-2329,4-10-5036,5-10 9386,8-14 1,9-8 0,6-5 0</inkml:trace>
  <inkml:trace contextRef="#ctx0" brushRef="#br0" timeOffset="622619">27176 27118 23572,'81'15'-1524,"-15"-3"-986,-46-4-1647,-5-4 4157,-1-4 0,-6 0 0,-3-3 0</inkml:trace>
  <inkml:trace contextRef="#ctx0" brushRef="#br0" timeOffset="622757">27394 26984 18619,'0'-13'4090,"0"2"-3709,0 11-347,0 0-34,7 71-168,-4-30-712,1 7 0,0 1-1574,-1-1-2140,0-8 4594,-2-7 0,0-15 0,-1-9 0</inkml:trace>
  <inkml:trace contextRef="#ctx0" brushRef="#br0" timeOffset="623262">27420 27164 19583,'34'-44'-139,"-1"1"1,-3 2 0,-4 10 138,-11 17 22,-3 1 382,-7 2 246,-2-1 706,-3 5-427,0 2-10,0 3 280,0 1-650,0 11-246,0 10 78,1 17-336,1 10-23,1 7-22,1 0-145,-2-5-584,1-7-739,-3-8-179,1-6-1065,-1-7-380,-1-7-874,-10-7 2599,-6-5 1367,-11-2 1792,-6 1 1290,0 10-763,0 9-582,9 14 100,6 8-559,11 2-774,5-4-235,16-4-258,9-11 90,19-9-79,10-8-22,4-6 0,-3-12 11,-9-6 79,-11-10-56,-12-4 437,-11 1-158,-6-4-55,-14 2-258,-9 2 0,-14 7-157,-8 7-313,-1 8-449,-1 5-1143,6 2-504,6 0-2330,12 0 4896,10 0 0,6 0 0,4 0 0</inkml:trace>
  <inkml:trace contextRef="#ctx0" brushRef="#br0" timeOffset="623420">27916 26858 25847,'-45'61'-1565,"1"1"0,2-5 0,3-7-3444,-5-5 5009,7-12 0,18-16 0,7-9 0</inkml:trace>
  <inkml:trace contextRef="#ctx0" brushRef="#br0" timeOffset="623562">27836 27006 24401,'25'52'-2092,"0"1"1,-1-6-1,-8-5-4967,-17-6 7059,-10-8 0,7-12 0,-6-8 0</inkml:trace>
  <inkml:trace contextRef="#ctx0" brushRef="#br0" timeOffset="623862">27851 27060 22518,'47'-4'-913,"0"-1"0,32-2-813,-57 5 337,-7-3-258,-4-6 661,-6-3 986,-3-5 661,-2-2 1356,0 2-134,-2 4 279,-1 7-616,-1 4-560,0 11-560,1 16 291,0 19-268,2 18-102,0 9-314,1-1-10,2-4-23,1-9-23,3-8-717,-1-11-1153,-1-11-1995,-3-10-3866,-1-8 7754,-11-5 0,9-2 0,-9 0 0</inkml:trace>
  <inkml:trace contextRef="#ctx0" brushRef="#br0" timeOffset="624112">27749 27600 23829,'59'21'127,"-1"1"0,-4-5 1,-4-8-162,6-24 56,-10-11-22,-13-5 56,-15 0 336,-9 0 247,-15 3 190,-33-1-784,-1 15-45,-29 1-134,12 28-213,4 6-707,7 15-257,11-2-2510,17-7-6010,9-11 9451,14-8 0,-3-7 0,4-1 0</inkml:trace>
  <inkml:trace contextRef="#ctx0" brushRef="#br0" timeOffset="624595">28697 26836 19729,'-2'-3'3652,"0"1"-3002,-5 67-146,6-21-431,-3 4 0,1 2 140,3 5-180,5-8-66,5-11 22,7-11 11,4-12-12,4-7 46,-2-8 392,1-14-326,1-9 24,-3-21-124,0-8-56,-6-6-986,-5-1-717,-6 7-1614,-5 10-4919,-15 15 8292,-9 14 0,4 10 0,2 5 0</inkml:trace>
  <inkml:trace contextRef="#ctx0" brushRef="#br0" timeOffset="624707">28704 27047 17778,'50'-19'-2331,"-1"0"1,-3 0 0,-4 0 2330,7-13 0,-21 14 0,-9 3 0</inkml:trace>
  <inkml:trace contextRef="#ctx0" brushRef="#br0" timeOffset="624837">29052 26804 23672,'-2'75'-179,"-1"-1"0,1-16 0,0-4-2119,2 29-491,0-41-2321,0-12 5110,0-11 0,0-12 0,0-4 0</inkml:trace>
  <inkml:trace contextRef="#ctx0" brushRef="#br0" timeOffset="625020">29050 27043 21779,'52'-17'381,"-5"4"-381,-13 13-392,-5 0-1423,-5 3-796,-7 2-3899,-8 5 6510,-5 6 0,-4-7 0,0 0 0</inkml:trace>
  <inkml:trace contextRef="#ctx0" brushRef="#br0" timeOffset="625520">28685 27281 20020,'3'-1'3776,"-1"0"-3384,-2 56-157,-1-24-123,-1 43 90,-2-43-45,0-8-56,2-10 55,1-7-111,1-4 213,0-2-22,12 0 122,9 0-246,18 0 23,12 0-135,5 0 0,2 0 0,-3 0-460,-6 0-392,-9 0-1041,-11 0-1401,-10 0-3362,-7 0 6656,-6 0 0,-2 0 0,-3 0 0</inkml:trace>
  <inkml:trace contextRef="#ctx0" brushRef="#br0" timeOffset="626063">29330 26656 23460,'-9'45'-1928,"0"1"1,-7 29 796,8-58 301,-2-3 606,-2-4 224,2-3 594,1-2 202,5-3-416,1 0 125,3-1 55,0 0 695,10-1-370,8 2-380,12 1-46,6 0-325,-3 3 113,-5 0-225,-8 3 101,-7-2-67,-7 6-56,-4 2-537,-33 20 223,2-7 124,-30 9 190,10-15 526,6-5 158,8-6-113,13-3-179,12-4-358,6 1 134,15 0 0,10 0-135,17-1-33,8-2-45,4-2-391,1-1-707,-1-7-762,-7-3-1378,-4-7-1927,-9-2 5210,-8-6 0,-11 12 0,-5 0 0</inkml:trace>
  <inkml:trace contextRef="#ctx0" brushRef="#br0" timeOffset="626226">29593 26870 18037,'0'-12'8358,"0"49"-8358,0 7 17,0-2 0,0 1-84,0 21-572,0-5-672,1-11-941,1-8-1054,-1-11-1579,0-11-1647,-1-9 6532,0-9 0,0-1 0,0-1 0</inkml:trace>
  <inkml:trace contextRef="#ctx0" brushRef="#br0" timeOffset="626387">29575 27091 24379,'52'-37'907,"0"7"-874,-6 28-33,-1 0-548,-4-1-4562,2-1-1725,-19 3 6835,-4 0 0,-17 1 0,-3 0 0</inkml:trace>
  <inkml:trace contextRef="#ctx0" brushRef="#br0" timeOffset="626880">29196 27223 23124,'4'45'493,"1"0"0,2 33-247,-7-39-223,0-11 33,0-7-12,0-9-66,0-6 22,0-3-90,0-3 90,10 0 247,7 0-214,16-1 180,10-3-157,10 1 45,10-2-101,4 1 0,4 0 0,-1-1-34,-5 2-33,-5-1-515,-11 1-371,-9 2-1759,-14 1-1411,-11 0 4123,-9 0 0,-5 0 0,-1 0 0</inkml:trace>
  <inkml:trace contextRef="#ctx0" brushRef="#br4" timeOffset="633618">39057 11791 19414,'7'0'2723,"-2"0"-997,-5 0-1020,-8 56-303,0-19-213,0 6 1,-1 2 112,-4 15-224,-3 5 178,0 12-624,8-36 0,0 1 451,-1 4 0,0 1-73,0 3 0,-2 1 56,1 3 1,-2 1-68,-1 0 0,0 1 84,0 1 0,-1 0-315,-1-1 0,0 0 247,-1 1 1,1 0 78,-2-1 1,0 0-63,-1 0 1,-1 0 55,0 0 1,0 1-85,-3-1 1,0 1 50,-1 2 1,0 1-35,-1 2 1,-1 0 5,0 2 0,0 0-28,-1 2 0,-1-1-459,0 1 1,0 0 447,-1-1 0,-1 0 22,-1 1 0,1-1 11,0-2 1,0 2-8,3-5 0,-2 3 0,1-3 24,-2 9 0,0 0-65,4-10 0,-1 2 0,2-3 37,-1 4 0,1-3-11,-1 2 0,0 0 0,1 0 0,-1 0 5,1 0 1,1 0-45,-1 0 0,0 2 91,3-6 0,-2 4 1,1-4 8,-5 10 1,0 0-47,4-11 0,-1 2 0,0-4-10,-3 4 1,0-3 33,-1 1 0,-1 0-17,-1 1 1,0-1-23,-2 1 0,-1-1 0,-1 1 0,-1-2 22,-1 2 1,0-2 22,-3 0 0,1-2-12,-1 2 1,1-1 16,-2-1 1,0 1-35,0-1 1,0 0 61,-1 0 1,0 0-74,-3 1 1,0 0-6,-2 2 0,0-1 0,-3 3 0,0 0 0,-1 0 0,-1 1-39,0-1 0,1 1 106,0-3 0,-2 3-60,5-6 1,-4 2 0,2-2-35,10-11 1,1-2 0,-1 1-371,-12 12 1,-2 1 0,2-3 401,-7 5 1,2-2 5,-2 0 0,0-1-11,-2 2 0,0-1 0,-1 0 0,0 0 17,1 0 0,-1 1-6,2-1 0,-1-1 39,3 0 1,-3 1-21,4-4 0,-4 4 1,3-3-62,12-10 1,2-2 0,-3 2 15,-12 11 0,-4 2 0,3-3 15,16-12 0,3-2 0,0-1-22,-22 18 0,0-1 22,2-1 0,-1 0-40,1-2 1,0 0 100,0-1 1,0 0-84,0 0 0,-1 0 61,0 1 0,0 0-306,-2-1 1,-1 1 294,-1 1 1,0-1-29,20-16 0,-1 0 0,0 0 0,-1-1 0,-1 1 0,-1 0 0,-1 0 0,0 0 0,-1 0-177,-1-1 0,-1 1 0,-1 0 177,0-1 0,-1 0 0,0 1-8,0-1 0,0 0 0,0 0 16,0-1 0,0 0 0,1-1-8,0 1 0,1-1 0,-1 1 0,2-1 0,0 0 0,0 0 0,-1 1 0,0-1 0,0 1 0,1 0 0,-1 0 0,0 0 0,-1 0 0,0 0 0,-1-1 0,1 1 0,-1-1 0,0 0 0,-1-1 0,1-1 0,-1 0 0,1-1 0,-1 0 0,-3 1 0,1-1 0,-4 1 0,0 1 0,3-2 0,-4 1 0,4-1 0,-3 1 0,5-2 0,-2 2 0,0 0 0,4-3 0,1 0 0,5-3 0,-1 1 0,-23 13 0,-1-1 0,0-1 0,0 0-89,0-1 1,0 0 88,0-1 0,1-1 0,-1 1 0,1 0 0,2-2 0,-4 2-373,8-2 0,-4 1 0,3-1 373,15-7 0,2-1 0,-1 1 0,-14 6 0,-2 1 0,4-2 93,-2 1 1,4-2-94,1 1 0,1-1 0,1-1 0,0 0 0,4 0 0,1-1 0,1-1 0,1-1 0,4 0 0,1-1 0,3-1 0,1-1 0,4-1 0,1 0 0,-26 12 840,15-5-875,16-11 618,14-7-739,9-4 3109,7-4-3076,2 0 1087,1 0-3844,0 0 1457,4-2-941,4-8-1098,9-7-4707,4-6 8169,6 0 0,-12 9 0,-1 4 0</inkml:trace>
  <inkml:trace contextRef="#ctx0" brushRef="#br4" timeOffset="634284">27919 23165 24558,'-16'21'515,"0"1"-448,4 2 224,-2 3-257,-2 1 112,-2 0-134,0-1 77,2-5-78,3-4-22,2-6 11,6-5 0,2-3-78,3-3 100,0-1 57,6 0-23,11 2-45,10 1 78,13 2-10,7 0-12,4 0 34,3 2 11,-2-1-135,-1 4 124,-6-3-202,-4 1 34,-8-2-235,-5-2-696,-8-2-738,-4-1-2399,-5-1-5696,-4-8 9084,-2-6 0,-4 4 0,0-2 1</inkml:trace>
  <inkml:trace contextRef="#ctx0" brushRef="#br4" timeOffset="635156">32771 21188 23784,'-21'79'526,"1"1"1,0-4 0,3-5-516,9-22 1,0-4 10,0 0 0,0-2-22,-2 34 0,0-14-67,4-12-112,1-13 11,1-11-650,2-12-157,1-8-4156,1-5 492,0-19 4639,0-5 0,0 1 0,0 3 0</inkml:trace>
  <inkml:trace contextRef="#ctx0" brushRef="#br4" timeOffset="635608">32778 21304 21958,'49'-25'347,"-1"-1"1,-3 1-1,-5 9 101,-7 24-212,-3 7 212,-8 10-67,-8 9-146,-6 4-145,-6 3-90,-5 0 11,-8-2-11,-25 4 45,0-17-101,-16-5-101,14-16 157,2-7-168,8-9 168,6-1 11,9-4 79,6 6 313,5 6-347,2 3 358,0 12-200,6 10 122,5 18-314,7 9 12,1 5-34,0-3 0,-4-6-45,-1-8 0,-3-8-33,-2-9-516,-3-6-280,-1-4-683,-2-5-1267,0-2-672,-1-2-6335,-1 0 9594,0-7 0,-1 6 0,0-6 0</inkml:trace>
  <inkml:trace contextRef="#ctx0" brushRef="#br4" timeOffset="635949">32989 21694 24267,'59'-6'44,"0"1"1,-3-2 0,-6-3-460,1-15 34,-5-5 12,-13 3 335,-11 0 0,-11 2 225,-11-6-23,-13 8 257,-9-1-88,-9 15-68,-7 5-34,-1 16 146,-1 12 11,5 18-134,6 13 145,9 2-403,9-2 34,6-8 11,7-8-90,10-10-89,9-8 10,12-11-403,8-5-481,4-5-628,3-11-5445,22-24 7081,-18-5 0,-5 2 0,-28 16 0</inkml:trace>
  <inkml:trace contextRef="#ctx0" brushRef="#br4" timeOffset="636286">33653 21419 21140,'0'-7'4707,"0"2"-3946,-61 48-559,34-10-186,-9 1 1,4 3-17,19 13-89,8-6 66,10-4-369,10-8 101,8-11-258,9-9 179,0-8-22,-3-12-493,5-30 425,-12-2 180,-1-26 45,-14 15 202,-5 3 66,-1 8 382,-1 10 313,-3 12 213,0 10-594,-1 5-21,2 16-69,2 11-10,0 20-169,8 9 23,1 3-202,7-6-22,1-8-460,-1-10-1143,-1-9-1232,3-10 2958,6-7 0,-12-4 0,4-3 0</inkml:trace>
  <inkml:trace contextRef="#ctx0" brushRef="#br4" timeOffset="636704">34099 21093 27583,'8'64'11,"0"0"0,-1-3 1,-1-3 33,-3 22-600,0-5 431,1-11 35,-1-10-65,-1-13-37,-1-13-584,-1-10 270,0-11-156,0-4 336,-2-18 409,-7-8-184,-7-16 200,-7-3-10,-9 5 22,-2 9 258,-6 15-135,2 9 56,1 20 180,10 13-236,7 19 180,11 7-337,5-1 68,9-5-101,10-13-45,28-10-12,1-15-144,18-12-393,-15-16-415,-3-12-1042,-8-8-1994,-8-3-5513,-11 5 9513,-9 4 0,-5 16 0,-3 5 0</inkml:trace>
  <inkml:trace contextRef="#ctx0" brushRef="#br0" timeOffset="640794">32166 7021 19011,'-1'-4'3328,"0"1"-1692,1 3-1378,-10 85-191,7-32-314,-3 9 1,0 3 369,4 6-246,-2-2-203,2-4-391,0-8-758,-1-8-834,2-7-1366,0-12-3619,1-9 7294,0-11 0,0-6 0,0-4 0</inkml:trace>
  <inkml:trace contextRef="#ctx0" brushRef="#br0" timeOffset="641179">32164 7065 21051,'46'-17'564,"0"1"0,-3 0 0,-3 5-542,13 11 225,-8 15-247,-7 5 145,-14 16-145,-12 3 11,-6 2-11,-21 1-89,-9-2-180,-20-2-180,-8-9 404,-4-5 90,4-9 34,9-7 201,13-3 68,13 4-270,17 1 247,17 12-56,14 3-135,9 4-33,1 2-68,-2-2-33,-4-4-56,-5-3-940,-5-4-1716,-3-5-930,-3-6-6129,-3-4 9771,-2-5 0,-6 1 0,-3-1 0</inkml:trace>
  <inkml:trace contextRef="#ctx0" brushRef="#br0" timeOffset="641520">32853 7104 19628,'2'-46'403,"0"1"0,1-32 471,-3 53-11,-5 6 190,-5 6-381,-6 7-313,-4 4-90,-2 17-258,0 10 325,0 24-224,5 11 135,5 9-214,5 1-66,5-4-23,3-7-157,5-8-369,2-9-774,5-9-785,-2-8-1131,-4-8-3215,-3-4 6487,-2-8 0,-2-3 0,0-3 0</inkml:trace>
  <inkml:trace contextRef="#ctx0" brushRef="#br0" timeOffset="641687">32415 7372 18048,'-7'-3'4324,"64"1"-4121,-7 2-187,0 0 1,3 0-17,17 0-1333,-9 0-1793,-9 0-6705,-10-2 9549,-9-7 0,-16 5 0,-5-3 0</inkml:trace>
  <inkml:trace contextRef="#ctx0" brushRef="#br0" timeOffset="642078">33159 7012 22440,'52'-6'164,"-1"1"1,-4 0-1,-6 1-85,-10 4 178,-14 10-190,-8 6 79,-15 15-146,-16 7-314,-13 3-1355,-17 0-808,-2-5-817,3-9-796,10-11 4090,15-8 0,12-7 0,10-1 0</inkml:trace>
  <inkml:trace contextRef="#ctx0" brushRef="#br0" timeOffset="642212">33215 7167 13577,'77'21'9830,"-14"4"-8153,-54 9-3828,-5 17-6835,-2-7 8986,-5-6 0,2-19 0,-2-17 0</inkml:trace>
  <inkml:trace contextRef="#ctx0" brushRef="#br0" timeOffset="642537">33340 7162 22956,'82'-10'-595,"-12"2"-1645,-49 5-248,-5-1-1209,-4-4 313,-5-5 2061,0-4 1323,-2-5 2858,1-3-12,-3-3-113,2 0-1041,-3 2-134,2 6 101,-2 7 917,-1 7-1768,0 17-204,-1 22-301,0 30-186,1-19 1,-1 4-427,1 4 0,0 1 297,0 2 1,0-1 11,1-2 0,-1-2-6,2-6 0,-1-2-448,2 3 1,0-3-1003,3 5-427,1-5-1108,-6-34-1368,0-17 4530,-2-13 1,0 8-1,0-6 1</inkml:trace>
  <inkml:trace contextRef="#ctx0" brushRef="#br0" timeOffset="642778">33721 6895 21230,'13'-6'3899,"-3"2"-3181,53 0-528,-35 3 112,47-4-89,-55 5 179,-10 5-291,-6 8-101,-8 10 0,-12 11-582,-13 8-1368,-19 1-3776,-7-3 5726,3-8 0,21-14 0,12-10 0</inkml:trace>
  <inkml:trace contextRef="#ctx0" brushRef="#br0" timeOffset="642924">33780 7019 23135,'11'0'3406,"57"3"-3406,-38 4-190,44 4-696,-47 0-1187,-4-2-5916,-2-4-1423,-7-1 9412,1-11 0,-10 5 0,-2-5 0</inkml:trace>
  <inkml:trace contextRef="#ctx0" brushRef="#br0" timeOffset="643078">34102 6875 25207,'0'53'-64,"1"0"1,0-4 0,-1-2-1371,0 22-1222,0-9-313,0-9-818,0-15-975,0-13 4762,0-12 0,0-8 0,0-3 0</inkml:trace>
  <inkml:trace contextRef="#ctx0" brushRef="#br0" timeOffset="643233">34085 7114 23258,'51'-38'426,"-5"8"-449,-17 30-514,-2 3-943,0-1-906,-4 2-1625,-4-2 4011,-5-1 0,-7-1 0,-3 0 0</inkml:trace>
  <inkml:trace contextRef="#ctx0" brushRef="#br0" timeOffset="643540">33810 7391 24883,'4'46'409,"1"0"0,13 29-487,22-52 66,7-11-168,3-6-200,-4-6 301,-6-10 68,-10-5 11,-12-11 336,-9-19-56,-12 7-280,-12-12 348,-10 17-57,-10 9-100,-4 10-191,-3 8-303,-15 34-784,15 2-986,-9 30-3821,19-4 5894,5-3 0,12-22 0,4-10 0</inkml:trace>
  <inkml:trace contextRef="#ctx0" brushRef="#br0" timeOffset="647845">40130 7004 13341,'5'-2'3653,"-1"-1"-2364,-4 3-1177,55-57 123,-25 29-207,8-10 0,2 0 264,-1 6-192,4-3 461,21-17-281,-14 9-396,-15 14 0,1-1 239,18-16 34,7-5-57,-27 25 1,0-1 190,2 0 1,1-2 122,22-16 1,2-1-219,-13 10 0,1-1-461,16-13 1,0-1 342,-16 12 1,-2 1-34,0 0 0,0 1-45,-1 1 0,-1 2-172,-3 3 0,-2 1 160,-2 4 1,-3 2 79,27-17-113,-13 9 157,-11 8 80,-9 5-226,-14 8 440,-4 5-1627,-7 5-289,-2 1-2131,1-2-5693,0 2 9334,0-2 0,-1 2 0,-1-1 0</inkml:trace>
  <inkml:trace contextRef="#ctx0" brushRef="#br0" timeOffset="648484">42361 4905 18866,'-7'-1'1400,"-20"56"-862,14-5-297,-1 0 0,-1 5-601,6-13 1,1-1 426,1 2 1,0-1-68,-4 36 0,0-8 253,3-13-937,0-11-155,2-13-522,0-11-1642,1-11-1871,0-7 4874,1-7 0,1 2 0,1-2 0</inkml:trace>
  <inkml:trace contextRef="#ctx0" brushRef="#br0" timeOffset="648893">42246 5131 19101,'31'47'-4,"-1"0"0,-2-6 1,-4-7-210,-1-19 34,-6-7-23,-1-5 168,-3-6 34,0-11-44,1-10-113,0-14-45,0-6 33,1-2 169,-1 2 12,-2 6 257,-2 10 370,-3 10-135,-4 9 179,-2 6-268,-1 3 257,0 12 213,1 11-223,1 21-550,2-3 0,-1 2-112,3 24 16,-2-24 1,1-1-50,0 9 89,0-8-112,0-8-281,0-8-469,-2-9-774,1-6 470,-2-7-346,-1-3 451,0-2 0,-1 0 0</inkml:trace>
  <inkml:trace contextRef="#ctx0" brushRef="#br0" timeOffset="649337">42688 5338 17454,'6'-1'2633,"-2"0"-2420,-4 1-213,60-20 56,-25 7-84,7-3 0,0-1 5,-2-4 12,-7-2 11,-7 3 123,-10 1 34,-8 3 695,-4 1-68,-4 1-89,-7 2-34,-6 3-459,-10 4 134,-7 3-257,-5 7 301,-2 12-268,1 13 124,5 16-214,7 8 101,7 1-112,9-1 45,5-6-112,13-6-22,7-8 44,13-10-582,10-8 22,3-9-380,2-3-662,-4-12-572,-4-8-2207,-5-11 4415,-6-10 0,-12 17 0,-5 1 0</inkml:trace>
  <inkml:trace contextRef="#ctx0" brushRef="#br0" timeOffset="649865">43124 5143 22204,'0'61'15,"1"0"0,-1-5 0,1-6 64,-1-2-124,0-7 101,0-9-79,0-10 46,0-9-23,0-7 0,0-4-157,1-2 135,1-9 22,5-8-23,5-17-22,6-10-11,5-9-134,3 1 179,1 3 11,-1 11 0,-5 11 134,-5 15-11,-7 7 438,-4 23-382,-3 11 23,-2 25-191,0 5-11,0 0 0,0-11-11,0-13-23,0-14-122,0-12 156,0-6 22,5-12 124,6-12-90,8-17-112,8-14 33,2-2-10,1 4-23,-4 12 56,-3 14 100,-6 13-10,-4 12 392,-1 21-404,-4 14 0,0 18-78,-2 2-134,-1-6-1289,-2-12-1143,0-13-2185,-2-13 4751,0-6 0,-1-6 0,0 0 0</inkml:trace>
  <inkml:trace contextRef="#ctx0" brushRef="#br0" timeOffset="650491">43801 4737 20546,'-8'4'4045,"-3"74"-3507,7-19-505,0 2 1,0 3-863,2-18 1,1-3 828,-1 0 0,0-1 0,1 32 492,0-10-403,-1-16 147,-1-15-157,-2-12-102,2-12 35,-1-5 872,3-4-1186,0-3 212,1-11 34,0-10 45,3-16-79,7-4 135,8 1-123,9 8 89,2 11-67,3 13 112,0 6-56,-1 11 45,0 9 89,-7 10 191,-5 11-191,-11 1 472,-4 1-382,-12-1 157,-9-3-258,-12-4 11,-9-5-134,-4-9-67,-4-8-358,1-6-450,2-12-828,5-7-2453,8-16-4181,10-8 8337,11-5 0,5 20 0,4 5 0</inkml:trace>
  <inkml:trace contextRef="#ctx0" brushRef="#br0" timeOffset="650924">44008 5272 19291,'0'6'1356,"65"-2"-1356,-22-4-6,5 1 1,2-2-712,4-4 291,-7-3 213,-12-5 213,-15 0 225,-10 0 648,-8-1 539,-6-1-381,-8-2-157,-9 0-269,-11 4-22,-8 6-359,-4 3 303,-2 14-281,4 10-33,9 14-123,11 12-23,11 3-67,8 2 56,18-5-168,9-4 22,17-12-145,6-9-1513,22-11-2723,-7-28 650,-3-7-2947,-19-23 6768,-20 1 0,-10 19 0,-3 6 0</inkml:trace>
  <inkml:trace contextRef="#ctx0" brushRef="#br0" timeOffset="651319">44495 5129 25903,'1'54'85,"0"1"1,1-6 0,0-5-175,2 2 100,2-7-34,-1-9-66,-2-7-146,0-9 190,-2-5-22,-1-6 10,0-2 57,0-12 0,0-3-45,-2-17 45,-3-4-22,-2-4 89,-3 0 23,2 6-67,1 6 111,3 8-100,1 6 178,3 3-200,-1 1 88,1 2-100,0-1 23,2-1-46,7-2 102,5 0-79,30-7-90,-8 3 79,19-3-179,-17 6-90,-3 3-91,-5 2-200,-3 2-527,-4 2-1188,-3 0-2005,-5 2 4291,-5-1 0,-5 1 0,-4 0 0</inkml:trace>
  <inkml:trace contextRef="#ctx0" brushRef="#br0" timeOffset="661357">30661 27006 11493,'-9'0'-516,"2"0"841,7 0 9505,0 0-7715,8-1-1779,10 0-235,14-2 111,13 0-178,8-1 22,6-1-90,3 1 203,3 0-282,-2 0 226,3-2-192,0 1 180,2-2-369,3-1 268,0 1 0,2-2 0,-1 3 11,-1 1-34,-3 2 125,-2 0-97,-21 2 1,-1-1-62,25 0 67,-25 1 0,-1-1-11,19 2 0,0-1 0,1 0-56,3-1 168,1-1-156,0-2 122,0 0-112,0-1 102,1 1-124,5 1 56,4-1-12,2-1 1,2 0 11,-5 0-22,-5 1 111,-6 3-89,-23 0 0,0 0-11,20 2 67,19-2-45,-23 1-11,2-1 0,2-1-44,0 1 144,-1-1-122,0-1 100,-2 1-22,0-3-34,-18 2 1,1 0 33,23 0-56,-20 1 0,0 1 695,24 1-449,9 0-168,5 1-33,-42 0 1,4 0-18,19 0 0,1 0-62,-13 0 1,0 0-299,17 0 0,0 0 315,-18 0 0,-2 0 17,-1 0 0,0 0 0,-3 1 0,0-1-324,37 3 403,-7 0-170,-7-1 204,-3 0-169,-3-2 61,-17 1 1,0 0 39,23-1-62,-23 0 1,0 0 16,17 0 0,-3 0-12,1 0 91,-3 0-68,-13 0 0,0 0-56,26 0 79,-23 0 0,0 0-276,21 0 242,3 0 0,-2 0-22,-1 0 112,0-2-169,1 2 169,0-1-180,3 0 90,-23 0 0,1 1 0,23-3-6,-26 3 1,-2-1-40,12-1 45,-3 1 598,-3 0-474,-5 0 67,-4 1-102,-2-1-156,-3 1 123,2-1 305,0 1-361,2-3 0,-1 2-23,1 0 90,0-1-134,1 1 157,2-1-146,4 0 56,29 0 45,-13 0-68,-22 2 1,0 0 22,20 0 0,0 0-11,-2 0 111,-2 0-77,16 0-79,-18 0 101,10 0-90,-28 0 22,-8 0 23,-9 0-22,-8 0 56,-7 0-146,-4 0-102,-2 0-1668,-5 0-1816,-6 0-4336,-8 0 8034,-10 0 0,13 0 0,0 0 0</inkml:trace>
  <inkml:trace contextRef="#ctx0" brushRef="#br0" timeOffset="661890">38133 26692 16109,'0'-4'5043,"0"1"-2052,0 3-2386,0-8-314,0 5-55,0-4 44,0 6-11,0 1-235,6 4 11,4 2-90,10 8 45,6-1-79,5 2 79,2-3 0,-14-5 0,-4-3 0</inkml:trace>
  <inkml:trace contextRef="#ctx0" brushRef="#br0" timeOffset="662038">38293 26741 25679,'14'50'291,"-8"-20"-179,-39 28-11,3-33-202,4-3-157,5-4-415,4-3-1130,3-4-1570,1-2-2633,2-4 6006,2 0 0,4-4 0,2 0 0</inkml:trace>
  <inkml:trace contextRef="#ctx0" brushRef="#br0" timeOffset="663173">33276 25690 25073,'-3'79'287,"-1"-1"1,1-3 0,0-5-255,2-21 1,0-3-218,1-1 0,0-1 95,-1 35-102,1-12-369,0-16-668,0-13-957,0-15-854,0-12-2250,0-7 5289,0-18 0,0 10 0,0-10 0</inkml:trace>
  <inkml:trace contextRef="#ctx0" brushRef="#br0" timeOffset="663507">33274 25751 22451,'60'-16'328,"-1"-1"1,-4 3 0,-6 8-306,-3 22 21,-11 11-10,-11 10-23,-13 2-11,-7-3 0,-16-1-45,-10-5-111,-18-7 88,-11-9-133,-21-8 178,21-4 1,0-5 22,36 3 0,9-2 493,18 8-191,11 13 203,17 16-281,9 14-56,2 5-168,-5-2 0,-21-23 0,-7-8 0</inkml:trace>
  <inkml:trace contextRef="#ctx0" brushRef="#br0" timeOffset="663567">33561 26223 23864,'52'49'-82,"-22"-15"0,-9-25 0</inkml:trace>
  <inkml:trace contextRef="#ctx0" brushRef="#br0" timeOffset="663724">34066 25802 19414,'0'0'0</inkml:trace>
  <inkml:trace contextRef="#ctx0" brushRef="#br0" timeOffset="663874">34066 25802 20636,'-48'-28'2381,"0"-1"0,3 6-2353,2 51 0,6 19-28,25 35-526,6-2 514,3-8-279,3-10-661,0-10-280,0-11-1453,0-10-1406,0-9 4113,0-8 0,0-7 0,0-5 0</inkml:trace>
  <inkml:trace contextRef="#ctx0" brushRef="#br0" timeOffset="664040">33528 26072 22417,'54'-1'504,"-1"1"0,-1-1 1,-3 1-695,20 0-1189,0 0 1379,-4 0 0,-29 0 0,-10 0 0</inkml:trace>
  <inkml:trace contextRef="#ctx0" brushRef="#br0" timeOffset="664101">34001 26070 19168,'49'-10'0,"-9"3"0</inkml:trace>
  <inkml:trace contextRef="#ctx0" brushRef="#br0" timeOffset="664724">34575 25603 23527,'45'-9'67,"0"0"0,35-5-100,-42 9 66,-1 3 12,-20 3 280,-2 10-56,-16 8-146,-12 15-123,-9 7-123,-15 3-706,6-15 0,-2-1-1838,-14 7-661,-11 1-4067,34-27 7395,11-7 0,8-2 0,5 0 0</inkml:trace>
  <inkml:trace contextRef="#ctx0" brushRef="#br0" timeOffset="664861">34751 25700 24255,'11'44'-90,"1"1"1,6 32-1547,-15-45-2353,-2-5-4303,-1-4 8292,0-7 0,0-7 0,0-5 0</inkml:trace>
  <inkml:trace contextRef="#ctx0" brushRef="#br0" timeOffset="665011">34814 25693 21958,'42'-18'-2846,"-1"1"0,27-16-4213,-49 18 7059,-6-4 0,-6 10 0,-4 0 0</inkml:trace>
  <inkml:trace contextRef="#ctx0" brushRef="#br0" timeOffset="665087">35014 25398 19751,'0'-13'915,"0"2"0,0 11 0</inkml:trace>
  <inkml:trace contextRef="#ctx0" brushRef="#br0" timeOffset="665194">35014 25374 15649,'0'80'240,"0"0"1,0-12 0,0 12 0,0 4 0,-1-6 0,1-13-93,0 3 1,0-3-805,0 7 1,-1 14-1,1-9 1,0-32-2968,0-36 3623,0-13 0,0-3 0</inkml:trace>
  <inkml:trace contextRef="#ctx0" brushRef="#br0" timeOffset="665519">35191 25537 22989,'44'-7'958,"0"-1"0,31-3-734,-41 10-90,-12 4 57,-10 10-191,-8 10-79,-16 14-581,-11 8-741,-19 5-1748,-12-1-1837,-1-7 4986,4-9 0,22-15 0,10-10 0</inkml:trace>
  <inkml:trace contextRef="#ctx0" brushRef="#br0" timeOffset="665611">35254 25727 24267,'50'10'126,"0"1"0,21 1 0,-56-4 0</inkml:trace>
  <inkml:trace contextRef="#ctx0" brushRef="#br0" timeOffset="665673">35440 25768 16736,'47'16'0,"-27"-8"0,12 0 0</inkml:trace>
  <inkml:trace contextRef="#ctx0" brushRef="#br0" timeOffset="665837">35548 25442 20020,'0'-5'4863,"0"0"-4214,2 77-593,2-13-56,1 16 0,0 4-118,-1-35 1,-1-1-191,2 9 0,-1-3-1070,-2 2-897,-1-12-885,-1-13-2296,0-12 5456,0-9 0,0-5 0,0 0 0</inkml:trace>
  <inkml:trace contextRef="#ctx0" brushRef="#br0" timeOffset="666023">35532 25739 19459,'0'-8'4673,"0"1"-4046,0 7-369,56 0-258,-23 0 0,46 0-11,-39 0-426,-4 0-650,-5 0-1031,-6 0-1030,-7 0-2488,-9 0 5636,-5 3 0,-4-2 0,0 2 0</inkml:trace>
  <inkml:trace contextRef="#ctx0" brushRef="#br0" timeOffset="666332">35360 26033 23866,'-13'51'672,"0"1"0,5-7 0,10-6-638,24-10 225,21-12-259,7-7 80,2-7-113,-8-11-218,-7-4 150,-11-10 178,-12-2-77,-9-2 0,-7-2 101,-15-2 11,-8 2 123,-19 5 68,-10 8-236,-9 7 224,-3 7-280,2 14 34,8 5-45,10 12-123,12-1-583,12-6-616,9-3-2297,6-8-5591,3-5 9210,3-3 0,-2-3 0,2-1 0</inkml:trace>
  <inkml:trace contextRef="#ctx0" brushRef="#br0" timeOffset="669031">39156 26130 14294,'-24'-47'3451,"4"8"-2711,15 23-281,-1 4 23,2-3 33,-2 5 337,4 2 302,-2 2-11,2 3-359,1 1-134,-2 2-291,-1 10-281,-2 15 79,-1 22-146,1 20 67,1 8-297,3 2 186,1-7-259,1-10-750,0-7-448,0-12-1255,0-7-785,2-12-3036,0-9 6566,2-7 0,-2-5 0,-1-1 0</inkml:trace>
  <inkml:trace contextRef="#ctx0" brushRef="#br0" timeOffset="669582">39081 26016 18283,'0'-13'3249,"0"2"-2420,0 11-717,63-40 57,-24 29-169,5-11 0,1 3 101,-3 21 156,-10 11 68,-12 9 78,-10 14-302,-7 6 22,-8 3-89,-12 0-56,-12-2 22,-12-7-146,-7-5-33,1-10 123,1-9 22,9-7 68,10-4-124,12-1 146,9 0-56,10 4 269,13 6 157,12 9-135,10 10-134,4 4-123,-5 3-34,-2-3 0,-5-5-45,-6-5-291,-3-5-617,-6-5-1456,-3-3-1322,-3-5 3731,-1-3 0,-3-2 0,-2 0 0</inkml:trace>
  <inkml:trace contextRef="#ctx0" brushRef="#br0" timeOffset="669941">39448 26284 24008,'50'2'-153,"1"0"0,-4-2 0,-6-5-250,1-14-168,-9-5 571,-12 1 67,-10 0 235,-10 0 46,-16 0 44,-9 3-34,-16 7-66,-5 5 77,-2 12-122,4 16 44,8 12-257,13 14 78,10 5-90,14 1-44,13-6-1,12-3-78,12-14-358,6-7-426,3-12-291,0-6-2029,3-9-2420,-3-11 5625,-1-8 0,-21 6 0,-6 3 0</inkml:trace>
  <inkml:trace contextRef="#ctx0" brushRef="#br0" timeOffset="670240">40327 26036 24748,'-27'-43'302,"0"1"1,0 4 0,0 9 33,-14 21 34,-1 6-124,-10 44-223,17 1 44,14-3 0,3 5-56,4 28-11,6 0-56,6-6-123,2-8-224,5-12-718,1-8-638,3-11-1513,-3-6-415,-2-9 3687,-4-5 0,-1-5 0,0-3 0</inkml:trace>
  <inkml:trace contextRef="#ctx0" brushRef="#br0" timeOffset="670407">39725 26310 23437,'57'-3'467,"1"0"0,-3 0 0,-3-1-501,25-6-447,-4 2-1110,-7-3-2443,-12 2-4852,-13-1 8886,-11-3 0,-16 6 0,-5 1 0</inkml:trace>
  <inkml:trace contextRef="#ctx0" brushRef="#br0" timeOffset="670890">40332 26026 22003,'-11'-3'3631,"3"1"-3217,7 81-268,1-35-107,-1 10 0,1 0-72,0-6 100,0-7-134,0-10 44,0-10-44,0-8-90,0-9-156,0-1-394,0-3-324,-3-12 23,0-24 885,-1 1 78,2-12 45,10 23 67,6 9 202,13 8 101,8 5-124,8 2 192,6 0-304,4 0 56,1 0-167,0 0 10,-5 0 12,-5-5-34,-8-3 12,-7-6 10,-11-2 113,-7-2-90,-8-2 134,-6-2-167,-13 3 234,-10 3-100,-15 9 214,-5 7-181,3 17-89,8 11-68,10 19-21,13 7 156,7 3-112,12-4-112,8-8 112,10-9-124,7-11-200,3-9-394,2-9-895,0-4-2029,1-5-2185,-3-9 5771,-1-8 0,-16 4 0,-4 1 0</inkml:trace>
  <inkml:trace contextRef="#ctx0" brushRef="#br0" timeOffset="671257">41188 25982 25959,'-52'7'201,"1"0"1,6 0-1,8 3-212,17 16-123,11 2 123,12 2-90,11 1 101,10-3-11,9-1 44,2-5-44,-2-3 89,-8-3-134,-7-3 135,-10-2-46,-4 0-21,-7 2 88,-11 3-100,-11 4 0,-16 0-11,-8 0 22,-2-2-100,0-3-23,11-5-101,10-3-538,15-5-986,9-1-1187,11-1-449,12-3-6409,14-5 9782,13-7 0,-17 5 0,-4 0 0</inkml:trace>
  <inkml:trace contextRef="#ctx0" brushRef="#br0" timeOffset="671757">41329 25865 17554,'-34'-39'3082,"8"8"-1726,24 31-112,1 0-830,-3 6 382,-1 14-337,2 21 34,-1 22-426,3 15-207,1-36 1,0 1 161,1 37-22,3-9 0,1-12 34,-1-14 157,0-11 111,-3-11-246,-1-12 56,0-5-112,0-11 358,3-13-403,4-15 45,7-16 0,19-27-78,-5 27 156,13-2-22,-11 39 56,0 21 179,-1 17-257,-4 20 33,-5 12-67,-4 1-67,-4-7 22,-4-9-548,-2-9-483,-3-10-1771,-2-8-2307,-1-8 5154,0-4 0,0-4 0,0 0 0</inkml:trace>
  <inkml:trace contextRef="#ctx0" brushRef="#br0" timeOffset="672410">39069 27040 21835,'-11'-5'2633,"3"0"-2263,75-5-314,-10 1-1104,2 0 1,2 0 1036,-14 2 0,-2 0-337,-1 1 1,0-1-469,33-6-1884,-13 3-965,-16 2-6166,-18 5 9756,-15 2 0,-10 1 0,-5 0 1</inkml:trace>
  <inkml:trace contextRef="#ctx0" brushRef="#br0" timeOffset="672578">39466 27052 22754,'-10'52'963,"-1"-1"1,1-2 0,2-3-897,5 18-33,1-7-68,2-6-695,0-9-783,3-8-1614,5-11-303,7-11-2106,6-6 5535,2-19 0,-10 10 0,-2-10 0</inkml:trace>
  <inkml:trace contextRef="#ctx0" brushRef="#br0" timeOffset="672823">39570 27310 23717,'47'34'3,"0"-1"1,-5-1 0,-4-10-26,2-23 44,-9-10 146,-11-2-56,-8-10 393,-8 0-180,-3-3-124,-12 0-89,-22-1-448,-20 12-168,-1 3-392,1 18-1211,23 3-1299,8 2-3653,9 1 7059,8-7 0,4-2 0,1-3 0</inkml:trace>
  <inkml:trace contextRef="#ctx0" brushRef="#br0" timeOffset="673044">39868 26982 22193,'3'-10'3272,"-1"3"-2935,2 75-203,4-17-500,-2 4 0,2 3 366,9 18-23,1-5-77,0-9 170,-1-14-709,-4-10-282,-2-14-1443,-2-11-1233,1-8 3597,6-37 0,-8 23 0,3-23 0</inkml:trace>
  <inkml:trace contextRef="#ctx0" brushRef="#br0" timeOffset="673786">40174 27094 20076,'-8'-3'4347,"-51"16"-3574,31 6-426,-38 16-32,45-1-270,11 1-68,7-3 79,16-4-112,8-6 23,42-7-271,-9-8-659,21-7-169,-25-9-694,-5-5 0,-10-8-35,-7 4 1559,-12 0 302,-7 7 1389,-6 4-537,-3 2-247,0 3 415,3-1-124,4-6-335,7-3-449,9-9 190,4-1-168,4-3 57,-3 4-68,-2-2 270,-14 9 167,-2-3 33,-11 6-234,-9-1 89,-6 2-168,-14 3 23,-8 3-225,-8 3 57,-3 15-79,1 8-56,7 20 0,11 6 112,14 3-191,9-2 146,13-5-134,8-8-34,11-6-67,6-8-459,5-7-303,2-8-325,3-8-89,2-14 77,0-13 931,-1-13 336,-3-6 202,-3 5 828,-7 8-155,-5 12-136,-8 12 281,-5 11-291,-3 17-293,-1 12-357,-1 12 66,-1 1-89,1-5 34,-3-11-68,3-10-44,0-10 112,10-20-68,6-14 0,13-23-44,5-11 100,3 2-156,3 7 168,-3 19-90,-4 17 67,-5 17 168,-5 20-134,-1 13-101,-5 14 0,-3 0 89,-5-6-189,-4-9-80,-4-11-536,-3-7-1571,-1-9-2531,-2-4 4818,0-10 0,-1 6 0,0-5 0</inkml:trace>
  <inkml:trace contextRef="#ctx0" brushRef="#br0" timeOffset="675737">32780 24863 21129,'11'-7'3843,"-3"2"-3697,-8 5-146,-53 55-291,17-23-242,-3 7 1,-2 0-1418,-10 2-1624,5-6-325,3-4 2061,13-13 382,13-7 1456,9-8 257,8-11 2153,11-1 402,6-8-862,11 3-516,2 2-168,2 6-146,-1 3-526,1 1-459,0 4-23,0 5-224,-1 3-79,-3 5-605,-3-2-716,-4-4 346,-5-5-234,-3-3 100,-3-6-930,-1-11 1098,-1-9 1132,3-9 1132,-3 2 1031,1 4-516,-4 9 12,-1 9 380,-3 4-1972,-1 12-67,0 9 0,0 13-907,0 13-472,0 4-560,0 1-1579,0-2-807,0-8 807,-1-10 6588,1-15 11,-2-20-795,2-10-235,2-9-1166,3 0-101,4 4-336,4 1-302,11-5-168,-6 7-1,8-4-649,-12 6-236,-2 1-828,-4-5-359,-3 0 559,-3-5 1144,1 1 392,-1 0 1468,1 5 2834,-1 0-2632,-1 11-325,-1 1 346,0 11-794,0 19-102,0 17-66,0 28-225,0 17-431,0-38 0,0 0-198,0 1 0,0-1 125,0 37-45,2-10-280,0-11-526,3-11-57,0-15-1165,-2-10-224,1-14-538,-3-5-3025,0-7 5936,-1-9 1,0 6-1,0-6 1</inkml:trace>
  <inkml:trace contextRef="#ctx0" brushRef="#br0" timeOffset="676203">33243 24766 22888,'43'-20'123,"0"1"1,27-7-124,-62 44-23,-2 14-212,-7 12-34,-10 4 45,-2-8 224,-10-3-12,11-19-133,1-5 145,17-13 302,11 0-155,9 0 323,9 0-291,-2 2 34,-7 4-101,-7 6 123,-11 5-134,-11 17-146,-16-6-425,-14 10-236,-15-9 89,-7-2 617,-1-2 808,10-5 32,13-2-493,21-7 101,23-1-33,21-6-68,16-2-246,9-1-34,2-1-45,-1-8-44,-4-3-896,-7-9-830,-5-1-1434,-9-2-2802,-4-5 5984,-7-7 0,-10 16 0,-5-1 0</inkml:trace>
  <inkml:trace contextRef="#ctx0" brushRef="#br0" timeOffset="676436">33805 24661 23124,'-14'0'1591,"3"0"-1591,11 0-56,0 0 0,69 33 33,-39-25 34,13 9 1,-3-5 32,-17-18 416,-9-5-192,-7-2 13,-5-2-281,-6 1-213,-11-1-728,-11 4-874,-17 5-1603,-10 4-3473,-10 15 6891,-6 11 0,28-6 0,9 1 0</inkml:trace>
  <inkml:trace contextRef="#ctx0" brushRef="#br0" timeOffset="676669">33530 24875 18283,'59'1'1942,"0"0"0,-3-1 1,-4-1-2000,12-4 1,-7-2-280,-7 0-145,-14 2 279,-8 2 101,-13 1 101,-7 1 549,-5 2 124,-3 11 99,0 6-548,0 14-168,0 1-56,0 0-100,0-4-3015,0-1-370,-3-11-2801,-5-2 6286,-6-11 0,4-2 0,0-2 0</inkml:trace>
  <inkml:trace contextRef="#ctx0" brushRef="#br0" timeOffset="676861">33662 25072 25174,'23'44'608,"-1"0"1,2-4 0,3-6-451,34-1-46,6-8-112,6-10 11,-2-7-56,-3-5-269,-11-3-269,-11 0-1288,-11-3-2028,-11-3-4359,-10-4 8258,-7-4 0,-5 7 0,-2 1 0</inkml:trace>
  <inkml:trace contextRef="#ctx0" brushRef="#br0" timeOffset="678622">42056 26196 21812,'-5'1'1905,"0"1"-1793,5-2-168,67-6 34,-33 3 22,46-3-67,-58 4 67,-11 6 336,-8 11-314,-15 10 79,-8 13-101,-18 4-280,-11 0-739,-4-3-876,-1-5 69,6-9-795,12-10 2621,16-11 0,11-3 0,9-3 0</inkml:trace>
  <inkml:trace contextRef="#ctx0" brushRef="#br0" timeOffset="678756">42155 26327 22720,'11'47'-560,"1"0"0,-1-4 0,-3-4-2029,-8-6-2139,-2-1 4728,-5-6 0,3-10 0,-2-7 0</inkml:trace>
  <inkml:trace contextRef="#ctx0" brushRef="#br0" timeOffset="678907">42180 26439 22406,'43'-16'336,"0"-1"1,29-12-1111,-47 22-1119,-6-3-303,-4 1-1098,-6-7-1783,-3-3 5077,-3-8 0,-2 11 0,-1 2 0</inkml:trace>
  <inkml:trace contextRef="#ctx0" brushRef="#br0" timeOffset="679086">42416 26118 24222,'0'50'541,"0"-1"1,0 3 0,0 1-475,0 2 0,0 1-494,-1-2 0,2 0 382,-1-6 0,2-1-22,2 34-416,5-15-659,-1-15-336,0-14-1558,-3-15-1480,-2-12 4516,-2-12 0,-1-5 0</inkml:trace>
  <inkml:trace contextRef="#ctx0" brushRef="#br0" timeOffset="679294">42571 26150 25297,'43'-10'331,"1"1"0,25-6-331,-59 20 22,-6 10-22,-7 9-695,-11 11-1333,-13 3-2230,-11-2-5009,-4-3 9267,3-7 0,17-12 0,9-7 0</inkml:trace>
  <inkml:trace contextRef="#ctx0" brushRef="#br0" timeOffset="679419">42594 26352 17734,'62'-4'2274,"0"0"1,-4 2 0,-9-3-3418,-15-4-1345,-1-1-616,-6-5-2554,-2-2 5658,-4-6 0,-10 10 0,-2 0 0</inkml:trace>
  <inkml:trace contextRef="#ctx0" brushRef="#br0" timeOffset="679569">43034 26070 19358,'1'-6'5749,"5"67"-5749,-3-9-168,0-1 0,1 3-863,-1 17-818,1-8-796,-3-12-1063,0-11-2276,-1-13 5984,0-14 0,0-6 0,0-7 0</inkml:trace>
  <inkml:trace contextRef="#ctx0" brushRef="#br0" timeOffset="679727">43029 26359 23381,'68'-46'146,"-7"9"-146,-27 37-213,-3 0-1457,-6 0-784,-6 0-2476,-7 3 4930,-6-2 0,-5 2 0,-1-2 0</inkml:trace>
  <inkml:trace contextRef="#ctx0" brushRef="#br0" timeOffset="680002">42832 26559 23605,'1'47'851,"-1"1"1,15 29-717,24-58-91,10-9-66,2-7 78,-5-9-56,-10-4 90,-14-5 302,-10-3 168,-8-2-358,-14-2 100,-10-4-279,-13 0-1,-11 6-22,-3 8 0,-4 7-145,0 14-23,3 8-146,5 10-515,11 6-774,9-1-2688,12-6-5540,6-3 9507,4-9 0,1-5 0,0-5 0</inkml:trace>
  <inkml:trace contextRef="#ctx0" brushRef="#br0" timeOffset="681673">43930 25902 22933,'-52'56'829,"0"0"0,3 0 0,8 0-622,16-5 1,7 0-736,3-1 1,4 0 527,3-3 0,4 0-23,7-4 1,4-1 179,20 31-528,23-10-273,-17-36 0,3-4-410,3-3 1,1-3-1003,1-5 0,0-3-6627,37 2 8738,-11-8 1,-31-3-1,-12 0 1</inkml:trace>
  <inkml:trace contextRef="#ctx0" brushRef="#br0" timeOffset="682125">44445 26055 21734,'-8'-1'886,"2"0"-842,6 1-44,67-29-762,-34 16 263,9-4 1,-3 1 498,-17 8 224,-12 4 1636,-34 3-1076,-7 12 102,-28 7-517,6 17 90,3 6-425,13 5-23,15-1 23,12-2-68,13-7-89,13-4-291,12-11-774,10-7-515,3-8-852,-2-4-1288,-6-3-4460,-7-7 8303,-10-3 0,-9 1 0,-4 1 0</inkml:trace>
  <inkml:trace contextRef="#ctx0" brushRef="#br0" timeOffset="682383">44596 26172 21387,'43'-22'-2932,"0"-1"0,-2 0 0,-7 0-1393,-18 6 4325,-2-7 3787,-12 8 751,-2 3-1524,0 2-650,-1 6-750,-1 2-583,-1 3-606,0 14-145,0 11-212,0 20-68,2 9 0,0 2-224,1-6-908,3-7-919,1-9-1724,1-5-4405,-1-9 8180,-3-7 0,-1-7 0,0-4 0</inkml:trace>
  <inkml:trace contextRef="#ctx0" brushRef="#br0" timeOffset="682665">44358 26371 19516,'-9'0'1321,"68"-15"-1567,-16 5-404,4-2 0,0 1-1232,0-1 56,-15 4 1826,-15 4 1243,-9 3 763,-9 4-247,-13 13-224,-7 10-784,-12 16-504,1 4-147,4 0-200,9-4-708,10-7-1275,5-9-540,7-7-2911,7-10 5534,4-5 0,-3-4 0,-2 0 0</inkml:trace>
  <inkml:trace contextRef="#ctx0" brushRef="#br0" timeOffset="682983">44671 26303 17745,'3'-3'5379,"-1"1"-4898,-2 2-156,10 61-303,-7-24-28,2 5 1,0 1 5,-5 2-134,-8-7-101,-9-4 67,-15-9-258,-12-5 12,-10-9 414,-2-5 100,5-5 315,14-1-68,12-4-45,15 1-66,9-2 212,19-1-179,15-2-56,20 0-79,10-1-33,1 0-202,-1 1-33,-7 0-920,-7 1-1366,-7 0-1244,-8 0-5569,-7-3 9233,-6-4 0,-10 6 0,-5 0 0</inkml:trace>
  <inkml:trace contextRef="#ctx0" brushRef="#br0" timeOffset="683524">45047 26075 24132,'-5'-7'2487,"1"1"-2319,4 6-44,0 0-203,-41 63 12,31-35 45,-27 45-68,46-55-67,3-6 79,2-7-404,-2-2-269,-2-3-448,-3-3-359,-3-9-1175,-3-7-663,-11-22 3396,-3 12 863,-10-8 1065,1 20 346,4 6-414,4 4-829,7 3-538,4 3-258,3 0-22,6 1 258,10 0-359,35-1-112,-7-3 0,20-2 0,-25-3-717,-6-2-134,-8 0-427,-7-3-1680,-6-13 2106,-6 3 852,-3-9 179,-3 10 718,0 3 448,0 7 391,0 5-772,0 5-1,-2 12-312,0 21 10,0 28-393,1 11 1,1 7-662,0-16 1,0 1 409,1 23 0,1-2-12,0-30 1,1-3 16,1-5 1,0-2-68,6 27-348,-2-14-2116,-1-16-1369,-3-19-4794,-2-20 8672,-2-24 0,0 7 0,0-4 0</inkml:trace>
  <inkml:trace contextRef="#ctx0" brushRef="#br0" timeOffset="684148">45506 25950 20916,'0'-8'4672,"0"2"-4189,0 6-495,0 0-55,-59 68-494,33-39 376,-9 11 1,2-1-511,16-22 79,9-9 246,5-5 325,3-3 23,9 0 22,7-7 0,13-2 11,4-5 68,-1 3-12,-4 3-45,-6 4 12,-8 2 123,-6 2 55,-6 16-88,-22 28-348,1-2-549,-14 15-1166,9-26 360,8-11-528,7-9-1210,5-7 2163,12-11 1154,5-11 22,7-10 1827,3-9 2970,3-4-3049,-6 15-504,4 2-359,-6 19-256,1 4-147,6 8-404,2 6-100,5 10 0,-2 2-56,-1 0-874,-4-7-1243,-4-3-1278,-6-7-4696,-7-1 8147,-5-3 0,-3-2 0,0-1 0</inkml:trace>
  <inkml:trace contextRef="#ctx0" brushRef="#br0" timeOffset="684343">45212 26471 25263,'58'13'526,"-1"0"1,-1-1 0,-3-4-471,26-5-112,-3-3-112,-7 0-548,-12 0-1313,-14-3-1713,-11 1-3138,-13-4 6880,-5-3 0,-9 5 0,-2-2 0</inkml:trace>
  <inkml:trace contextRef="#ctx0" brushRef="#br0" timeOffset="684731">45689 26021 23941,'61'-13'526,"-1"0"1,-3 1 0,-5 2-516,8 3-11,-5 3 45,-14 2-45,-10 2 438,-13 7-114,-9 13 180,-6 14-481,-11 18-23,-7 5 0,-10 2-426,-3-5-885,-3-7-1030,6-9-1660,4-11-2980,9-11 6981,7-10 0,4-5 0,1-1 0</inkml:trace>
  <inkml:trace contextRef="#ctx0" brushRef="#br0" timeOffset="684915">46195 25831 26899,'10'79'101,"-1"-1"0,-1-3 0,-2-4-101,-3-19 0,-2-4-932,1-1 0,-1-1 406,3 33-1054,1-13-425,-1-15-3015,2-17 5086,-1-16 0,-3-10 0,0-8 0</inkml:trace>
  <inkml:trace contextRef="#ctx0" brushRef="#br0" timeOffset="685265">46418 25739 26127,'55'22'448,"0"0"0,-4 1 0,-7 4-201,-2 30 122,-9 15-1212,-21-31 1,-3 2 915,-3 3 0,-2 2-73,0 2 0,-3 1 146,-3-1 0,-4 1-992,-9 19 0,-5-1-874,4-20 1,-4-2-3197,-8 13 1,-5-5 3989,-18 0 0,22-25 1,4-13-1</inkml:trace>
  <inkml:trace contextRef="#ctx0" brushRef="#br0" timeOffset="715052">21860 6352 24435,'-2'52'339,"1"0"1,-1-8 0,0-2-48,2 22-158,1-9 79,0 3-135,0 2 68,-1 1-68,1 0-33,1-4 123,3 1-157,1-3 169,1 1-169,-1-1 112,0 3-123,-2 2 78,1 4-78,-1 0 12,-2 1-1,0-3 39,-1-19 1,0-1-6,4 22-11,0 17-1,2-26 23,-1-2-45,0-1 57,1-3-57,-2 0-11,-1 1 157,1 27-113,-3-16 1,2 19 11,-2-24-33,2-2 21,-3 2-32,2-2 10,-2 0-11,0 0 101,0 24-78,-1-16-12,1 19 12,-1-22 11,0-1-12,0 0-44,2 0 11,1-1 0,1-1 22,1-2 57,-1 3-57,0-3 23,-1 2-23,-1-4 23,0 1-67,-1-2 33,0 1-11,-1-1 0,0 3 45,0-1 11,0 3-34,0 0 68,0-1-79,0 3 45,0-3-11,0 2-45,0-2 0,0-1 0,0-1-11,0-2 68,0 0-57,0 20 0,0-14 0,0 16 0,0-22 0,0 1 0,0-1 0,0 2 0,0-1 0,1-1 0,-1 0 0,1 0 0,0 1 0,-1 3 0,1-2 0,0 2 0,1-1 0,0-2 0,0 0 0,1-2 0,-2 24 0,1-19 0,-2 21 0,1-21 0,0 2 0,0 1 0,0-1 0,-1-1 0,0-1 0,0-1 0,0 1 0,0-1 0,0 0 0,1 0 0,0-2 0,3 0 0,-1 0 0,3 1 0,-2 0 0,1 2 0,-2 2 0,-1 3 0,0 2 0,0 2 0,0-1 0,1 2 0,0-3 0,1-14 0,0 1 0,1 25-154,0-25 0,-1 0 154,2 18 0,-1 0 0,-2-2 0,1 1 0,-2 3 0,2-1 0,-2 4 0,0-1 0,0 0 0,-1-1 0,-1-4-7,0-1 7,0-3 0,0 1 0,0-2 0,0 3 0,0-1 0,0 2 0,0-1 0,0 0 0,0-2 0,0 0 0,0 0 0,0 0 0,0 1 0,0 1 0,0-1 0,0 1 0,0-18 0,0 1 0,0 22 0,0-23 0,0-2 0,0 15 0,0 1 0,0 0 0,0 3 0,0-1 0,-1 0 0,-1-1 0,1-2 0,-1-2 0,2-4 0,-2 2 0,0-5 0,0 0 0,0-3 307,-1-1-307,1 2 0,-1 20 0,0-15 0,0 15 0,0-21 0,1-2 8,1-2-8,-1 1 0,1 1 0,0 0 0,-1 1 0,2 2 0,-4-1 0,3 2 0,0 0 0,0 0 0,1 1 0,0 2 0,0 0 0,0 0 0,0 21 0,0-17 0,0 17 0,0-20 0,0 1 0,0 2 0,0 0 0,-1 0 0,-1-1 0,0-1 0,0-1 0,-2-2 0,2-2 0,-2-1 0,2-1 0,0-1 0,-1 2 0,1-1 0,0 3 0,-1 23 0,1-16 0,0 15 0,-1-21 0,2-2 0,0 1 0,1-2 0,0 1 0,0 0 0,0-1 0,0 2 0,0-1 0,0 2 0,0-2 0,0 1 0,-1-1 0,1 1 0,-2-2 0,2-1 0,0 20 0,0-17 0,0 15 0,0-21 0,0 1 0,0-1 0,0 3 0,0-1 0,0 1 0,0 0 0,0 1 0,-1-1 0,0 2 0,-1-2 0,-1 1 0,2-1 0,0-1 0,1 2 0,0-1 0,0 29 0,0-16 0,0 22 0,0-22 0,0 0 0,0 0 0,0-1 0,0 0 0,0 0 0,0 2 0,0 0 0,0 2 0,0-1 0,0 2 0,0-1 0,0-1 0,0 0 0,0-1 0,0-1 0,0-15 0,0-1 0,0 24 0,0-23 0,0-1-333,-1 16 333,1 0 0,-2-2 0,0 0 0,0-4 0,1 0 0,0-2 0,0-1 0,0 1 0,0-1 0,1 2 0,0 1 0,0-1 0,0 0 333,0-1-333,0-1 0,0 0 0,0 0 0,0-1 0,0 0 0,0 0 0,0 0 0,0 1 0,0 0 0,0 1 0,0 1 0,-1 1 0,1 0 0,-1 0 0,0 1 0,1-1 0,-1 0 0,1 2 0,0-1 0,0 5 0,0 1 0,0-15 0,0 2 0,0 23 0,0-24 0,0-1 0,0 13 0,0-2 0,-1-2 0,0 2 0,-1-2 0,1 3 0,-2-1 0,1 1 0,1-1 0,-1-3 0,0 1 0,1-1 0,-2-2 0,1 0 0,0-2 0,0 0 0,1 18 0,-1-17 0,0 15 0,2-24 0,-2 1 0,2-1 0,-1 1 0,1 0 0,0-1 0,0-1 0,-1 0 0,0 0 0,-1-2 0,1 1 0,0-2 0,0 1 0,0-2 0,0 4 0,0 1 0,1 27 0,0-17 0,0 20 0,0-23 0,0 3 0,0-3 0,0 3 0,0-3 0,0 2 0,0 0 0,0 0 0,0 0 0,0 0 0,0-1 0,0 1 0,0 0 0,0 1 0,0-2 0,0-1 0,0 22 0,0-19 0,0 19 0,0-26 0,0 2 0,0-2 0,0-1 0,0 0 0,0-3 0,0 0 0,0 0 0,0-1 0,0-4 0,0-1 0,0-3 0,0-4 0,0-1 0,0-4 0,0-1 0,0 5 0,0-8 0,0 3 0,0-10 0,0-1 0,0 0 0,0-1 0,0 3 0,0-2 0,0 2 0,0 1 0,0-1 0,0 3 0,0 0 0,0 2 0,0-1 0,0 2 0,0 0 0,0 0 0,0 10 0,0-8 0,0 6 0,0-11 0,0-4 0,0 0 0,0-3-102,1-1-33,1-2-279,0 0 134,-1-2-302,1-2-6478,-1-1-2771,0-13 9540,-1-2 1,0-1 0,0 3 0</inkml:trace>
  <inkml:trace contextRef="#ctx0" brushRef="#br0" timeOffset="716976">21606 25170 7851,'-14'2'471,"3"0"-35,11-2 6075,0 0-5805,-4 0-382,4 0 5906,-3 0-6162,7 0-101,2 0 89,5 0-101,1 0 78,3 0-55,-1 0 22,1 0 0,-2-2-34,1 1 124,-2-3-168,2 2 167,-1-2-156,1 2 67,0-2 0,1 0-191,0 2-44,1-2 134,-3 2-112,1-1 179,-2 2 12,-1-1-45,-1 2 11,-1-1 45,2 1-157,0 0 0,0 0-247,2 0-123,-1 0 68,1 0-595,-1 0-347,-1 0-2667,-2 0 4079,-2-2 0,-5 2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8.sv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07880" y="3039912"/>
            <a:ext cx="9051420" cy="2007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29"/>
              </a:lnSpc>
            </a:pPr>
            <a:r>
              <a:rPr lang="en-US" sz="11735" spc="176">
                <a:solidFill>
                  <a:srgbClr val="333034"/>
                </a:solidFill>
                <a:latin typeface="More Sugar"/>
              </a:rPr>
              <a:t>JWT</a:t>
            </a:r>
          </a:p>
        </p:txBody>
      </p:sp>
      <p:sp>
        <p:nvSpPr>
          <p:cNvPr id="3" name="Freeform 3"/>
          <p:cNvSpPr/>
          <p:nvPr/>
        </p:nvSpPr>
        <p:spPr>
          <a:xfrm>
            <a:off x="1955884" y="3557878"/>
            <a:ext cx="4563507" cy="3997611"/>
          </a:xfrm>
          <a:custGeom>
            <a:avLst/>
            <a:gdLst/>
            <a:ahLst/>
            <a:cxnLst/>
            <a:rect l="l" t="t" r="r" b="b"/>
            <a:pathLst>
              <a:path w="4563507" h="3997611">
                <a:moveTo>
                  <a:pt x="0" y="0"/>
                </a:moveTo>
                <a:lnTo>
                  <a:pt x="4563507" y="0"/>
                </a:lnTo>
                <a:lnTo>
                  <a:pt x="4563507" y="3997611"/>
                </a:lnTo>
                <a:lnTo>
                  <a:pt x="0" y="39976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150616" y="6705474"/>
            <a:ext cx="3217681" cy="471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99"/>
              </a:lnSpc>
              <a:spcBef>
                <a:spcPct val="0"/>
              </a:spcBef>
            </a:pPr>
            <a:r>
              <a:rPr lang="en-US" sz="2999">
                <a:solidFill>
                  <a:srgbClr val="333034"/>
                </a:solidFill>
                <a:latin typeface="More Sugar Thin"/>
              </a:rPr>
              <a:t>2024. 05. 12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66768" y="5429954"/>
            <a:ext cx="5185378" cy="70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77"/>
              </a:lnSpc>
              <a:spcBef>
                <a:spcPct val="0"/>
              </a:spcBef>
            </a:pPr>
            <a:r>
              <a:rPr lang="en-US" sz="4444">
                <a:solidFill>
                  <a:srgbClr val="333034"/>
                </a:solidFill>
                <a:latin typeface="More Sugar Thin"/>
              </a:rPr>
              <a:t>SUH SAECHAN</a:t>
            </a:r>
          </a:p>
        </p:txBody>
      </p:sp>
      <p:sp>
        <p:nvSpPr>
          <p:cNvPr id="6" name="Freeform 6"/>
          <p:cNvSpPr/>
          <p:nvPr/>
        </p:nvSpPr>
        <p:spPr>
          <a:xfrm rot="1176042">
            <a:off x="5542962" y="3052482"/>
            <a:ext cx="2270598" cy="2201443"/>
          </a:xfrm>
          <a:custGeom>
            <a:avLst/>
            <a:gdLst/>
            <a:ahLst/>
            <a:cxnLst/>
            <a:rect l="l" t="t" r="r" b="b"/>
            <a:pathLst>
              <a:path w="2270598" h="2201443">
                <a:moveTo>
                  <a:pt x="0" y="0"/>
                </a:moveTo>
                <a:lnTo>
                  <a:pt x="2270598" y="0"/>
                </a:lnTo>
                <a:lnTo>
                  <a:pt x="2270598" y="2201443"/>
                </a:lnTo>
                <a:lnTo>
                  <a:pt x="0" y="2201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519391" y="6798434"/>
            <a:ext cx="1157453" cy="757055"/>
          </a:xfrm>
          <a:custGeom>
            <a:avLst/>
            <a:gdLst/>
            <a:ahLst/>
            <a:cxnLst/>
            <a:rect l="l" t="t" r="r" b="b"/>
            <a:pathLst>
              <a:path w="1157453" h="757055">
                <a:moveTo>
                  <a:pt x="0" y="0"/>
                </a:moveTo>
                <a:lnTo>
                  <a:pt x="1157452" y="0"/>
                </a:lnTo>
                <a:lnTo>
                  <a:pt x="1157452" y="757055"/>
                </a:lnTo>
                <a:lnTo>
                  <a:pt x="0" y="7570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1332" y="359327"/>
            <a:ext cx="1888214" cy="76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040" spc="75">
                <a:solidFill>
                  <a:srgbClr val="333034"/>
                </a:solidFill>
                <a:latin typeface="More Sugar"/>
              </a:rPr>
              <a:t>JWT </a:t>
            </a:r>
          </a:p>
        </p:txBody>
      </p:sp>
      <p:sp>
        <p:nvSpPr>
          <p:cNvPr id="3" name="Freeform 3"/>
          <p:cNvSpPr/>
          <p:nvPr/>
        </p:nvSpPr>
        <p:spPr>
          <a:xfrm>
            <a:off x="320650" y="324976"/>
            <a:ext cx="1046250" cy="803439"/>
          </a:xfrm>
          <a:custGeom>
            <a:avLst/>
            <a:gdLst/>
            <a:ahLst/>
            <a:cxnLst/>
            <a:rect l="l" t="t" r="r" b="b"/>
            <a:pathLst>
              <a:path w="1046250" h="803439">
                <a:moveTo>
                  <a:pt x="0" y="0"/>
                </a:moveTo>
                <a:lnTo>
                  <a:pt x="1046250" y="0"/>
                </a:lnTo>
                <a:lnTo>
                  <a:pt x="1046250" y="803438"/>
                </a:lnTo>
                <a:lnTo>
                  <a:pt x="0" y="803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539162" y="3601403"/>
            <a:ext cx="111442" cy="108585"/>
            <a:chOff x="0" y="0"/>
            <a:chExt cx="148590" cy="144780"/>
          </a:xfrm>
        </p:grpSpPr>
        <p:sp>
          <p:nvSpPr>
            <p:cNvPr id="5" name="Freeform 5"/>
            <p:cNvSpPr/>
            <p:nvPr/>
          </p:nvSpPr>
          <p:spPr>
            <a:xfrm>
              <a:off x="4572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6B1A45C-B513-0755-9CDC-059E32C04D23}"/>
                  </a:ext>
                </a:extLst>
              </p14:cNvPr>
              <p14:cNvContentPartPr/>
              <p14:nvPr/>
            </p14:nvContentPartPr>
            <p14:xfrm>
              <a:off x="604440" y="1332360"/>
              <a:ext cx="10613520" cy="78069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6B1A45C-B513-0755-9CDC-059E32C04D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240" y="1316160"/>
                <a:ext cx="10645920" cy="7839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1332" y="359327"/>
            <a:ext cx="1888214" cy="76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040" spc="75">
                <a:solidFill>
                  <a:srgbClr val="333034"/>
                </a:solidFill>
                <a:latin typeface="More Sugar"/>
              </a:rPr>
              <a:t>JWT </a:t>
            </a:r>
          </a:p>
        </p:txBody>
      </p:sp>
      <p:sp>
        <p:nvSpPr>
          <p:cNvPr id="3" name="Freeform 3"/>
          <p:cNvSpPr/>
          <p:nvPr/>
        </p:nvSpPr>
        <p:spPr>
          <a:xfrm>
            <a:off x="320650" y="324976"/>
            <a:ext cx="1046250" cy="803439"/>
          </a:xfrm>
          <a:custGeom>
            <a:avLst/>
            <a:gdLst/>
            <a:ahLst/>
            <a:cxnLst/>
            <a:rect l="l" t="t" r="r" b="b"/>
            <a:pathLst>
              <a:path w="1046250" h="803439">
                <a:moveTo>
                  <a:pt x="0" y="0"/>
                </a:moveTo>
                <a:lnTo>
                  <a:pt x="1046250" y="0"/>
                </a:lnTo>
                <a:lnTo>
                  <a:pt x="1046250" y="803438"/>
                </a:lnTo>
                <a:lnTo>
                  <a:pt x="0" y="803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539162" y="3601403"/>
            <a:ext cx="111442" cy="108585"/>
            <a:chOff x="0" y="0"/>
            <a:chExt cx="148590" cy="144780"/>
          </a:xfrm>
        </p:grpSpPr>
        <p:sp>
          <p:nvSpPr>
            <p:cNvPr id="5" name="Freeform 5"/>
            <p:cNvSpPr/>
            <p:nvPr/>
          </p:nvSpPr>
          <p:spPr>
            <a:xfrm>
              <a:off x="4572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21B7892-DB18-693B-B975-2570160FAF05}"/>
                  </a:ext>
                </a:extLst>
              </p14:cNvPr>
              <p14:cNvContentPartPr/>
              <p14:nvPr/>
            </p14:nvContentPartPr>
            <p14:xfrm>
              <a:off x="942480" y="1432080"/>
              <a:ext cx="13942440" cy="737352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21B7892-DB18-693B-B975-2570160FAF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6280" y="1415880"/>
                <a:ext cx="13974840" cy="7405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1332" y="359327"/>
            <a:ext cx="1888214" cy="76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040" spc="75">
                <a:solidFill>
                  <a:srgbClr val="333034"/>
                </a:solidFill>
                <a:latin typeface="More Sugar"/>
              </a:rPr>
              <a:t>JWT </a:t>
            </a:r>
          </a:p>
        </p:txBody>
      </p:sp>
      <p:sp>
        <p:nvSpPr>
          <p:cNvPr id="3" name="Freeform 3"/>
          <p:cNvSpPr/>
          <p:nvPr/>
        </p:nvSpPr>
        <p:spPr>
          <a:xfrm>
            <a:off x="320650" y="324976"/>
            <a:ext cx="1046250" cy="803439"/>
          </a:xfrm>
          <a:custGeom>
            <a:avLst/>
            <a:gdLst/>
            <a:ahLst/>
            <a:cxnLst/>
            <a:rect l="l" t="t" r="r" b="b"/>
            <a:pathLst>
              <a:path w="1046250" h="803439">
                <a:moveTo>
                  <a:pt x="0" y="0"/>
                </a:moveTo>
                <a:lnTo>
                  <a:pt x="1046250" y="0"/>
                </a:lnTo>
                <a:lnTo>
                  <a:pt x="1046250" y="803438"/>
                </a:lnTo>
                <a:lnTo>
                  <a:pt x="0" y="803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539162" y="3601403"/>
            <a:ext cx="111442" cy="108585"/>
            <a:chOff x="0" y="0"/>
            <a:chExt cx="148590" cy="144780"/>
          </a:xfrm>
        </p:grpSpPr>
        <p:sp>
          <p:nvSpPr>
            <p:cNvPr id="5" name="Freeform 5"/>
            <p:cNvSpPr/>
            <p:nvPr/>
          </p:nvSpPr>
          <p:spPr>
            <a:xfrm>
              <a:off x="4572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2E3C006-AFAD-E9ED-4F56-7BA90C4490EA}"/>
                  </a:ext>
                </a:extLst>
              </p14:cNvPr>
              <p14:cNvContentPartPr/>
              <p14:nvPr/>
            </p14:nvContentPartPr>
            <p14:xfrm>
              <a:off x="424080" y="879480"/>
              <a:ext cx="17070480" cy="909180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2E3C006-AFAD-E9ED-4F56-7BA90C4490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7880" y="863280"/>
                <a:ext cx="17102880" cy="912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1332" y="359327"/>
            <a:ext cx="1888214" cy="76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040" spc="75">
                <a:solidFill>
                  <a:srgbClr val="333034"/>
                </a:solidFill>
                <a:latin typeface="More Sugar"/>
              </a:rPr>
              <a:t>JWT </a:t>
            </a:r>
          </a:p>
        </p:txBody>
      </p:sp>
      <p:sp>
        <p:nvSpPr>
          <p:cNvPr id="3" name="Freeform 3"/>
          <p:cNvSpPr/>
          <p:nvPr/>
        </p:nvSpPr>
        <p:spPr>
          <a:xfrm>
            <a:off x="320650" y="324976"/>
            <a:ext cx="1046250" cy="803439"/>
          </a:xfrm>
          <a:custGeom>
            <a:avLst/>
            <a:gdLst/>
            <a:ahLst/>
            <a:cxnLst/>
            <a:rect l="l" t="t" r="r" b="b"/>
            <a:pathLst>
              <a:path w="1046250" h="803439">
                <a:moveTo>
                  <a:pt x="0" y="0"/>
                </a:moveTo>
                <a:lnTo>
                  <a:pt x="1046250" y="0"/>
                </a:lnTo>
                <a:lnTo>
                  <a:pt x="1046250" y="803438"/>
                </a:lnTo>
                <a:lnTo>
                  <a:pt x="0" y="803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539162" y="3601403"/>
            <a:ext cx="111442" cy="108585"/>
            <a:chOff x="0" y="0"/>
            <a:chExt cx="148590" cy="144780"/>
          </a:xfrm>
        </p:grpSpPr>
        <p:sp>
          <p:nvSpPr>
            <p:cNvPr id="5" name="Freeform 5"/>
            <p:cNvSpPr/>
            <p:nvPr/>
          </p:nvSpPr>
          <p:spPr>
            <a:xfrm>
              <a:off x="4572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14F938F-A5DE-D00F-7CC3-DA74B8CD2BD6}"/>
                  </a:ext>
                </a:extLst>
              </p14:cNvPr>
              <p14:cNvContentPartPr/>
              <p14:nvPr/>
            </p14:nvContentPartPr>
            <p14:xfrm>
              <a:off x="2628720" y="4102200"/>
              <a:ext cx="5905440" cy="36032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14F938F-A5DE-D00F-7CC3-DA74B8CD2B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2880" y="4038840"/>
                <a:ext cx="5936760" cy="37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1DCE8B9-CE6C-B311-E84A-20660D01919E}"/>
                  </a:ext>
                </a:extLst>
              </p14:cNvPr>
              <p14:cNvContentPartPr/>
              <p14:nvPr/>
            </p14:nvContentPartPr>
            <p14:xfrm>
              <a:off x="2635560" y="4286160"/>
              <a:ext cx="423000" cy="387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1DCE8B9-CE6C-B311-E84A-20660D019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9720" y="4222800"/>
                <a:ext cx="4543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DDDE8A0-B3BD-9A4D-3DBC-E93196CAEDC2}"/>
                  </a:ext>
                </a:extLst>
              </p14:cNvPr>
              <p14:cNvContentPartPr/>
              <p14:nvPr/>
            </p14:nvContentPartPr>
            <p14:xfrm>
              <a:off x="431640" y="5265720"/>
              <a:ext cx="4866120" cy="8280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DDDE8A0-B3BD-9A4D-3DBC-E93196CAED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5800" y="5202360"/>
                <a:ext cx="489744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71CFE6C-9F45-8432-7510-9D252D806CA4}"/>
                  </a:ext>
                </a:extLst>
              </p14:cNvPr>
              <p14:cNvContentPartPr/>
              <p14:nvPr/>
            </p14:nvContentPartPr>
            <p14:xfrm>
              <a:off x="387000" y="394560"/>
              <a:ext cx="15976800" cy="839556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71CFE6C-9F45-8432-7510-9D252D806CA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0800" y="378360"/>
                <a:ext cx="16009200" cy="8427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1332" y="359327"/>
            <a:ext cx="1888214" cy="76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040" spc="75">
                <a:solidFill>
                  <a:srgbClr val="333034"/>
                </a:solidFill>
                <a:latin typeface="More Sugar"/>
              </a:rPr>
              <a:t>JWT </a:t>
            </a:r>
          </a:p>
        </p:txBody>
      </p:sp>
      <p:sp>
        <p:nvSpPr>
          <p:cNvPr id="3" name="Freeform 3"/>
          <p:cNvSpPr/>
          <p:nvPr/>
        </p:nvSpPr>
        <p:spPr>
          <a:xfrm>
            <a:off x="320650" y="324976"/>
            <a:ext cx="1046250" cy="803439"/>
          </a:xfrm>
          <a:custGeom>
            <a:avLst/>
            <a:gdLst/>
            <a:ahLst/>
            <a:cxnLst/>
            <a:rect l="l" t="t" r="r" b="b"/>
            <a:pathLst>
              <a:path w="1046250" h="803439">
                <a:moveTo>
                  <a:pt x="0" y="0"/>
                </a:moveTo>
                <a:lnTo>
                  <a:pt x="1046250" y="0"/>
                </a:lnTo>
                <a:lnTo>
                  <a:pt x="1046250" y="803438"/>
                </a:lnTo>
                <a:lnTo>
                  <a:pt x="0" y="803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539162" y="3601403"/>
            <a:ext cx="111442" cy="108585"/>
            <a:chOff x="0" y="0"/>
            <a:chExt cx="148590" cy="144780"/>
          </a:xfrm>
        </p:grpSpPr>
        <p:sp>
          <p:nvSpPr>
            <p:cNvPr id="5" name="Freeform 5"/>
            <p:cNvSpPr/>
            <p:nvPr/>
          </p:nvSpPr>
          <p:spPr>
            <a:xfrm>
              <a:off x="4572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AE95F9F-D7C1-7182-4641-47F066214C45}"/>
                  </a:ext>
                </a:extLst>
              </p14:cNvPr>
              <p14:cNvContentPartPr/>
              <p14:nvPr/>
            </p14:nvContentPartPr>
            <p14:xfrm>
              <a:off x="203040" y="358560"/>
              <a:ext cx="16621560" cy="98780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AE95F9F-D7C1-7182-4641-47F066214C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840" y="342360"/>
                <a:ext cx="16653960" cy="991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</Words>
  <Application>Microsoft Macintosh PowerPoint</Application>
  <PresentationFormat>사용자 지정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More Sugar</vt:lpstr>
      <vt:lpstr>More Sugar Thin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JWT</dc:title>
  <cp:lastModifiedBy>서새찬</cp:lastModifiedBy>
  <cp:revision>2</cp:revision>
  <dcterms:created xsi:type="dcterms:W3CDTF">2006-08-16T00:00:00Z</dcterms:created>
  <dcterms:modified xsi:type="dcterms:W3CDTF">2024-05-12T11:16:36Z</dcterms:modified>
  <dc:identifier>DAGFAR2cYg8</dc:identifier>
</cp:coreProperties>
</file>