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339513" cy="8640763"/>
  <p:notesSz cx="6797675" cy="9872663"/>
  <p:defaultTextStyle>
    <a:defPPr>
      <a:defRPr lang="en-US"/>
    </a:defPPr>
    <a:lvl1pPr marL="0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1" userDrawn="1">
          <p15:clr>
            <a:srgbClr val="A4A3A4"/>
          </p15:clr>
        </p15:guide>
        <p15:guide id="2" pos="3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3" autoAdjust="0"/>
  </p:normalViewPr>
  <p:slideViewPr>
    <p:cSldViewPr>
      <p:cViewPr varScale="1">
        <p:scale>
          <a:sx n="53" d="100"/>
          <a:sy n="53" d="100"/>
        </p:scale>
        <p:origin x="1452" y="78"/>
      </p:cViewPr>
      <p:guideLst>
        <p:guide orient="horz" pos="2721"/>
        <p:guide pos="35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8375" y="739775"/>
            <a:ext cx="48609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39775"/>
            <a:ext cx="48609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464" y="2684239"/>
            <a:ext cx="9638586" cy="18521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929" y="4896433"/>
            <a:ext cx="7937660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6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4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0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1148" y="346034"/>
            <a:ext cx="2551391" cy="737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978" y="346034"/>
            <a:ext cx="7465179" cy="737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45" y="5552492"/>
            <a:ext cx="9638586" cy="1716152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45" y="3662331"/>
            <a:ext cx="9638586" cy="189016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60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21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8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4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0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36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48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978" y="2016180"/>
            <a:ext cx="5008284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4254" y="2016180"/>
            <a:ext cx="5008284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78" y="1934172"/>
            <a:ext cx="5010255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978" y="2740245"/>
            <a:ext cx="5010255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318" y="1934172"/>
            <a:ext cx="5012222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318" y="2740245"/>
            <a:ext cx="5012222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80" y="344032"/>
            <a:ext cx="3730622" cy="146413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38" y="344036"/>
            <a:ext cx="6339104" cy="737465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980" y="1808160"/>
            <a:ext cx="3730622" cy="5910522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625" y="6048535"/>
            <a:ext cx="6803708" cy="71406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22625" y="772071"/>
            <a:ext cx="6803708" cy="5184458"/>
          </a:xfrm>
        </p:spPr>
        <p:txBody>
          <a:bodyPr/>
          <a:lstStyle>
            <a:lvl1pPr marL="0" indent="0">
              <a:buNone/>
              <a:defRPr sz="3600"/>
            </a:lvl1pPr>
            <a:lvl2pPr marL="506065" indent="0">
              <a:buNone/>
              <a:defRPr sz="3100"/>
            </a:lvl2pPr>
            <a:lvl3pPr marL="1012132" indent="0">
              <a:buNone/>
              <a:defRPr sz="2600"/>
            </a:lvl3pPr>
            <a:lvl4pPr marL="1518197" indent="0">
              <a:buNone/>
              <a:defRPr sz="2200"/>
            </a:lvl4pPr>
            <a:lvl5pPr marL="2024262" indent="0">
              <a:buNone/>
              <a:defRPr sz="2200"/>
            </a:lvl5pPr>
            <a:lvl6pPr marL="2530327" indent="0">
              <a:buNone/>
              <a:defRPr sz="2200"/>
            </a:lvl6pPr>
            <a:lvl7pPr marL="3036394" indent="0">
              <a:buNone/>
              <a:defRPr sz="2200"/>
            </a:lvl7pPr>
            <a:lvl8pPr marL="3542459" indent="0">
              <a:buNone/>
              <a:defRPr sz="2200"/>
            </a:lvl8pPr>
            <a:lvl9pPr marL="404852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2625" y="6762606"/>
            <a:ext cx="6803708" cy="1014089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977" y="346038"/>
            <a:ext cx="10205561" cy="1440127"/>
          </a:xfrm>
          <a:prstGeom prst="rect">
            <a:avLst/>
          </a:prstGeom>
        </p:spPr>
        <p:txBody>
          <a:bodyPr vert="horz" lIns="101213" tIns="50606" rIns="101213" bIns="506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77" y="2016180"/>
            <a:ext cx="10205561" cy="5702504"/>
          </a:xfrm>
          <a:prstGeom prst="rect">
            <a:avLst/>
          </a:prstGeom>
        </p:spPr>
        <p:txBody>
          <a:bodyPr vert="horz" lIns="101213" tIns="50606" rIns="101213" bIns="506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980" y="8008710"/>
            <a:ext cx="2645886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4336" y="8008710"/>
            <a:ext cx="3590845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654" y="8008710"/>
            <a:ext cx="2645886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21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549" indent="-379549" algn="l" defTabSz="101213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56" indent="-316291" algn="l" defTabSz="1012132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5164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71229" indent="-253033" algn="l" defTabSz="1012132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7295" indent="-253033" algn="l" defTabSz="1012132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3360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9426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95492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557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65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13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819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26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032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9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2459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852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traight Connector 190"/>
          <p:cNvCxnSpPr>
            <a:stCxn id="193" idx="2"/>
          </p:cNvCxnSpPr>
          <p:nvPr/>
        </p:nvCxnSpPr>
        <p:spPr>
          <a:xfrm>
            <a:off x="890210" y="764247"/>
            <a:ext cx="0" cy="75947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067783" y="704086"/>
            <a:ext cx="0" cy="7632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48980" y="351256"/>
            <a:ext cx="1082460" cy="4129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:Browser</a:t>
            </a:r>
            <a:endParaRPr lang="en-SG" sz="1400" b="1" dirty="0"/>
          </a:p>
        </p:txBody>
      </p:sp>
      <p:sp>
        <p:nvSpPr>
          <p:cNvPr id="194" name="Folded Corner 193"/>
          <p:cNvSpPr/>
          <p:nvPr/>
        </p:nvSpPr>
        <p:spPr>
          <a:xfrm>
            <a:off x="1137968" y="1446791"/>
            <a:ext cx="621350" cy="58759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Web page</a:t>
            </a:r>
            <a:endParaRPr lang="en-SG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0165556" y="114387"/>
            <a:ext cx="914400" cy="824459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/>
              <a:t>Logic</a:t>
            </a:r>
            <a:endParaRPr lang="en-SG" sz="1600" b="1" dirty="0"/>
          </a:p>
        </p:txBody>
      </p:sp>
      <p:sp>
        <p:nvSpPr>
          <p:cNvPr id="196" name="Rectangle 195"/>
          <p:cNvSpPr/>
          <p:nvPr/>
        </p:nvSpPr>
        <p:spPr>
          <a:xfrm>
            <a:off x="10622756" y="-36513"/>
            <a:ext cx="609600" cy="854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7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95173" y="82229"/>
            <a:ext cx="853615" cy="853615"/>
          </a:xfrm>
          <a:prstGeom prst="rect">
            <a:avLst/>
          </a:prstGeom>
          <a:noFill/>
        </p:spPr>
      </p:pic>
      <p:cxnSp>
        <p:nvCxnSpPr>
          <p:cNvPr id="198" name="Straight Connector 197"/>
          <p:cNvCxnSpPr>
            <a:stCxn id="204" idx="2"/>
          </p:cNvCxnSpPr>
          <p:nvPr/>
        </p:nvCxnSpPr>
        <p:spPr>
          <a:xfrm>
            <a:off x="3355145" y="2596760"/>
            <a:ext cx="0" cy="1008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244" idx="2"/>
          </p:cNvCxnSpPr>
          <p:nvPr/>
        </p:nvCxnSpPr>
        <p:spPr>
          <a:xfrm>
            <a:off x="7577768" y="4460935"/>
            <a:ext cx="0" cy="2556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202" idx="2"/>
          </p:cNvCxnSpPr>
          <p:nvPr/>
        </p:nvCxnSpPr>
        <p:spPr>
          <a:xfrm>
            <a:off x="8948744" y="6732872"/>
            <a:ext cx="0" cy="100800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183939" y="3253581"/>
            <a:ext cx="1143000" cy="41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</a:t>
            </a:r>
            <a:r>
              <a:rPr lang="en-US" sz="1400" b="1" dirty="0" err="1"/>
              <a:t>WebApi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Servlet</a:t>
            </a:r>
            <a:endParaRPr lang="en-SG" sz="1400" b="1" dirty="0"/>
          </a:p>
        </p:txBody>
      </p:sp>
      <p:sp>
        <p:nvSpPr>
          <p:cNvPr id="204" name="Rectangle 203"/>
          <p:cNvSpPr/>
          <p:nvPr/>
        </p:nvSpPr>
        <p:spPr>
          <a:xfrm>
            <a:off x="2779145" y="2182760"/>
            <a:ext cx="1152000" cy="414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:*Filter</a:t>
            </a:r>
            <a:endParaRPr lang="en-SG" sz="1400" b="1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899621" y="1280319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2191568" y="3050470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2170283" y="4048581"/>
            <a:ext cx="24725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7646768" y="5862085"/>
            <a:ext cx="252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3238525" y="3006456"/>
            <a:ext cx="180000" cy="432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2159148" y="3431470"/>
            <a:ext cx="108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899621" y="2186781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979150" y="1263250"/>
            <a:ext cx="180000" cy="9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7646768" y="6149181"/>
            <a:ext cx="252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458672" y="4932494"/>
            <a:ext cx="180000" cy="32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9" name="TextBox 228"/>
          <p:cNvSpPr txBox="1"/>
          <p:nvPr/>
        </p:nvSpPr>
        <p:spPr>
          <a:xfrm>
            <a:off x="2362431" y="2669470"/>
            <a:ext cx="7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apply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674040" y="5469882"/>
            <a:ext cx="2467002" cy="34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perform action/get data</a:t>
            </a:r>
            <a:endParaRPr lang="en-SG" dirty="0"/>
          </a:p>
        </p:txBody>
      </p:sp>
      <p:sp>
        <p:nvSpPr>
          <p:cNvPr id="237" name="TextBox 236"/>
          <p:cNvSpPr txBox="1"/>
          <p:nvPr/>
        </p:nvSpPr>
        <p:spPr>
          <a:xfrm>
            <a:off x="2938082" y="3688113"/>
            <a:ext cx="9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forward</a:t>
            </a:r>
            <a:endParaRPr lang="en-SG" dirty="0"/>
          </a:p>
        </p:txBody>
      </p:sp>
      <p:cxnSp>
        <p:nvCxnSpPr>
          <p:cNvPr id="240" name="Straight Connector 239"/>
          <p:cNvCxnSpPr>
            <a:stCxn id="203" idx="2"/>
          </p:cNvCxnSpPr>
          <p:nvPr/>
        </p:nvCxnSpPr>
        <p:spPr>
          <a:xfrm>
            <a:off x="4755439" y="3667581"/>
            <a:ext cx="0" cy="42840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5589932" y="3253581"/>
            <a:ext cx="1144800" cy="41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:Action</a:t>
            </a:r>
            <a:br>
              <a:rPr lang="en-US" sz="1400" b="1" dirty="0"/>
            </a:br>
            <a:r>
              <a:rPr lang="en-US" sz="1400" b="1" dirty="0"/>
              <a:t>Factory</a:t>
            </a:r>
            <a:endParaRPr lang="en-SG" sz="1400" b="1" dirty="0"/>
          </a:p>
        </p:txBody>
      </p:sp>
      <p:cxnSp>
        <p:nvCxnSpPr>
          <p:cNvPr id="243" name="Straight Connector 242"/>
          <p:cNvCxnSpPr>
            <a:stCxn id="242" idx="2"/>
          </p:cNvCxnSpPr>
          <p:nvPr/>
        </p:nvCxnSpPr>
        <p:spPr>
          <a:xfrm flipH="1">
            <a:off x="6160774" y="3667581"/>
            <a:ext cx="1563" cy="900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7005368" y="4048581"/>
            <a:ext cx="1144800" cy="4123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:*Action</a:t>
            </a:r>
            <a:endParaRPr lang="en-SG" sz="1400" b="1" dirty="0"/>
          </a:p>
        </p:txBody>
      </p:sp>
      <p:cxnSp>
        <p:nvCxnSpPr>
          <p:cNvPr id="245" name="Straight Arrow Connector 244"/>
          <p:cNvCxnSpPr>
            <a:stCxn id="251" idx="3"/>
            <a:endCxn id="244" idx="1"/>
          </p:cNvCxnSpPr>
          <p:nvPr/>
        </p:nvCxnSpPr>
        <p:spPr>
          <a:xfrm flipV="1">
            <a:off x="6257136" y="4254758"/>
            <a:ext cx="74823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4848057" y="4438703"/>
            <a:ext cx="1188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6077136" y="4078703"/>
            <a:ext cx="1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3" name="TextBox 252"/>
          <p:cNvSpPr txBox="1"/>
          <p:nvPr/>
        </p:nvSpPr>
        <p:spPr>
          <a:xfrm>
            <a:off x="4866136" y="3727867"/>
            <a:ext cx="123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getAction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SG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79" name="Straight Arrow Connector 278"/>
          <p:cNvCxnSpPr/>
          <p:nvPr/>
        </p:nvCxnSpPr>
        <p:spPr>
          <a:xfrm>
            <a:off x="4848057" y="4124781"/>
            <a:ext cx="122400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842827" y="6920880"/>
            <a:ext cx="397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send()</a:t>
            </a:r>
            <a:endParaRPr lang="en-SG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668057" y="4008063"/>
            <a:ext cx="180000" cy="37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6" name="TextBox 295"/>
          <p:cNvSpPr txBox="1"/>
          <p:nvPr/>
        </p:nvSpPr>
        <p:spPr>
          <a:xfrm>
            <a:off x="6251273" y="3903146"/>
            <a:ext cx="7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create</a:t>
            </a:r>
            <a:endParaRPr lang="en-SG" dirty="0"/>
          </a:p>
        </p:txBody>
      </p:sp>
      <p:sp>
        <p:nvSpPr>
          <p:cNvPr id="275" name="Rectangle 274"/>
          <p:cNvSpPr/>
          <p:nvPr/>
        </p:nvSpPr>
        <p:spPr>
          <a:xfrm>
            <a:off x="8846309" y="7249284"/>
            <a:ext cx="180000" cy="3552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2" name="Rectangle 201"/>
          <p:cNvSpPr/>
          <p:nvPr/>
        </p:nvSpPr>
        <p:spPr>
          <a:xfrm>
            <a:off x="8372744" y="6318872"/>
            <a:ext cx="1152000" cy="41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:*Result</a:t>
            </a:r>
            <a:endParaRPr lang="en-SG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2779150" y="351261"/>
            <a:ext cx="1151999" cy="4129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</a:t>
            </a:r>
            <a:r>
              <a:rPr lang="en-US" sz="1400" b="1" dirty="0" err="1"/>
              <a:t>WebPage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Servlet</a:t>
            </a:r>
            <a:endParaRPr lang="en-SG" sz="1400" b="1" dirty="0"/>
          </a:p>
        </p:txBody>
      </p:sp>
      <p:cxnSp>
        <p:nvCxnSpPr>
          <p:cNvPr id="78" name="Straight Connector 77"/>
          <p:cNvCxnSpPr>
            <a:stCxn id="76" idx="2"/>
          </p:cNvCxnSpPr>
          <p:nvPr/>
        </p:nvCxnSpPr>
        <p:spPr>
          <a:xfrm flipH="1">
            <a:off x="3347768" y="764240"/>
            <a:ext cx="0" cy="13320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191568" y="1464412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256639" y="1450161"/>
            <a:ext cx="180000" cy="50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159149" y="1956161"/>
            <a:ext cx="108000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984886" y="2663470"/>
            <a:ext cx="180000" cy="52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08643" y="2669470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90210" y="7901781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866136" y="4593940"/>
            <a:ext cx="259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checkAccessControl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SG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866136" y="4932494"/>
            <a:ext cx="2592000" cy="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866141" y="5242292"/>
            <a:ext cx="258985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873311" y="5360938"/>
            <a:ext cx="253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execute()</a:t>
            </a:r>
            <a:endParaRPr lang="en-SG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4873311" y="5699492"/>
            <a:ext cx="2592000" cy="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873316" y="6842492"/>
            <a:ext cx="258985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646768" y="6541363"/>
            <a:ext cx="74823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75344" y="6196395"/>
            <a:ext cx="7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create</a:t>
            </a:r>
            <a:endParaRPr lang="en-SG" dirty="0"/>
          </a:p>
        </p:txBody>
      </p:sp>
      <p:sp>
        <p:nvSpPr>
          <p:cNvPr id="123" name="Rectangle 122"/>
          <p:cNvSpPr/>
          <p:nvPr/>
        </p:nvSpPr>
        <p:spPr>
          <a:xfrm>
            <a:off x="7463702" y="5678738"/>
            <a:ext cx="180000" cy="115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873311" y="7299692"/>
            <a:ext cx="3972998" cy="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2167145" y="7756892"/>
            <a:ext cx="2475658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873311" y="7604492"/>
            <a:ext cx="3947744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52</cp:revision>
  <cp:lastPrinted>2013-07-05T09:45:36Z</cp:lastPrinted>
  <dcterms:created xsi:type="dcterms:W3CDTF">2006-08-16T00:00:00Z</dcterms:created>
  <dcterms:modified xsi:type="dcterms:W3CDTF">2018-09-16T20:45:22Z</dcterms:modified>
</cp:coreProperties>
</file>