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7C9F-DF6C-C589-097F-A01DDED70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68AC8-D92F-0412-D26B-0E443CE6F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B271-FF67-C891-0E08-65A6BE1D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9C83-A7F7-44F1-94E8-665427E6ABEB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B54-E4E2-ADD2-64AC-5FEE813A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F5AB-D7D0-87A5-FBA8-70C13D74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831-378C-4DFA-8680-C4257508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7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2509-F92C-D246-A96E-38B2954A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CC565-265E-5D85-46E8-5CC72DC3B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168D3-FB86-7F2B-BB72-41E90BE8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9C83-A7F7-44F1-94E8-665427E6ABEB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ED739-AD21-616D-1CEB-F3FE2299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7C10-8BBB-279D-74F8-732DEBD1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831-378C-4DFA-8680-C4257508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49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7F2BE-C5A0-FFC5-0269-54C4456CC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2C7C3-A2E3-6CF6-C139-893D988BE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7C9FD-54F6-FCBD-C9B0-D1D5AE4E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9C83-A7F7-44F1-94E8-665427E6ABEB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B2CDE-D641-D682-4A7F-5C892390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2590C-88F6-5C51-65FC-CC220461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831-378C-4DFA-8680-C4257508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97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B0E2-07FD-6A86-0EEF-1817E44C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F743-B7D1-19D5-2C8F-72009AFA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37FD8-32B4-04F0-6906-F789EDFD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9C83-A7F7-44F1-94E8-665427E6ABEB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2C841-EA60-2B1E-D641-4989F960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2EF17-10B3-342C-B252-447DD480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831-378C-4DFA-8680-C4257508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5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E086-5CE6-3245-8377-6E3BDEFB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3AFDA-352E-C48D-EC90-C6D44D94E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DA925-B6FA-BF8E-2E2C-9CDA7889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9C83-A7F7-44F1-94E8-665427E6ABEB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30719-0E04-6681-97A7-F5DD2C73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4B006-73C4-C4C6-34D3-EDD5748F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831-378C-4DFA-8680-C4257508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76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3653-12C0-E64F-92EA-C9ADDFE0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26B5-F1ED-5BCB-B03E-35DBD123B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F83E1-4979-768A-9620-41BD6EE0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29FFD-34AE-A74B-4171-E6209220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9C83-A7F7-44F1-94E8-665427E6ABEB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02634-7E55-36BD-62C0-CC2002E2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B04FA-E12F-CEDC-3DD3-FFB455E0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831-378C-4DFA-8680-C4257508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33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80A9-D7B3-4A33-577D-8B8B0E55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D520B-C4ED-1862-0577-3A1E065F8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17C09-C543-170D-1007-8D39E9C29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B955D-59C3-57F6-E88D-080EC0389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847AD-5F64-C6C1-B0B6-6187B9F28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C19A5-4461-5F9D-3DD8-2B7965A4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9C83-A7F7-44F1-94E8-665427E6ABEB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95C6B-4FE0-3F6B-3FFB-875789CB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3B97C-90AB-1123-40C5-0B61C864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831-378C-4DFA-8680-C4257508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8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0123-8C40-0714-804F-3AF486C2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FD94A-1687-F93A-7B4D-64430CDA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9C83-A7F7-44F1-94E8-665427E6ABEB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E8166-D328-2254-19DC-42655BE2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EDFBD-265A-D30C-00C2-01430E2B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831-378C-4DFA-8680-C4257508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51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981ED-EEC0-465B-F54D-D7ED8459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9C83-A7F7-44F1-94E8-665427E6ABEB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73F27-1FB2-2C6B-7805-23CF9D0C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794E6-3FDA-3ED0-D236-6EF1E1A0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831-378C-4DFA-8680-C4257508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99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FEC5-28E8-BFF1-2F1F-40E621A7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999D-98FB-0CA2-8643-0C71CF934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E2EA4-8B1E-245C-252E-01298E599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FA56C-8CBD-46DF-D89C-5D6759EF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9C83-A7F7-44F1-94E8-665427E6ABEB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772A1-51E1-EB9C-67E4-ECF20251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A5FED-9D6B-9C28-B41D-1023C902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831-378C-4DFA-8680-C4257508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34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E9EA-127D-C8C4-4DB4-68FA1F59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3EF81-5EC7-874D-07F4-5697D5AFD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7269F-C5B5-4CC6-DFD3-DA08FBAF2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9483F-FF44-A64A-59E9-5195DFBE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9C83-A7F7-44F1-94E8-665427E6ABEB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0E9A7-AFF8-14ED-738D-08C5EB9F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5C641-28DD-F287-7142-99E625C8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5831-378C-4DFA-8680-C4257508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6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308EB-D784-0C4F-D00D-677F247D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2474D-B2A2-C4EB-6A9F-57E7BD8B7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8DA44-549B-6BB3-DA89-E8A6194D2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9C83-A7F7-44F1-94E8-665427E6ABEB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C7F85-6169-3A9E-421E-C589D2946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9220-8AC6-94AF-F5E7-B26CD3D3A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5831-378C-4DFA-8680-C4257508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91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1337-48AE-8A20-EE31-FCD981CFC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D896B-4326-A1A3-EBC0-2DCFACA3D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57B13-309B-BCE2-C3F9-C7420AAE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397"/>
            <a:ext cx="12192000" cy="601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2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Risshi Kudeshia</dc:creator>
  <cp:lastModifiedBy>Risshi Kudeshia</cp:lastModifiedBy>
  <cp:revision>2</cp:revision>
  <dcterms:created xsi:type="dcterms:W3CDTF">2022-09-02T09:22:45Z</dcterms:created>
  <dcterms:modified xsi:type="dcterms:W3CDTF">2022-09-02T09:23:23Z</dcterms:modified>
</cp:coreProperties>
</file>