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2076" y="10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geek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1711DACA-8492-D03B-EECD-17FC35D3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9" t="26339" r="1021" b="29257"/>
          <a:stretch>
            <a:fillRect/>
          </a:stretch>
        </p:blipFill>
        <p:spPr>
          <a:xfrm>
            <a:off x="556004" y="1862862"/>
            <a:ext cx="8025258" cy="2939132"/>
          </a:xfrm>
          <a:custGeom>
            <a:avLst/>
            <a:gdLst/>
            <a:ahLst/>
            <a:cxnLst/>
            <a:rect l="l" t="t" r="r" b="b"/>
            <a:pathLst>
              <a:path w="8025258" h="2939132">
                <a:moveTo>
                  <a:pt x="5271343" y="2609961"/>
                </a:moveTo>
                <a:lnTo>
                  <a:pt x="5271343" y="2686645"/>
                </a:lnTo>
                <a:lnTo>
                  <a:pt x="5485321" y="2686645"/>
                </a:lnTo>
                <a:cubicBezTo>
                  <a:pt x="5496036" y="2686645"/>
                  <a:pt x="5505077" y="2682961"/>
                  <a:pt x="5512444" y="2675594"/>
                </a:cubicBezTo>
                <a:cubicBezTo>
                  <a:pt x="5520035" y="2668004"/>
                  <a:pt x="5523830" y="2658963"/>
                  <a:pt x="5523830" y="2648471"/>
                </a:cubicBezTo>
                <a:cubicBezTo>
                  <a:pt x="5523830" y="2637755"/>
                  <a:pt x="5520090" y="2628658"/>
                  <a:pt x="5512612" y="2621179"/>
                </a:cubicBezTo>
                <a:cubicBezTo>
                  <a:pt x="5505133" y="2613701"/>
                  <a:pt x="5496036" y="2609961"/>
                  <a:pt x="5485321" y="2609961"/>
                </a:cubicBezTo>
                <a:close/>
                <a:moveTo>
                  <a:pt x="4774629" y="2609626"/>
                </a:moveTo>
                <a:cubicBezTo>
                  <a:pt x="4758779" y="2609850"/>
                  <a:pt x="4744882" y="2610631"/>
                  <a:pt x="4732939" y="2611970"/>
                </a:cubicBezTo>
                <a:cubicBezTo>
                  <a:pt x="4720995" y="2613310"/>
                  <a:pt x="4709052" y="2615933"/>
                  <a:pt x="4697108" y="2619840"/>
                </a:cubicBezTo>
                <a:cubicBezTo>
                  <a:pt x="4685165" y="2623746"/>
                  <a:pt x="4675398" y="2628825"/>
                  <a:pt x="4667808" y="2635076"/>
                </a:cubicBezTo>
                <a:cubicBezTo>
                  <a:pt x="4660217" y="2641327"/>
                  <a:pt x="4654078" y="2649698"/>
                  <a:pt x="4649390" y="2660191"/>
                </a:cubicBezTo>
                <a:cubicBezTo>
                  <a:pt x="4644702" y="2670683"/>
                  <a:pt x="4642470" y="2683073"/>
                  <a:pt x="4642693" y="2697361"/>
                </a:cubicBezTo>
                <a:lnTo>
                  <a:pt x="4642693" y="2708411"/>
                </a:lnTo>
                <a:cubicBezTo>
                  <a:pt x="4642470" y="2722699"/>
                  <a:pt x="4644702" y="2735144"/>
                  <a:pt x="4649390" y="2745748"/>
                </a:cubicBezTo>
                <a:cubicBezTo>
                  <a:pt x="4654078" y="2756352"/>
                  <a:pt x="4660217" y="2764780"/>
                  <a:pt x="4667808" y="2771030"/>
                </a:cubicBezTo>
                <a:cubicBezTo>
                  <a:pt x="4675398" y="2777281"/>
                  <a:pt x="4685165" y="2782360"/>
                  <a:pt x="4697108" y="2786267"/>
                </a:cubicBezTo>
                <a:cubicBezTo>
                  <a:pt x="4709052" y="2790173"/>
                  <a:pt x="4720995" y="2792797"/>
                  <a:pt x="4732939" y="2794136"/>
                </a:cubicBezTo>
                <a:cubicBezTo>
                  <a:pt x="4744882" y="2795475"/>
                  <a:pt x="4758779" y="2796257"/>
                  <a:pt x="4774629" y="2796480"/>
                </a:cubicBezTo>
                <a:cubicBezTo>
                  <a:pt x="4790256" y="2796257"/>
                  <a:pt x="4804097" y="2795475"/>
                  <a:pt x="4816152" y="2794136"/>
                </a:cubicBezTo>
                <a:cubicBezTo>
                  <a:pt x="4828207" y="2792797"/>
                  <a:pt x="4840151" y="2790173"/>
                  <a:pt x="4851982" y="2786267"/>
                </a:cubicBezTo>
                <a:cubicBezTo>
                  <a:pt x="4863814" y="2782360"/>
                  <a:pt x="4873525" y="2777281"/>
                  <a:pt x="4881116" y="2771030"/>
                </a:cubicBezTo>
                <a:cubicBezTo>
                  <a:pt x="4888706" y="2764780"/>
                  <a:pt x="4894845" y="2756352"/>
                  <a:pt x="4899533" y="2745748"/>
                </a:cubicBezTo>
                <a:cubicBezTo>
                  <a:pt x="4904221" y="2735144"/>
                  <a:pt x="4906454" y="2722699"/>
                  <a:pt x="4906230" y="2708411"/>
                </a:cubicBezTo>
                <a:lnTo>
                  <a:pt x="4906230" y="2697361"/>
                </a:lnTo>
                <a:cubicBezTo>
                  <a:pt x="4906454" y="2683073"/>
                  <a:pt x="4904221" y="2670683"/>
                  <a:pt x="4899533" y="2660191"/>
                </a:cubicBezTo>
                <a:cubicBezTo>
                  <a:pt x="4894845" y="2649698"/>
                  <a:pt x="4888706" y="2641327"/>
                  <a:pt x="4881116" y="2635076"/>
                </a:cubicBezTo>
                <a:cubicBezTo>
                  <a:pt x="4873525" y="2628825"/>
                  <a:pt x="4863814" y="2623746"/>
                  <a:pt x="4851982" y="2619840"/>
                </a:cubicBezTo>
                <a:cubicBezTo>
                  <a:pt x="4840151" y="2615933"/>
                  <a:pt x="4828207" y="2613310"/>
                  <a:pt x="4816152" y="2611970"/>
                </a:cubicBezTo>
                <a:cubicBezTo>
                  <a:pt x="4804097" y="2610631"/>
                  <a:pt x="4790256" y="2609850"/>
                  <a:pt x="4774629" y="2609626"/>
                </a:cubicBezTo>
                <a:close/>
                <a:moveTo>
                  <a:pt x="3448050" y="2478695"/>
                </a:moveTo>
                <a:lnTo>
                  <a:pt x="3645619" y="2478695"/>
                </a:lnTo>
                <a:lnTo>
                  <a:pt x="3749761" y="2763663"/>
                </a:lnTo>
                <a:lnTo>
                  <a:pt x="3854239" y="2478695"/>
                </a:lnTo>
                <a:lnTo>
                  <a:pt x="4051808" y="2478695"/>
                </a:lnTo>
                <a:lnTo>
                  <a:pt x="4155950" y="2763663"/>
                </a:lnTo>
                <a:lnTo>
                  <a:pt x="4260428" y="2478695"/>
                </a:lnTo>
                <a:lnTo>
                  <a:pt x="4457997" y="2478695"/>
                </a:lnTo>
                <a:lnTo>
                  <a:pt x="4260428" y="2928751"/>
                </a:lnTo>
                <a:lnTo>
                  <a:pt x="4051808" y="2928751"/>
                </a:lnTo>
                <a:lnTo>
                  <a:pt x="3953023" y="2703723"/>
                </a:lnTo>
                <a:lnTo>
                  <a:pt x="3854239" y="2928751"/>
                </a:lnTo>
                <a:lnTo>
                  <a:pt x="3645619" y="2928751"/>
                </a:lnTo>
                <a:close/>
                <a:moveTo>
                  <a:pt x="2838450" y="2478695"/>
                </a:moveTo>
                <a:lnTo>
                  <a:pt x="3431158" y="2478695"/>
                </a:lnTo>
                <a:lnTo>
                  <a:pt x="3431158" y="2621347"/>
                </a:lnTo>
                <a:lnTo>
                  <a:pt x="3222538" y="2621347"/>
                </a:lnTo>
                <a:lnTo>
                  <a:pt x="3222538" y="2928751"/>
                </a:lnTo>
                <a:lnTo>
                  <a:pt x="3047069" y="2928751"/>
                </a:lnTo>
                <a:lnTo>
                  <a:pt x="3047069" y="2621347"/>
                </a:lnTo>
                <a:lnTo>
                  <a:pt x="2838450" y="2621347"/>
                </a:lnTo>
                <a:close/>
                <a:moveTo>
                  <a:pt x="2295524" y="2478695"/>
                </a:moveTo>
                <a:lnTo>
                  <a:pt x="2822265" y="2478695"/>
                </a:lnTo>
                <a:lnTo>
                  <a:pt x="2822265" y="2593888"/>
                </a:lnTo>
                <a:lnTo>
                  <a:pt x="2470993" y="2593888"/>
                </a:lnTo>
                <a:lnTo>
                  <a:pt x="2470993" y="2651484"/>
                </a:lnTo>
                <a:lnTo>
                  <a:pt x="2822265" y="2651484"/>
                </a:lnTo>
                <a:lnTo>
                  <a:pt x="2822265" y="2755627"/>
                </a:lnTo>
                <a:lnTo>
                  <a:pt x="2470993" y="2755627"/>
                </a:lnTo>
                <a:lnTo>
                  <a:pt x="2470993" y="2813223"/>
                </a:lnTo>
                <a:lnTo>
                  <a:pt x="2822265" y="2813223"/>
                </a:lnTo>
                <a:lnTo>
                  <a:pt x="2822265" y="2928751"/>
                </a:lnTo>
                <a:lnTo>
                  <a:pt x="2295524" y="2928751"/>
                </a:lnTo>
                <a:close/>
                <a:moveTo>
                  <a:pt x="5095875" y="2478360"/>
                </a:moveTo>
                <a:lnTo>
                  <a:pt x="5529522" y="2478360"/>
                </a:lnTo>
                <a:cubicBezTo>
                  <a:pt x="5559883" y="2478137"/>
                  <a:pt x="5588235" y="2485671"/>
                  <a:pt x="5614578" y="2500963"/>
                </a:cubicBezTo>
                <a:cubicBezTo>
                  <a:pt x="5640920" y="2516255"/>
                  <a:pt x="5661793" y="2537073"/>
                  <a:pt x="5677197" y="2563415"/>
                </a:cubicBezTo>
                <a:cubicBezTo>
                  <a:pt x="5692601" y="2589758"/>
                  <a:pt x="5700080" y="2618110"/>
                  <a:pt x="5699633" y="2648471"/>
                </a:cubicBezTo>
                <a:cubicBezTo>
                  <a:pt x="5699633" y="2682403"/>
                  <a:pt x="5690592" y="2713099"/>
                  <a:pt x="5672509" y="2740558"/>
                </a:cubicBezTo>
                <a:cubicBezTo>
                  <a:pt x="5654650" y="2768017"/>
                  <a:pt x="5630986" y="2788555"/>
                  <a:pt x="5601518" y="2802173"/>
                </a:cubicBezTo>
                <a:lnTo>
                  <a:pt x="5699633" y="2928416"/>
                </a:lnTo>
                <a:lnTo>
                  <a:pt x="5512779" y="2928416"/>
                </a:lnTo>
                <a:lnTo>
                  <a:pt x="5428059" y="2818581"/>
                </a:lnTo>
                <a:lnTo>
                  <a:pt x="5271343" y="2818581"/>
                </a:lnTo>
                <a:lnTo>
                  <a:pt x="5271343" y="2928416"/>
                </a:lnTo>
                <a:lnTo>
                  <a:pt x="5095875" y="2928416"/>
                </a:lnTo>
                <a:close/>
                <a:moveTo>
                  <a:pt x="5715000" y="2478025"/>
                </a:moveTo>
                <a:lnTo>
                  <a:pt x="5890468" y="2478025"/>
                </a:lnTo>
                <a:lnTo>
                  <a:pt x="5890468" y="2631727"/>
                </a:lnTo>
                <a:lnTo>
                  <a:pt x="5967152" y="2631727"/>
                </a:lnTo>
                <a:lnTo>
                  <a:pt x="6132239" y="2478025"/>
                </a:lnTo>
                <a:lnTo>
                  <a:pt x="6362625" y="2478025"/>
                </a:lnTo>
                <a:lnTo>
                  <a:pt x="6129225" y="2703053"/>
                </a:lnTo>
                <a:lnTo>
                  <a:pt x="6362625" y="2928081"/>
                </a:lnTo>
                <a:lnTo>
                  <a:pt x="6132239" y="2928081"/>
                </a:lnTo>
                <a:lnTo>
                  <a:pt x="5967152" y="2774379"/>
                </a:lnTo>
                <a:lnTo>
                  <a:pt x="5890468" y="2774379"/>
                </a:lnTo>
                <a:lnTo>
                  <a:pt x="5890468" y="2928081"/>
                </a:lnTo>
                <a:lnTo>
                  <a:pt x="5715000" y="2928081"/>
                </a:lnTo>
                <a:close/>
                <a:moveTo>
                  <a:pt x="1666874" y="2478025"/>
                </a:moveTo>
                <a:lnTo>
                  <a:pt x="1908311" y="2478025"/>
                </a:lnTo>
                <a:lnTo>
                  <a:pt x="2105880" y="2716448"/>
                </a:lnTo>
                <a:lnTo>
                  <a:pt x="2105880" y="2478025"/>
                </a:lnTo>
                <a:lnTo>
                  <a:pt x="2281684" y="2478025"/>
                </a:lnTo>
                <a:lnTo>
                  <a:pt x="2281684" y="2928081"/>
                </a:lnTo>
                <a:lnTo>
                  <a:pt x="2084114" y="2928081"/>
                </a:lnTo>
                <a:lnTo>
                  <a:pt x="1842343" y="2653159"/>
                </a:lnTo>
                <a:lnTo>
                  <a:pt x="1842343" y="2928081"/>
                </a:lnTo>
                <a:lnTo>
                  <a:pt x="1666874" y="2928081"/>
                </a:lnTo>
                <a:close/>
                <a:moveTo>
                  <a:pt x="4774629" y="2466975"/>
                </a:moveTo>
                <a:cubicBezTo>
                  <a:pt x="4979342" y="2466975"/>
                  <a:pt x="5081699" y="2540198"/>
                  <a:pt x="5081699" y="2686645"/>
                </a:cubicBezTo>
                <a:lnTo>
                  <a:pt x="5081699" y="2719462"/>
                </a:lnTo>
                <a:cubicBezTo>
                  <a:pt x="5081922" y="2752501"/>
                  <a:pt x="5076732" y="2781802"/>
                  <a:pt x="5066127" y="2807363"/>
                </a:cubicBezTo>
                <a:cubicBezTo>
                  <a:pt x="5055523" y="2832924"/>
                  <a:pt x="5041124" y="2853909"/>
                  <a:pt x="5022930" y="2870317"/>
                </a:cubicBezTo>
                <a:cubicBezTo>
                  <a:pt x="5004736" y="2886726"/>
                  <a:pt x="4982356" y="2900120"/>
                  <a:pt x="4955790" y="2910501"/>
                </a:cubicBezTo>
                <a:cubicBezTo>
                  <a:pt x="4929224" y="2920882"/>
                  <a:pt x="4901263" y="2928249"/>
                  <a:pt x="4871907" y="2932602"/>
                </a:cubicBezTo>
                <a:cubicBezTo>
                  <a:pt x="4842550" y="2936955"/>
                  <a:pt x="4810125" y="2939132"/>
                  <a:pt x="4774629" y="2939132"/>
                </a:cubicBezTo>
                <a:cubicBezTo>
                  <a:pt x="4749626" y="2939132"/>
                  <a:pt x="4726130" y="2938071"/>
                  <a:pt x="4704140" y="2935951"/>
                </a:cubicBezTo>
                <a:cubicBezTo>
                  <a:pt x="4682151" y="2933830"/>
                  <a:pt x="4660608" y="2930258"/>
                  <a:pt x="4639512" y="2925235"/>
                </a:cubicBezTo>
                <a:cubicBezTo>
                  <a:pt x="4618415" y="2920212"/>
                  <a:pt x="4599272" y="2913850"/>
                  <a:pt x="4582083" y="2906148"/>
                </a:cubicBezTo>
                <a:cubicBezTo>
                  <a:pt x="4564893" y="2898446"/>
                  <a:pt x="4549043" y="2888791"/>
                  <a:pt x="4534532" y="2877182"/>
                </a:cubicBezTo>
                <a:cubicBezTo>
                  <a:pt x="4520021" y="2865574"/>
                  <a:pt x="4507855" y="2852291"/>
                  <a:pt x="4498032" y="2837333"/>
                </a:cubicBezTo>
                <a:cubicBezTo>
                  <a:pt x="4488209" y="2822376"/>
                  <a:pt x="4480619" y="2804963"/>
                  <a:pt x="4475261" y="2785095"/>
                </a:cubicBezTo>
                <a:cubicBezTo>
                  <a:pt x="4469903" y="2765226"/>
                  <a:pt x="4467225" y="2743348"/>
                  <a:pt x="4467225" y="2719462"/>
                </a:cubicBezTo>
                <a:lnTo>
                  <a:pt x="4467225" y="2686645"/>
                </a:lnTo>
                <a:cubicBezTo>
                  <a:pt x="4467225" y="2662758"/>
                  <a:pt x="4469903" y="2640824"/>
                  <a:pt x="4475261" y="2620844"/>
                </a:cubicBezTo>
                <a:cubicBezTo>
                  <a:pt x="4480619" y="2600864"/>
                  <a:pt x="4488209" y="2583451"/>
                  <a:pt x="4498032" y="2568606"/>
                </a:cubicBezTo>
                <a:cubicBezTo>
                  <a:pt x="4507855" y="2553760"/>
                  <a:pt x="4520021" y="2540533"/>
                  <a:pt x="4534532" y="2528924"/>
                </a:cubicBezTo>
                <a:cubicBezTo>
                  <a:pt x="4549043" y="2517316"/>
                  <a:pt x="4564893" y="2507661"/>
                  <a:pt x="4582083" y="2499959"/>
                </a:cubicBezTo>
                <a:cubicBezTo>
                  <a:pt x="4599272" y="2492257"/>
                  <a:pt x="4618415" y="2485894"/>
                  <a:pt x="4639512" y="2480871"/>
                </a:cubicBezTo>
                <a:cubicBezTo>
                  <a:pt x="4660608" y="2475848"/>
                  <a:pt x="4682151" y="2472277"/>
                  <a:pt x="4704140" y="2470156"/>
                </a:cubicBezTo>
                <a:cubicBezTo>
                  <a:pt x="4726130" y="2468035"/>
                  <a:pt x="4749626" y="2466975"/>
                  <a:pt x="4774629" y="2466975"/>
                </a:cubicBezTo>
                <a:close/>
                <a:moveTo>
                  <a:pt x="5204668" y="1791146"/>
                </a:moveTo>
                <a:lnTo>
                  <a:pt x="5204668" y="1867830"/>
                </a:lnTo>
                <a:lnTo>
                  <a:pt x="5418980" y="1867830"/>
                </a:lnTo>
                <a:cubicBezTo>
                  <a:pt x="5429473" y="1867830"/>
                  <a:pt x="5438402" y="1864146"/>
                  <a:pt x="5445769" y="1856779"/>
                </a:cubicBezTo>
                <a:cubicBezTo>
                  <a:pt x="5453360" y="1849189"/>
                  <a:pt x="5457155" y="1840148"/>
                  <a:pt x="5457155" y="1829655"/>
                </a:cubicBezTo>
                <a:cubicBezTo>
                  <a:pt x="5457155" y="1818940"/>
                  <a:pt x="5453360" y="1809898"/>
                  <a:pt x="5445769" y="1802531"/>
                </a:cubicBezTo>
                <a:cubicBezTo>
                  <a:pt x="5438402" y="1794941"/>
                  <a:pt x="5429473" y="1791146"/>
                  <a:pt x="5418980" y="1791146"/>
                </a:cubicBezTo>
                <a:close/>
                <a:moveTo>
                  <a:pt x="5823793" y="1790811"/>
                </a:moveTo>
                <a:lnTo>
                  <a:pt x="5823793" y="1867495"/>
                </a:lnTo>
                <a:lnTo>
                  <a:pt x="6037771" y="1867495"/>
                </a:lnTo>
                <a:cubicBezTo>
                  <a:pt x="6048486" y="1867495"/>
                  <a:pt x="6057527" y="1863811"/>
                  <a:pt x="6064894" y="1856444"/>
                </a:cubicBezTo>
                <a:cubicBezTo>
                  <a:pt x="6072485" y="1848854"/>
                  <a:pt x="6076280" y="1839813"/>
                  <a:pt x="6076280" y="1829320"/>
                </a:cubicBezTo>
                <a:cubicBezTo>
                  <a:pt x="6076280" y="1818605"/>
                  <a:pt x="6072540" y="1809508"/>
                  <a:pt x="6065062" y="1802029"/>
                </a:cubicBezTo>
                <a:cubicBezTo>
                  <a:pt x="6057583" y="1794550"/>
                  <a:pt x="6048486" y="1790811"/>
                  <a:pt x="6037771" y="1790811"/>
                </a:cubicBezTo>
                <a:close/>
                <a:moveTo>
                  <a:pt x="4585543" y="1790811"/>
                </a:moveTo>
                <a:lnTo>
                  <a:pt x="4585543" y="1867495"/>
                </a:lnTo>
                <a:lnTo>
                  <a:pt x="4799521" y="1867495"/>
                </a:lnTo>
                <a:cubicBezTo>
                  <a:pt x="4810236" y="1867495"/>
                  <a:pt x="4819277" y="1863811"/>
                  <a:pt x="4826644" y="1856444"/>
                </a:cubicBezTo>
                <a:cubicBezTo>
                  <a:pt x="4834235" y="1848854"/>
                  <a:pt x="4838030" y="1839813"/>
                  <a:pt x="4838030" y="1829320"/>
                </a:cubicBezTo>
                <a:cubicBezTo>
                  <a:pt x="4838030" y="1818605"/>
                  <a:pt x="4834290" y="1809508"/>
                  <a:pt x="4826812" y="1802029"/>
                </a:cubicBezTo>
                <a:cubicBezTo>
                  <a:pt x="4819333" y="1794550"/>
                  <a:pt x="4810236" y="1790811"/>
                  <a:pt x="4799521" y="1790811"/>
                </a:cubicBezTo>
                <a:close/>
                <a:moveTo>
                  <a:pt x="765013" y="1789807"/>
                </a:moveTo>
                <a:lnTo>
                  <a:pt x="703064" y="1922747"/>
                </a:lnTo>
                <a:lnTo>
                  <a:pt x="826628" y="1922747"/>
                </a:lnTo>
                <a:close/>
                <a:moveTo>
                  <a:pt x="7086600" y="1659545"/>
                </a:moveTo>
                <a:lnTo>
                  <a:pt x="7613339" y="1659545"/>
                </a:lnTo>
                <a:lnTo>
                  <a:pt x="7613339" y="1774738"/>
                </a:lnTo>
                <a:lnTo>
                  <a:pt x="7262068" y="1774738"/>
                </a:lnTo>
                <a:lnTo>
                  <a:pt x="7262068" y="1832334"/>
                </a:lnTo>
                <a:lnTo>
                  <a:pt x="7613339" y="1832334"/>
                </a:lnTo>
                <a:lnTo>
                  <a:pt x="7613339" y="1936477"/>
                </a:lnTo>
                <a:lnTo>
                  <a:pt x="7262068" y="1936477"/>
                </a:lnTo>
                <a:lnTo>
                  <a:pt x="7262068" y="1994073"/>
                </a:lnTo>
                <a:lnTo>
                  <a:pt x="7613339" y="1994073"/>
                </a:lnTo>
                <a:lnTo>
                  <a:pt x="7613339" y="2109601"/>
                </a:lnTo>
                <a:lnTo>
                  <a:pt x="7086600" y="2109601"/>
                </a:lnTo>
                <a:close/>
                <a:moveTo>
                  <a:pt x="5029200" y="1659545"/>
                </a:moveTo>
                <a:lnTo>
                  <a:pt x="5462847" y="1659545"/>
                </a:lnTo>
                <a:cubicBezTo>
                  <a:pt x="5493208" y="1659322"/>
                  <a:pt x="5521560" y="1666856"/>
                  <a:pt x="5547903" y="1682148"/>
                </a:cubicBezTo>
                <a:cubicBezTo>
                  <a:pt x="5574245" y="1697440"/>
                  <a:pt x="5595118" y="1718257"/>
                  <a:pt x="5610522" y="1744600"/>
                </a:cubicBezTo>
                <a:cubicBezTo>
                  <a:pt x="5625926" y="1770943"/>
                  <a:pt x="5633405" y="1799294"/>
                  <a:pt x="5632958" y="1829655"/>
                </a:cubicBezTo>
                <a:cubicBezTo>
                  <a:pt x="5633405" y="1860016"/>
                  <a:pt x="5625926" y="1888368"/>
                  <a:pt x="5610522" y="1914711"/>
                </a:cubicBezTo>
                <a:cubicBezTo>
                  <a:pt x="5595118" y="1941053"/>
                  <a:pt x="5574245" y="1961926"/>
                  <a:pt x="5547903" y="1977330"/>
                </a:cubicBezTo>
                <a:cubicBezTo>
                  <a:pt x="5521560" y="1992734"/>
                  <a:pt x="5493208" y="2000212"/>
                  <a:pt x="5462847" y="1999766"/>
                </a:cubicBezTo>
                <a:lnTo>
                  <a:pt x="5204668" y="1999766"/>
                </a:lnTo>
                <a:lnTo>
                  <a:pt x="5204668" y="2109601"/>
                </a:lnTo>
                <a:lnTo>
                  <a:pt x="5029200" y="2109601"/>
                </a:lnTo>
                <a:close/>
                <a:moveTo>
                  <a:pt x="3867150" y="1659545"/>
                </a:moveTo>
                <a:lnTo>
                  <a:pt x="4393889" y="1659545"/>
                </a:lnTo>
                <a:lnTo>
                  <a:pt x="4393889" y="1774738"/>
                </a:lnTo>
                <a:lnTo>
                  <a:pt x="4042618" y="1774738"/>
                </a:lnTo>
                <a:lnTo>
                  <a:pt x="4042618" y="1832334"/>
                </a:lnTo>
                <a:lnTo>
                  <a:pt x="4393889" y="1832334"/>
                </a:lnTo>
                <a:lnTo>
                  <a:pt x="4393889" y="1936477"/>
                </a:lnTo>
                <a:lnTo>
                  <a:pt x="4042618" y="1936477"/>
                </a:lnTo>
                <a:lnTo>
                  <a:pt x="4042618" y="1994073"/>
                </a:lnTo>
                <a:lnTo>
                  <a:pt x="4393889" y="1994073"/>
                </a:lnTo>
                <a:lnTo>
                  <a:pt x="4393889" y="2109601"/>
                </a:lnTo>
                <a:lnTo>
                  <a:pt x="3867150" y="2109601"/>
                </a:lnTo>
                <a:close/>
                <a:moveTo>
                  <a:pt x="3257549" y="1659545"/>
                </a:moveTo>
                <a:lnTo>
                  <a:pt x="3850258" y="1659545"/>
                </a:lnTo>
                <a:lnTo>
                  <a:pt x="3850258" y="1802197"/>
                </a:lnTo>
                <a:lnTo>
                  <a:pt x="3641638" y="1802197"/>
                </a:lnTo>
                <a:lnTo>
                  <a:pt x="3641638" y="2109601"/>
                </a:lnTo>
                <a:lnTo>
                  <a:pt x="3466169" y="2109601"/>
                </a:lnTo>
                <a:lnTo>
                  <a:pt x="3466169" y="1802197"/>
                </a:lnTo>
                <a:lnTo>
                  <a:pt x="3257549" y="1802197"/>
                </a:lnTo>
                <a:close/>
                <a:moveTo>
                  <a:pt x="2085975" y="1659545"/>
                </a:moveTo>
                <a:lnTo>
                  <a:pt x="2612715" y="1659545"/>
                </a:lnTo>
                <a:lnTo>
                  <a:pt x="2612715" y="1774738"/>
                </a:lnTo>
                <a:lnTo>
                  <a:pt x="2261443" y="1774738"/>
                </a:lnTo>
                <a:lnTo>
                  <a:pt x="2261443" y="1832334"/>
                </a:lnTo>
                <a:lnTo>
                  <a:pt x="2612715" y="1832334"/>
                </a:lnTo>
                <a:lnTo>
                  <a:pt x="2612715" y="1936477"/>
                </a:lnTo>
                <a:lnTo>
                  <a:pt x="2261443" y="1936477"/>
                </a:lnTo>
                <a:lnTo>
                  <a:pt x="2261443" y="1994073"/>
                </a:lnTo>
                <a:lnTo>
                  <a:pt x="2612715" y="1994073"/>
                </a:lnTo>
                <a:lnTo>
                  <a:pt x="2612715" y="2109601"/>
                </a:lnTo>
                <a:lnTo>
                  <a:pt x="2085975" y="2109601"/>
                </a:lnTo>
                <a:close/>
                <a:moveTo>
                  <a:pt x="660536" y="1659545"/>
                </a:moveTo>
                <a:lnTo>
                  <a:pt x="869156" y="1659545"/>
                </a:lnTo>
                <a:lnTo>
                  <a:pt x="1110592" y="2109601"/>
                </a:lnTo>
                <a:lnTo>
                  <a:pt x="913023" y="2109601"/>
                </a:lnTo>
                <a:lnTo>
                  <a:pt x="877528" y="2032582"/>
                </a:lnTo>
                <a:lnTo>
                  <a:pt x="652165" y="2032582"/>
                </a:lnTo>
                <a:lnTo>
                  <a:pt x="616669" y="2109601"/>
                </a:lnTo>
                <a:lnTo>
                  <a:pt x="419100" y="2109601"/>
                </a:lnTo>
                <a:close/>
                <a:moveTo>
                  <a:pt x="5648325" y="1659210"/>
                </a:moveTo>
                <a:lnTo>
                  <a:pt x="6081972" y="1659210"/>
                </a:lnTo>
                <a:cubicBezTo>
                  <a:pt x="6112333" y="1658987"/>
                  <a:pt x="6140685" y="1666521"/>
                  <a:pt x="6167028" y="1681813"/>
                </a:cubicBezTo>
                <a:cubicBezTo>
                  <a:pt x="6193370" y="1697105"/>
                  <a:pt x="6214243" y="1717923"/>
                  <a:pt x="6229647" y="1744265"/>
                </a:cubicBezTo>
                <a:cubicBezTo>
                  <a:pt x="6245051" y="1770608"/>
                  <a:pt x="6252530" y="1798959"/>
                  <a:pt x="6252083" y="1829320"/>
                </a:cubicBezTo>
                <a:cubicBezTo>
                  <a:pt x="6252083" y="1863253"/>
                  <a:pt x="6243042" y="1893949"/>
                  <a:pt x="6224959" y="1921408"/>
                </a:cubicBezTo>
                <a:cubicBezTo>
                  <a:pt x="6207100" y="1948867"/>
                  <a:pt x="6183436" y="1969405"/>
                  <a:pt x="6153968" y="1983023"/>
                </a:cubicBezTo>
                <a:lnTo>
                  <a:pt x="6252083" y="2109266"/>
                </a:lnTo>
                <a:lnTo>
                  <a:pt x="6065229" y="2109266"/>
                </a:lnTo>
                <a:lnTo>
                  <a:pt x="5980509" y="1999431"/>
                </a:lnTo>
                <a:lnTo>
                  <a:pt x="5823793" y="1999431"/>
                </a:lnTo>
                <a:lnTo>
                  <a:pt x="5823793" y="2109266"/>
                </a:lnTo>
                <a:lnTo>
                  <a:pt x="5648325" y="2109266"/>
                </a:lnTo>
                <a:close/>
                <a:moveTo>
                  <a:pt x="4410075" y="1659210"/>
                </a:moveTo>
                <a:lnTo>
                  <a:pt x="4843722" y="1659210"/>
                </a:lnTo>
                <a:cubicBezTo>
                  <a:pt x="4874083" y="1658987"/>
                  <a:pt x="4902435" y="1666521"/>
                  <a:pt x="4928778" y="1681813"/>
                </a:cubicBezTo>
                <a:cubicBezTo>
                  <a:pt x="4955120" y="1697105"/>
                  <a:pt x="4975993" y="1717923"/>
                  <a:pt x="4991397" y="1744265"/>
                </a:cubicBezTo>
                <a:cubicBezTo>
                  <a:pt x="5006801" y="1770608"/>
                  <a:pt x="5014280" y="1798959"/>
                  <a:pt x="5013833" y="1829320"/>
                </a:cubicBezTo>
                <a:cubicBezTo>
                  <a:pt x="5013833" y="1863253"/>
                  <a:pt x="5004792" y="1893949"/>
                  <a:pt x="4986709" y="1921408"/>
                </a:cubicBezTo>
                <a:cubicBezTo>
                  <a:pt x="4968850" y="1948867"/>
                  <a:pt x="4945186" y="1969405"/>
                  <a:pt x="4915718" y="1983023"/>
                </a:cubicBezTo>
                <a:lnTo>
                  <a:pt x="5013833" y="2109266"/>
                </a:lnTo>
                <a:lnTo>
                  <a:pt x="4826979" y="2109266"/>
                </a:lnTo>
                <a:lnTo>
                  <a:pt x="4742259" y="1999431"/>
                </a:lnTo>
                <a:lnTo>
                  <a:pt x="4585543" y="1999431"/>
                </a:lnTo>
                <a:lnTo>
                  <a:pt x="4585543" y="2109266"/>
                </a:lnTo>
                <a:lnTo>
                  <a:pt x="4410075" y="2109266"/>
                </a:lnTo>
                <a:close/>
                <a:moveTo>
                  <a:pt x="6267450" y="1658875"/>
                </a:moveTo>
                <a:lnTo>
                  <a:pt x="6442918" y="1658875"/>
                </a:lnTo>
                <a:lnTo>
                  <a:pt x="6442918" y="2108931"/>
                </a:lnTo>
                <a:lnTo>
                  <a:pt x="6267450" y="2108931"/>
                </a:lnTo>
                <a:close/>
                <a:moveTo>
                  <a:pt x="2628900" y="1658875"/>
                </a:moveTo>
                <a:lnTo>
                  <a:pt x="2870336" y="1658875"/>
                </a:lnTo>
                <a:lnTo>
                  <a:pt x="3067905" y="1897298"/>
                </a:lnTo>
                <a:lnTo>
                  <a:pt x="3067905" y="1658875"/>
                </a:lnTo>
                <a:lnTo>
                  <a:pt x="3243709" y="1658875"/>
                </a:lnTo>
                <a:lnTo>
                  <a:pt x="3243709" y="2108931"/>
                </a:lnTo>
                <a:lnTo>
                  <a:pt x="3046139" y="2108931"/>
                </a:lnTo>
                <a:lnTo>
                  <a:pt x="2804368" y="1834009"/>
                </a:lnTo>
                <a:lnTo>
                  <a:pt x="2804368" y="2108931"/>
                </a:lnTo>
                <a:lnTo>
                  <a:pt x="2628900" y="2108931"/>
                </a:lnTo>
                <a:close/>
                <a:moveTo>
                  <a:pt x="1123950" y="1658875"/>
                </a:moveTo>
                <a:lnTo>
                  <a:pt x="1365386" y="1658875"/>
                </a:lnTo>
                <a:lnTo>
                  <a:pt x="1562956" y="1897298"/>
                </a:lnTo>
                <a:lnTo>
                  <a:pt x="1562956" y="1658875"/>
                </a:lnTo>
                <a:lnTo>
                  <a:pt x="1738759" y="1658875"/>
                </a:lnTo>
                <a:lnTo>
                  <a:pt x="1738759" y="2108931"/>
                </a:lnTo>
                <a:lnTo>
                  <a:pt x="1541189" y="2108931"/>
                </a:lnTo>
                <a:lnTo>
                  <a:pt x="1299418" y="1834009"/>
                </a:lnTo>
                <a:lnTo>
                  <a:pt x="1299418" y="2108931"/>
                </a:lnTo>
                <a:lnTo>
                  <a:pt x="1123950" y="2108931"/>
                </a:lnTo>
                <a:close/>
                <a:moveTo>
                  <a:pt x="6763345" y="1647825"/>
                </a:moveTo>
                <a:cubicBezTo>
                  <a:pt x="6788125" y="1648048"/>
                  <a:pt x="6810114" y="1648662"/>
                  <a:pt x="6829313" y="1649666"/>
                </a:cubicBezTo>
                <a:cubicBezTo>
                  <a:pt x="6848512" y="1650671"/>
                  <a:pt x="6868659" y="1652568"/>
                  <a:pt x="6889756" y="1655359"/>
                </a:cubicBezTo>
                <a:cubicBezTo>
                  <a:pt x="6910852" y="1658149"/>
                  <a:pt x="6929214" y="1661889"/>
                  <a:pt x="6944841" y="1666577"/>
                </a:cubicBezTo>
                <a:cubicBezTo>
                  <a:pt x="6960467" y="1671265"/>
                  <a:pt x="6975816" y="1677627"/>
                  <a:pt x="6990884" y="1685664"/>
                </a:cubicBezTo>
                <a:cubicBezTo>
                  <a:pt x="7005953" y="1693701"/>
                  <a:pt x="7018566" y="1703189"/>
                  <a:pt x="7028724" y="1714127"/>
                </a:cubicBezTo>
                <a:cubicBezTo>
                  <a:pt x="7038882" y="1725066"/>
                  <a:pt x="7047532" y="1738405"/>
                  <a:pt x="7054676" y="1754144"/>
                </a:cubicBezTo>
                <a:cubicBezTo>
                  <a:pt x="7061820" y="1769882"/>
                  <a:pt x="7066508" y="1787574"/>
                  <a:pt x="7068740" y="1807219"/>
                </a:cubicBezTo>
                <a:lnTo>
                  <a:pt x="6884900" y="1807219"/>
                </a:lnTo>
                <a:cubicBezTo>
                  <a:pt x="6875524" y="1790700"/>
                  <a:pt x="6860623" y="1779258"/>
                  <a:pt x="6840196" y="1772896"/>
                </a:cubicBezTo>
                <a:cubicBezTo>
                  <a:pt x="6819769" y="1766534"/>
                  <a:pt x="6794152" y="1763352"/>
                  <a:pt x="6763345" y="1763352"/>
                </a:cubicBezTo>
                <a:cubicBezTo>
                  <a:pt x="6748164" y="1763352"/>
                  <a:pt x="6734044" y="1763966"/>
                  <a:pt x="6720985" y="1765194"/>
                </a:cubicBezTo>
                <a:cubicBezTo>
                  <a:pt x="6707925" y="1766422"/>
                  <a:pt x="6695089" y="1768599"/>
                  <a:pt x="6682475" y="1771724"/>
                </a:cubicBezTo>
                <a:cubicBezTo>
                  <a:pt x="6669862" y="1774849"/>
                  <a:pt x="6659928" y="1779426"/>
                  <a:pt x="6652673" y="1785453"/>
                </a:cubicBezTo>
                <a:cubicBezTo>
                  <a:pt x="6645417" y="1791481"/>
                  <a:pt x="6641789" y="1798736"/>
                  <a:pt x="6641789" y="1807219"/>
                </a:cubicBezTo>
                <a:cubicBezTo>
                  <a:pt x="6641789" y="1816149"/>
                  <a:pt x="6651612" y="1822177"/>
                  <a:pt x="6671257" y="1825302"/>
                </a:cubicBezTo>
                <a:cubicBezTo>
                  <a:pt x="6690902" y="1828427"/>
                  <a:pt x="6722826" y="1830995"/>
                  <a:pt x="6767028" y="1833004"/>
                </a:cubicBezTo>
                <a:cubicBezTo>
                  <a:pt x="6840029" y="1836799"/>
                  <a:pt x="6893830" y="1841934"/>
                  <a:pt x="6928432" y="1848408"/>
                </a:cubicBezTo>
                <a:cubicBezTo>
                  <a:pt x="7011255" y="1864258"/>
                  <a:pt x="7057355" y="1895177"/>
                  <a:pt x="7066731" y="1941165"/>
                </a:cubicBezTo>
                <a:cubicBezTo>
                  <a:pt x="7068070" y="1947415"/>
                  <a:pt x="7068740" y="1954001"/>
                  <a:pt x="7068740" y="1960922"/>
                </a:cubicBezTo>
                <a:cubicBezTo>
                  <a:pt x="7068740" y="1985925"/>
                  <a:pt x="7063103" y="2007858"/>
                  <a:pt x="7051830" y="2026722"/>
                </a:cubicBezTo>
                <a:cubicBezTo>
                  <a:pt x="7040556" y="2045586"/>
                  <a:pt x="7025654" y="2060823"/>
                  <a:pt x="7007125" y="2072431"/>
                </a:cubicBezTo>
                <a:cubicBezTo>
                  <a:pt x="6988596" y="2084040"/>
                  <a:pt x="6965825" y="2093528"/>
                  <a:pt x="6938813" y="2100894"/>
                </a:cubicBezTo>
                <a:cubicBezTo>
                  <a:pt x="6911801" y="2108261"/>
                  <a:pt x="6884230" y="2113284"/>
                  <a:pt x="6856102" y="2115963"/>
                </a:cubicBezTo>
                <a:cubicBezTo>
                  <a:pt x="6827973" y="2118642"/>
                  <a:pt x="6797054" y="2119982"/>
                  <a:pt x="6763345" y="2119982"/>
                </a:cubicBezTo>
                <a:cubicBezTo>
                  <a:pt x="6738788" y="2119982"/>
                  <a:pt x="6716799" y="2119479"/>
                  <a:pt x="6697377" y="2118475"/>
                </a:cubicBezTo>
                <a:cubicBezTo>
                  <a:pt x="6677955" y="2117470"/>
                  <a:pt x="6657807" y="2115517"/>
                  <a:pt x="6636934" y="2112615"/>
                </a:cubicBezTo>
                <a:cubicBezTo>
                  <a:pt x="6616060" y="2109713"/>
                  <a:pt x="6597755" y="2105917"/>
                  <a:pt x="6582016" y="2101229"/>
                </a:cubicBezTo>
                <a:cubicBezTo>
                  <a:pt x="6566278" y="2096541"/>
                  <a:pt x="6550874" y="2090179"/>
                  <a:pt x="6535805" y="2082142"/>
                </a:cubicBezTo>
                <a:cubicBezTo>
                  <a:pt x="6520736" y="2074105"/>
                  <a:pt x="6508123" y="2064562"/>
                  <a:pt x="6497966" y="2053511"/>
                </a:cubicBezTo>
                <a:cubicBezTo>
                  <a:pt x="6487808" y="2042461"/>
                  <a:pt x="6479213" y="2029178"/>
                  <a:pt x="6472181" y="2013663"/>
                </a:cubicBezTo>
                <a:cubicBezTo>
                  <a:pt x="6465149" y="1998147"/>
                  <a:pt x="6460405" y="1980567"/>
                  <a:pt x="6457950" y="1960922"/>
                </a:cubicBezTo>
                <a:lnTo>
                  <a:pt x="6641789" y="1960922"/>
                </a:lnTo>
                <a:cubicBezTo>
                  <a:pt x="6651166" y="1977218"/>
                  <a:pt x="6666179" y="1988604"/>
                  <a:pt x="6686829" y="1995078"/>
                </a:cubicBezTo>
                <a:cubicBezTo>
                  <a:pt x="6707478" y="2001552"/>
                  <a:pt x="6732984" y="2004789"/>
                  <a:pt x="6763345" y="2004789"/>
                </a:cubicBezTo>
                <a:cubicBezTo>
                  <a:pt x="6778301" y="2004789"/>
                  <a:pt x="6792422" y="2004119"/>
                  <a:pt x="6805705" y="2002780"/>
                </a:cubicBezTo>
                <a:cubicBezTo>
                  <a:pt x="6818987" y="2001440"/>
                  <a:pt x="6831824" y="1999208"/>
                  <a:pt x="6844214" y="1996082"/>
                </a:cubicBezTo>
                <a:cubicBezTo>
                  <a:pt x="6856604" y="1992957"/>
                  <a:pt x="6866483" y="1988380"/>
                  <a:pt x="6873850" y="1982353"/>
                </a:cubicBezTo>
                <a:cubicBezTo>
                  <a:pt x="6881217" y="1976325"/>
                  <a:pt x="6884900" y="1969182"/>
                  <a:pt x="6884900" y="1960922"/>
                </a:cubicBezTo>
                <a:cubicBezTo>
                  <a:pt x="6884900" y="1957796"/>
                  <a:pt x="6883561" y="1954950"/>
                  <a:pt x="6880882" y="1952383"/>
                </a:cubicBezTo>
                <a:cubicBezTo>
                  <a:pt x="6878203" y="1949815"/>
                  <a:pt x="6873794" y="1947695"/>
                  <a:pt x="6867655" y="1946020"/>
                </a:cubicBezTo>
                <a:cubicBezTo>
                  <a:pt x="6861515" y="1944346"/>
                  <a:pt x="6855376" y="1942951"/>
                  <a:pt x="6849237" y="1941834"/>
                </a:cubicBezTo>
                <a:cubicBezTo>
                  <a:pt x="6843098" y="1940718"/>
                  <a:pt x="6834392" y="1939658"/>
                  <a:pt x="6823118" y="1938653"/>
                </a:cubicBezTo>
                <a:cubicBezTo>
                  <a:pt x="6811844" y="1937649"/>
                  <a:pt x="6802133" y="1936923"/>
                  <a:pt x="6793985" y="1936477"/>
                </a:cubicBezTo>
                <a:cubicBezTo>
                  <a:pt x="6785836" y="1936030"/>
                  <a:pt x="6774395" y="1935472"/>
                  <a:pt x="6759661" y="1934802"/>
                </a:cubicBezTo>
                <a:cubicBezTo>
                  <a:pt x="6686661" y="1931007"/>
                  <a:pt x="6632860" y="1925873"/>
                  <a:pt x="6598257" y="1919399"/>
                </a:cubicBezTo>
                <a:cubicBezTo>
                  <a:pt x="6515434" y="1903548"/>
                  <a:pt x="6469335" y="1872629"/>
                  <a:pt x="6459959" y="1826642"/>
                </a:cubicBezTo>
                <a:cubicBezTo>
                  <a:pt x="6458619" y="1820391"/>
                  <a:pt x="6457950" y="1813917"/>
                  <a:pt x="6457950" y="1807219"/>
                </a:cubicBezTo>
                <a:cubicBezTo>
                  <a:pt x="6457950" y="1700956"/>
                  <a:pt x="6559748" y="1647825"/>
                  <a:pt x="6763345" y="1647825"/>
                </a:cubicBezTo>
                <a:close/>
                <a:moveTo>
                  <a:pt x="6591523" y="1096482"/>
                </a:moveTo>
                <a:cubicBezTo>
                  <a:pt x="6575673" y="1096314"/>
                  <a:pt x="6559822" y="1096788"/>
                  <a:pt x="6543972" y="1097905"/>
                </a:cubicBezTo>
                <a:cubicBezTo>
                  <a:pt x="6511825" y="1099914"/>
                  <a:pt x="6488162" y="1102704"/>
                  <a:pt x="6472981" y="1106276"/>
                </a:cubicBezTo>
                <a:lnTo>
                  <a:pt x="6462600" y="1108955"/>
                </a:lnTo>
                <a:lnTo>
                  <a:pt x="6462600" y="1152487"/>
                </a:lnTo>
                <a:cubicBezTo>
                  <a:pt x="6462824" y="1154720"/>
                  <a:pt x="6463549" y="1156952"/>
                  <a:pt x="6464777" y="1159185"/>
                </a:cubicBezTo>
                <a:cubicBezTo>
                  <a:pt x="6466005" y="1161417"/>
                  <a:pt x="6469353" y="1164375"/>
                  <a:pt x="6474823" y="1168059"/>
                </a:cubicBezTo>
                <a:cubicBezTo>
                  <a:pt x="6480292" y="1171742"/>
                  <a:pt x="6487492" y="1174867"/>
                  <a:pt x="6496422" y="1177435"/>
                </a:cubicBezTo>
                <a:cubicBezTo>
                  <a:pt x="6505351" y="1180002"/>
                  <a:pt x="6518857" y="1182234"/>
                  <a:pt x="6536940" y="1184132"/>
                </a:cubicBezTo>
                <a:cubicBezTo>
                  <a:pt x="6555023" y="1186029"/>
                  <a:pt x="6576119" y="1186978"/>
                  <a:pt x="6600229" y="1186978"/>
                </a:cubicBezTo>
                <a:cubicBezTo>
                  <a:pt x="6607819" y="1186978"/>
                  <a:pt x="6615577" y="1186755"/>
                  <a:pt x="6623502" y="1186309"/>
                </a:cubicBezTo>
                <a:cubicBezTo>
                  <a:pt x="6631427" y="1185862"/>
                  <a:pt x="6641529" y="1184634"/>
                  <a:pt x="6653807" y="1182625"/>
                </a:cubicBezTo>
                <a:cubicBezTo>
                  <a:pt x="6666086" y="1180616"/>
                  <a:pt x="6676690" y="1177993"/>
                  <a:pt x="6685619" y="1174756"/>
                </a:cubicBezTo>
                <a:cubicBezTo>
                  <a:pt x="6694549" y="1171519"/>
                  <a:pt x="6702363" y="1166607"/>
                  <a:pt x="6709060" y="1160022"/>
                </a:cubicBezTo>
                <a:cubicBezTo>
                  <a:pt x="6715757" y="1153436"/>
                  <a:pt x="6719106" y="1145678"/>
                  <a:pt x="6719106" y="1136749"/>
                </a:cubicBezTo>
                <a:cubicBezTo>
                  <a:pt x="6719106" y="1130498"/>
                  <a:pt x="6716092" y="1124805"/>
                  <a:pt x="6710064" y="1119671"/>
                </a:cubicBezTo>
                <a:cubicBezTo>
                  <a:pt x="6694214" y="1108509"/>
                  <a:pt x="6670550" y="1101588"/>
                  <a:pt x="6639073" y="1098909"/>
                </a:cubicBezTo>
                <a:cubicBezTo>
                  <a:pt x="6623223" y="1097458"/>
                  <a:pt x="6607373" y="1096649"/>
                  <a:pt x="6591523" y="1096482"/>
                </a:cubicBezTo>
                <a:close/>
                <a:moveTo>
                  <a:pt x="5176093" y="971996"/>
                </a:moveTo>
                <a:lnTo>
                  <a:pt x="5176093" y="1048680"/>
                </a:lnTo>
                <a:lnTo>
                  <a:pt x="5390405" y="1048680"/>
                </a:lnTo>
                <a:cubicBezTo>
                  <a:pt x="5400898" y="1048680"/>
                  <a:pt x="5409827" y="1044996"/>
                  <a:pt x="5417194" y="1037629"/>
                </a:cubicBezTo>
                <a:cubicBezTo>
                  <a:pt x="5424785" y="1030039"/>
                  <a:pt x="5428580" y="1020998"/>
                  <a:pt x="5428580" y="1010505"/>
                </a:cubicBezTo>
                <a:cubicBezTo>
                  <a:pt x="5428580" y="999790"/>
                  <a:pt x="5424785" y="990748"/>
                  <a:pt x="5417194" y="983381"/>
                </a:cubicBezTo>
                <a:cubicBezTo>
                  <a:pt x="5409827" y="975791"/>
                  <a:pt x="5400898" y="971996"/>
                  <a:pt x="5390405" y="971996"/>
                </a:cubicBezTo>
                <a:close/>
                <a:moveTo>
                  <a:pt x="2604344" y="971661"/>
                </a:moveTo>
                <a:lnTo>
                  <a:pt x="2604344" y="1048345"/>
                </a:lnTo>
                <a:lnTo>
                  <a:pt x="2818321" y="1048345"/>
                </a:lnTo>
                <a:cubicBezTo>
                  <a:pt x="2829037" y="1048345"/>
                  <a:pt x="2838078" y="1044661"/>
                  <a:pt x="2845445" y="1037294"/>
                </a:cubicBezTo>
                <a:cubicBezTo>
                  <a:pt x="2853035" y="1029704"/>
                  <a:pt x="2856831" y="1020663"/>
                  <a:pt x="2856831" y="1010170"/>
                </a:cubicBezTo>
                <a:cubicBezTo>
                  <a:pt x="2856831" y="999455"/>
                  <a:pt x="2853091" y="990358"/>
                  <a:pt x="2845613" y="982879"/>
                </a:cubicBezTo>
                <a:cubicBezTo>
                  <a:pt x="2838134" y="975400"/>
                  <a:pt x="2829037" y="971661"/>
                  <a:pt x="2818321" y="971661"/>
                </a:cubicBezTo>
                <a:close/>
                <a:moveTo>
                  <a:pt x="5619750" y="840395"/>
                </a:moveTo>
                <a:lnTo>
                  <a:pt x="5817319" y="840395"/>
                </a:lnTo>
                <a:lnTo>
                  <a:pt x="5954613" y="1152822"/>
                </a:lnTo>
                <a:lnTo>
                  <a:pt x="6091907" y="840395"/>
                </a:lnTo>
                <a:lnTo>
                  <a:pt x="6289476" y="840395"/>
                </a:lnTo>
                <a:lnTo>
                  <a:pt x="6058755" y="1290451"/>
                </a:lnTo>
                <a:lnTo>
                  <a:pt x="5850135" y="1290451"/>
                </a:lnTo>
                <a:close/>
                <a:moveTo>
                  <a:pt x="5000625" y="840395"/>
                </a:moveTo>
                <a:lnTo>
                  <a:pt x="5434272" y="840395"/>
                </a:lnTo>
                <a:cubicBezTo>
                  <a:pt x="5464633" y="840172"/>
                  <a:pt x="5492985" y="847706"/>
                  <a:pt x="5519328" y="862998"/>
                </a:cubicBezTo>
                <a:cubicBezTo>
                  <a:pt x="5545670" y="878290"/>
                  <a:pt x="5566543" y="899108"/>
                  <a:pt x="5581947" y="925450"/>
                </a:cubicBezTo>
                <a:cubicBezTo>
                  <a:pt x="5597351" y="951793"/>
                  <a:pt x="5604830" y="980144"/>
                  <a:pt x="5604383" y="1010505"/>
                </a:cubicBezTo>
                <a:cubicBezTo>
                  <a:pt x="5604830" y="1040866"/>
                  <a:pt x="5597351" y="1069218"/>
                  <a:pt x="5581947" y="1095561"/>
                </a:cubicBezTo>
                <a:cubicBezTo>
                  <a:pt x="5566543" y="1121903"/>
                  <a:pt x="5545670" y="1142776"/>
                  <a:pt x="5519328" y="1158180"/>
                </a:cubicBezTo>
                <a:cubicBezTo>
                  <a:pt x="5492985" y="1173584"/>
                  <a:pt x="5464633" y="1181062"/>
                  <a:pt x="5434272" y="1180616"/>
                </a:cubicBezTo>
                <a:lnTo>
                  <a:pt x="5176093" y="1180616"/>
                </a:lnTo>
                <a:lnTo>
                  <a:pt x="5176093" y="1290451"/>
                </a:lnTo>
                <a:lnTo>
                  <a:pt x="5000625" y="1290451"/>
                </a:lnTo>
                <a:close/>
                <a:moveTo>
                  <a:pt x="628650" y="840395"/>
                </a:moveTo>
                <a:lnTo>
                  <a:pt x="1155390" y="840395"/>
                </a:lnTo>
                <a:lnTo>
                  <a:pt x="1155390" y="955588"/>
                </a:lnTo>
                <a:lnTo>
                  <a:pt x="804118" y="955588"/>
                </a:lnTo>
                <a:lnTo>
                  <a:pt x="804118" y="1013184"/>
                </a:lnTo>
                <a:lnTo>
                  <a:pt x="1155390" y="1013184"/>
                </a:lnTo>
                <a:lnTo>
                  <a:pt x="1155390" y="1117327"/>
                </a:lnTo>
                <a:lnTo>
                  <a:pt x="804118" y="1117327"/>
                </a:lnTo>
                <a:lnTo>
                  <a:pt x="804118" y="1174923"/>
                </a:lnTo>
                <a:lnTo>
                  <a:pt x="1155390" y="1174923"/>
                </a:lnTo>
                <a:lnTo>
                  <a:pt x="1155390" y="1290451"/>
                </a:lnTo>
                <a:lnTo>
                  <a:pt x="628650" y="1290451"/>
                </a:lnTo>
                <a:close/>
                <a:moveTo>
                  <a:pt x="2428875" y="840060"/>
                </a:moveTo>
                <a:lnTo>
                  <a:pt x="2862523" y="840060"/>
                </a:lnTo>
                <a:cubicBezTo>
                  <a:pt x="2892884" y="839837"/>
                  <a:pt x="2921236" y="847371"/>
                  <a:pt x="2947578" y="862663"/>
                </a:cubicBezTo>
                <a:cubicBezTo>
                  <a:pt x="2973921" y="877955"/>
                  <a:pt x="2994794" y="898773"/>
                  <a:pt x="3010198" y="925115"/>
                </a:cubicBezTo>
                <a:cubicBezTo>
                  <a:pt x="3025601" y="951458"/>
                  <a:pt x="3033080" y="979810"/>
                  <a:pt x="3032634" y="1010170"/>
                </a:cubicBezTo>
                <a:cubicBezTo>
                  <a:pt x="3032634" y="1044103"/>
                  <a:pt x="3023592" y="1074799"/>
                  <a:pt x="3005509" y="1102258"/>
                </a:cubicBezTo>
                <a:cubicBezTo>
                  <a:pt x="2987650" y="1129717"/>
                  <a:pt x="2963987" y="1150255"/>
                  <a:pt x="2934519" y="1163873"/>
                </a:cubicBezTo>
                <a:lnTo>
                  <a:pt x="3032634" y="1290116"/>
                </a:lnTo>
                <a:lnTo>
                  <a:pt x="2845780" y="1290116"/>
                </a:lnTo>
                <a:lnTo>
                  <a:pt x="2761060" y="1180281"/>
                </a:lnTo>
                <a:lnTo>
                  <a:pt x="2604344" y="1180281"/>
                </a:lnTo>
                <a:lnTo>
                  <a:pt x="2604344" y="1290116"/>
                </a:lnTo>
                <a:lnTo>
                  <a:pt x="2428875" y="1290116"/>
                </a:lnTo>
                <a:close/>
                <a:moveTo>
                  <a:pt x="7410450" y="839725"/>
                </a:moveTo>
                <a:lnTo>
                  <a:pt x="7651886" y="839725"/>
                </a:lnTo>
                <a:lnTo>
                  <a:pt x="7849455" y="1078148"/>
                </a:lnTo>
                <a:lnTo>
                  <a:pt x="7849455" y="839725"/>
                </a:lnTo>
                <a:lnTo>
                  <a:pt x="8025258" y="839725"/>
                </a:lnTo>
                <a:lnTo>
                  <a:pt x="8025258" y="1289781"/>
                </a:lnTo>
                <a:lnTo>
                  <a:pt x="7827689" y="1289781"/>
                </a:lnTo>
                <a:lnTo>
                  <a:pt x="7585918" y="1014859"/>
                </a:lnTo>
                <a:lnTo>
                  <a:pt x="7585918" y="1289781"/>
                </a:lnTo>
                <a:lnTo>
                  <a:pt x="7410450" y="1289781"/>
                </a:lnTo>
                <a:close/>
                <a:moveTo>
                  <a:pt x="7219950" y="839725"/>
                </a:moveTo>
                <a:lnTo>
                  <a:pt x="7395418" y="839725"/>
                </a:lnTo>
                <a:lnTo>
                  <a:pt x="7395418" y="1289781"/>
                </a:lnTo>
                <a:lnTo>
                  <a:pt x="7219950" y="1289781"/>
                </a:lnTo>
                <a:close/>
                <a:moveTo>
                  <a:pt x="6598555" y="839725"/>
                </a:moveTo>
                <a:lnTo>
                  <a:pt x="6842000" y="839725"/>
                </a:lnTo>
                <a:lnTo>
                  <a:pt x="6842000" y="951904"/>
                </a:lnTo>
                <a:lnTo>
                  <a:pt x="6544977" y="951904"/>
                </a:lnTo>
                <a:cubicBezTo>
                  <a:pt x="6536940" y="951904"/>
                  <a:pt x="6529015" y="952462"/>
                  <a:pt x="6521201" y="953579"/>
                </a:cubicBezTo>
                <a:cubicBezTo>
                  <a:pt x="6513388" y="954695"/>
                  <a:pt x="6504626" y="956704"/>
                  <a:pt x="6494915" y="959606"/>
                </a:cubicBezTo>
                <a:cubicBezTo>
                  <a:pt x="6485204" y="962508"/>
                  <a:pt x="6477334" y="967475"/>
                  <a:pt x="6471307" y="974507"/>
                </a:cubicBezTo>
                <a:cubicBezTo>
                  <a:pt x="6465279" y="981540"/>
                  <a:pt x="6462266" y="990190"/>
                  <a:pt x="6462266" y="1000459"/>
                </a:cubicBezTo>
                <a:lnTo>
                  <a:pt x="6462266" y="1011845"/>
                </a:lnTo>
                <a:lnTo>
                  <a:pt x="6478339" y="1008831"/>
                </a:lnTo>
                <a:cubicBezTo>
                  <a:pt x="6489501" y="1006599"/>
                  <a:pt x="6509370" y="1004701"/>
                  <a:pt x="6537945" y="1003138"/>
                </a:cubicBezTo>
                <a:cubicBezTo>
                  <a:pt x="6568082" y="1001129"/>
                  <a:pt x="6601569" y="1000906"/>
                  <a:pt x="6638404" y="1002469"/>
                </a:cubicBezTo>
                <a:cubicBezTo>
                  <a:pt x="6676578" y="1004255"/>
                  <a:pt x="6713301" y="1009389"/>
                  <a:pt x="6748574" y="1017872"/>
                </a:cubicBezTo>
                <a:cubicBezTo>
                  <a:pt x="6784516" y="1026132"/>
                  <a:pt x="6814318" y="1039862"/>
                  <a:pt x="6837982" y="1059061"/>
                </a:cubicBezTo>
                <a:cubicBezTo>
                  <a:pt x="6863655" y="1080715"/>
                  <a:pt x="6876491" y="1107616"/>
                  <a:pt x="6876491" y="1139763"/>
                </a:cubicBezTo>
                <a:cubicBezTo>
                  <a:pt x="6876491" y="1150925"/>
                  <a:pt x="6875431" y="1161640"/>
                  <a:pt x="6873310" y="1171909"/>
                </a:cubicBezTo>
                <a:cubicBezTo>
                  <a:pt x="6871189" y="1182179"/>
                  <a:pt x="6867227" y="1192783"/>
                  <a:pt x="6861423" y="1203721"/>
                </a:cubicBezTo>
                <a:cubicBezTo>
                  <a:pt x="6855618" y="1214660"/>
                  <a:pt x="6848251" y="1224762"/>
                  <a:pt x="6839322" y="1234027"/>
                </a:cubicBezTo>
                <a:cubicBezTo>
                  <a:pt x="6830392" y="1243291"/>
                  <a:pt x="6818672" y="1252109"/>
                  <a:pt x="6804161" y="1260481"/>
                </a:cubicBezTo>
                <a:cubicBezTo>
                  <a:pt x="6789650" y="1268852"/>
                  <a:pt x="6772963" y="1275940"/>
                  <a:pt x="6754099" y="1281745"/>
                </a:cubicBezTo>
                <a:cubicBezTo>
                  <a:pt x="6735235" y="1287549"/>
                  <a:pt x="6712576" y="1292181"/>
                  <a:pt x="6686122" y="1295641"/>
                </a:cubicBezTo>
                <a:cubicBezTo>
                  <a:pt x="6659667" y="1299102"/>
                  <a:pt x="6630479" y="1300832"/>
                  <a:pt x="6598555" y="1300832"/>
                </a:cubicBezTo>
                <a:cubicBezTo>
                  <a:pt x="6566631" y="1300832"/>
                  <a:pt x="6538391" y="1299883"/>
                  <a:pt x="6513834" y="1297986"/>
                </a:cubicBezTo>
                <a:cubicBezTo>
                  <a:pt x="6489278" y="1296088"/>
                  <a:pt x="6465503" y="1292683"/>
                  <a:pt x="6442509" y="1287772"/>
                </a:cubicBezTo>
                <a:cubicBezTo>
                  <a:pt x="6419515" y="1282861"/>
                  <a:pt x="6399981" y="1276108"/>
                  <a:pt x="6383908" y="1267513"/>
                </a:cubicBezTo>
                <a:cubicBezTo>
                  <a:pt x="6367834" y="1258918"/>
                  <a:pt x="6353714" y="1248202"/>
                  <a:pt x="6341547" y="1235366"/>
                </a:cubicBezTo>
                <a:cubicBezTo>
                  <a:pt x="6329381" y="1222530"/>
                  <a:pt x="6320339" y="1206791"/>
                  <a:pt x="6314423" y="1188150"/>
                </a:cubicBezTo>
                <a:cubicBezTo>
                  <a:pt x="6308507" y="1169510"/>
                  <a:pt x="6305550" y="1148023"/>
                  <a:pt x="6305550" y="1123689"/>
                </a:cubicBezTo>
                <a:lnTo>
                  <a:pt x="6305550" y="1017203"/>
                </a:lnTo>
                <a:cubicBezTo>
                  <a:pt x="6305550" y="992869"/>
                  <a:pt x="6308507" y="971382"/>
                  <a:pt x="6314423" y="952742"/>
                </a:cubicBezTo>
                <a:cubicBezTo>
                  <a:pt x="6320339" y="934101"/>
                  <a:pt x="6329381" y="918306"/>
                  <a:pt x="6341547" y="905358"/>
                </a:cubicBezTo>
                <a:cubicBezTo>
                  <a:pt x="6353714" y="892410"/>
                  <a:pt x="6367834" y="881639"/>
                  <a:pt x="6383908" y="873044"/>
                </a:cubicBezTo>
                <a:cubicBezTo>
                  <a:pt x="6399981" y="864449"/>
                  <a:pt x="6419515" y="857696"/>
                  <a:pt x="6442509" y="852785"/>
                </a:cubicBezTo>
                <a:cubicBezTo>
                  <a:pt x="6465503" y="847873"/>
                  <a:pt x="6489278" y="844469"/>
                  <a:pt x="6513834" y="842571"/>
                </a:cubicBezTo>
                <a:cubicBezTo>
                  <a:pt x="6538391" y="840674"/>
                  <a:pt x="6566631" y="839725"/>
                  <a:pt x="6598555" y="839725"/>
                </a:cubicBezTo>
                <a:close/>
                <a:moveTo>
                  <a:pt x="4810125" y="839725"/>
                </a:moveTo>
                <a:lnTo>
                  <a:pt x="4985593" y="839725"/>
                </a:lnTo>
                <a:lnTo>
                  <a:pt x="4985593" y="1289781"/>
                </a:lnTo>
                <a:lnTo>
                  <a:pt x="4810125" y="1289781"/>
                </a:lnTo>
                <a:close/>
                <a:moveTo>
                  <a:pt x="3238500" y="839725"/>
                </a:moveTo>
                <a:lnTo>
                  <a:pt x="3479937" y="839725"/>
                </a:lnTo>
                <a:lnTo>
                  <a:pt x="3677505" y="1078148"/>
                </a:lnTo>
                <a:lnTo>
                  <a:pt x="3677505" y="839725"/>
                </a:lnTo>
                <a:lnTo>
                  <a:pt x="3853309" y="839725"/>
                </a:lnTo>
                <a:lnTo>
                  <a:pt x="3853309" y="1289781"/>
                </a:lnTo>
                <a:lnTo>
                  <a:pt x="3655739" y="1289781"/>
                </a:lnTo>
                <a:lnTo>
                  <a:pt x="3413968" y="1014859"/>
                </a:lnTo>
                <a:lnTo>
                  <a:pt x="3413968" y="1289781"/>
                </a:lnTo>
                <a:lnTo>
                  <a:pt x="3238500" y="1289781"/>
                </a:lnTo>
                <a:close/>
                <a:moveTo>
                  <a:pt x="3048000" y="839725"/>
                </a:moveTo>
                <a:lnTo>
                  <a:pt x="3223468" y="839725"/>
                </a:lnTo>
                <a:lnTo>
                  <a:pt x="3223468" y="1289781"/>
                </a:lnTo>
                <a:lnTo>
                  <a:pt x="3048000" y="1289781"/>
                </a:lnTo>
                <a:close/>
                <a:moveTo>
                  <a:pt x="1800225" y="839725"/>
                </a:moveTo>
                <a:lnTo>
                  <a:pt x="1975693" y="839725"/>
                </a:lnTo>
                <a:lnTo>
                  <a:pt x="1975693" y="1070446"/>
                </a:lnTo>
                <a:cubicBezTo>
                  <a:pt x="1975470" y="1084733"/>
                  <a:pt x="1977702" y="1097179"/>
                  <a:pt x="1982391" y="1107783"/>
                </a:cubicBezTo>
                <a:cubicBezTo>
                  <a:pt x="1987079" y="1118387"/>
                  <a:pt x="1993218" y="1126814"/>
                  <a:pt x="2000808" y="1133065"/>
                </a:cubicBezTo>
                <a:cubicBezTo>
                  <a:pt x="2008398" y="1139316"/>
                  <a:pt x="2018165" y="1144339"/>
                  <a:pt x="2030109" y="1148134"/>
                </a:cubicBezTo>
                <a:cubicBezTo>
                  <a:pt x="2042052" y="1151929"/>
                  <a:pt x="2053996" y="1154497"/>
                  <a:pt x="2065939" y="1155836"/>
                </a:cubicBezTo>
                <a:cubicBezTo>
                  <a:pt x="2077883" y="1157175"/>
                  <a:pt x="2091779" y="1157957"/>
                  <a:pt x="2107629" y="1158180"/>
                </a:cubicBezTo>
                <a:cubicBezTo>
                  <a:pt x="2123480" y="1157957"/>
                  <a:pt x="2137376" y="1157175"/>
                  <a:pt x="2149320" y="1155836"/>
                </a:cubicBezTo>
                <a:cubicBezTo>
                  <a:pt x="2161264" y="1154497"/>
                  <a:pt x="2173151" y="1151929"/>
                  <a:pt x="2184983" y="1148134"/>
                </a:cubicBezTo>
                <a:cubicBezTo>
                  <a:pt x="2196815" y="1144339"/>
                  <a:pt x="2206526" y="1139316"/>
                  <a:pt x="2214116" y="1133065"/>
                </a:cubicBezTo>
                <a:cubicBezTo>
                  <a:pt x="2221706" y="1126814"/>
                  <a:pt x="2227845" y="1118387"/>
                  <a:pt x="2232534" y="1107783"/>
                </a:cubicBezTo>
                <a:cubicBezTo>
                  <a:pt x="2237221" y="1097179"/>
                  <a:pt x="2239454" y="1084733"/>
                  <a:pt x="2239231" y="1070446"/>
                </a:cubicBezTo>
                <a:lnTo>
                  <a:pt x="2239231" y="839725"/>
                </a:lnTo>
                <a:lnTo>
                  <a:pt x="2415034" y="839725"/>
                </a:lnTo>
                <a:lnTo>
                  <a:pt x="2415034" y="1081496"/>
                </a:lnTo>
                <a:cubicBezTo>
                  <a:pt x="2415257" y="1114536"/>
                  <a:pt x="2410011" y="1143837"/>
                  <a:pt x="2399296" y="1169398"/>
                </a:cubicBezTo>
                <a:cubicBezTo>
                  <a:pt x="2388580" y="1194959"/>
                  <a:pt x="2374125" y="1215888"/>
                  <a:pt x="2355931" y="1232185"/>
                </a:cubicBezTo>
                <a:cubicBezTo>
                  <a:pt x="2337737" y="1248481"/>
                  <a:pt x="2315301" y="1261876"/>
                  <a:pt x="2288623" y="1272369"/>
                </a:cubicBezTo>
                <a:cubicBezTo>
                  <a:pt x="2261946" y="1282861"/>
                  <a:pt x="2233929" y="1290228"/>
                  <a:pt x="2204572" y="1294469"/>
                </a:cubicBezTo>
                <a:cubicBezTo>
                  <a:pt x="2175216" y="1298711"/>
                  <a:pt x="2142902" y="1300832"/>
                  <a:pt x="2107629" y="1300832"/>
                </a:cubicBezTo>
                <a:cubicBezTo>
                  <a:pt x="2072357" y="1300832"/>
                  <a:pt x="2040043" y="1298711"/>
                  <a:pt x="2010687" y="1294469"/>
                </a:cubicBezTo>
                <a:cubicBezTo>
                  <a:pt x="1981330" y="1290228"/>
                  <a:pt x="1953313" y="1282861"/>
                  <a:pt x="1926636" y="1272369"/>
                </a:cubicBezTo>
                <a:cubicBezTo>
                  <a:pt x="1899958" y="1261876"/>
                  <a:pt x="1877523" y="1248481"/>
                  <a:pt x="1859329" y="1232185"/>
                </a:cubicBezTo>
                <a:cubicBezTo>
                  <a:pt x="1841134" y="1215888"/>
                  <a:pt x="1826679" y="1194959"/>
                  <a:pt x="1815964" y="1169398"/>
                </a:cubicBezTo>
                <a:cubicBezTo>
                  <a:pt x="1805248" y="1143837"/>
                  <a:pt x="1800001" y="1114536"/>
                  <a:pt x="1800225" y="1081496"/>
                </a:cubicBezTo>
                <a:close/>
                <a:moveTo>
                  <a:pt x="4174554" y="828675"/>
                </a:moveTo>
                <a:cubicBezTo>
                  <a:pt x="4360292" y="828675"/>
                  <a:pt x="4461755" y="889062"/>
                  <a:pt x="4478945" y="1009836"/>
                </a:cubicBezTo>
                <a:lnTo>
                  <a:pt x="4292426" y="1009836"/>
                </a:lnTo>
                <a:cubicBezTo>
                  <a:pt x="4281487" y="994878"/>
                  <a:pt x="4265525" y="984721"/>
                  <a:pt x="4244540" y="979363"/>
                </a:cubicBezTo>
                <a:cubicBezTo>
                  <a:pt x="4223779" y="974005"/>
                  <a:pt x="4200450" y="971326"/>
                  <a:pt x="4174554" y="971326"/>
                </a:cubicBezTo>
                <a:cubicBezTo>
                  <a:pt x="4158704" y="971550"/>
                  <a:pt x="4144807" y="972331"/>
                  <a:pt x="4132864" y="973670"/>
                </a:cubicBezTo>
                <a:cubicBezTo>
                  <a:pt x="4120920" y="975010"/>
                  <a:pt x="4108977" y="977633"/>
                  <a:pt x="4097033" y="981540"/>
                </a:cubicBezTo>
                <a:cubicBezTo>
                  <a:pt x="4085090" y="985446"/>
                  <a:pt x="4075323" y="990525"/>
                  <a:pt x="4067733" y="996776"/>
                </a:cubicBezTo>
                <a:cubicBezTo>
                  <a:pt x="4060142" y="1003027"/>
                  <a:pt x="4054003" y="1011398"/>
                  <a:pt x="4049315" y="1021891"/>
                </a:cubicBezTo>
                <a:cubicBezTo>
                  <a:pt x="4044627" y="1032383"/>
                  <a:pt x="4042395" y="1044773"/>
                  <a:pt x="4042618" y="1059061"/>
                </a:cubicBezTo>
                <a:lnTo>
                  <a:pt x="4042618" y="1070111"/>
                </a:lnTo>
                <a:cubicBezTo>
                  <a:pt x="4042395" y="1084398"/>
                  <a:pt x="4044627" y="1096844"/>
                  <a:pt x="4049315" y="1107448"/>
                </a:cubicBezTo>
                <a:cubicBezTo>
                  <a:pt x="4054003" y="1118052"/>
                  <a:pt x="4060142" y="1126480"/>
                  <a:pt x="4067733" y="1132731"/>
                </a:cubicBezTo>
                <a:cubicBezTo>
                  <a:pt x="4075323" y="1138981"/>
                  <a:pt x="4085090" y="1144004"/>
                  <a:pt x="4097033" y="1147799"/>
                </a:cubicBezTo>
                <a:cubicBezTo>
                  <a:pt x="4108977" y="1151594"/>
                  <a:pt x="4120920" y="1154162"/>
                  <a:pt x="4132864" y="1155501"/>
                </a:cubicBezTo>
                <a:cubicBezTo>
                  <a:pt x="4144807" y="1156841"/>
                  <a:pt x="4158704" y="1157622"/>
                  <a:pt x="4174554" y="1157845"/>
                </a:cubicBezTo>
                <a:cubicBezTo>
                  <a:pt x="4213621" y="1157845"/>
                  <a:pt x="4243647" y="1155445"/>
                  <a:pt x="4264632" y="1150646"/>
                </a:cubicBezTo>
                <a:cubicBezTo>
                  <a:pt x="4285617" y="1145846"/>
                  <a:pt x="4302249" y="1135521"/>
                  <a:pt x="4314527" y="1119671"/>
                </a:cubicBezTo>
                <a:lnTo>
                  <a:pt x="4173215" y="1119671"/>
                </a:lnTo>
                <a:lnTo>
                  <a:pt x="4173215" y="1042652"/>
                </a:lnTo>
                <a:lnTo>
                  <a:pt x="4478945" y="1042652"/>
                </a:lnTo>
                <a:lnTo>
                  <a:pt x="4478945" y="1300832"/>
                </a:lnTo>
                <a:lnTo>
                  <a:pt x="4391211" y="1300832"/>
                </a:lnTo>
                <a:lnTo>
                  <a:pt x="4382504" y="1230845"/>
                </a:lnTo>
                <a:cubicBezTo>
                  <a:pt x="4357947" y="1255179"/>
                  <a:pt x="4327531" y="1272926"/>
                  <a:pt x="4291254" y="1284089"/>
                </a:cubicBezTo>
                <a:cubicBezTo>
                  <a:pt x="4254977" y="1295251"/>
                  <a:pt x="4216077" y="1300832"/>
                  <a:pt x="4174554" y="1300832"/>
                </a:cubicBezTo>
                <a:cubicBezTo>
                  <a:pt x="4139059" y="1300609"/>
                  <a:pt x="4106633" y="1298376"/>
                  <a:pt x="4077276" y="1294134"/>
                </a:cubicBezTo>
                <a:cubicBezTo>
                  <a:pt x="4047920" y="1289893"/>
                  <a:pt x="4019903" y="1282526"/>
                  <a:pt x="3993226" y="1272034"/>
                </a:cubicBezTo>
                <a:cubicBezTo>
                  <a:pt x="3966548" y="1261541"/>
                  <a:pt x="3944112" y="1248147"/>
                  <a:pt x="3925918" y="1231850"/>
                </a:cubicBezTo>
                <a:cubicBezTo>
                  <a:pt x="3907724" y="1215553"/>
                  <a:pt x="3893325" y="1194624"/>
                  <a:pt x="3882721" y="1169063"/>
                </a:cubicBezTo>
                <a:cubicBezTo>
                  <a:pt x="3872117" y="1143502"/>
                  <a:pt x="3866926" y="1114201"/>
                  <a:pt x="3867150" y="1081161"/>
                </a:cubicBezTo>
                <a:lnTo>
                  <a:pt x="3867150" y="1048345"/>
                </a:lnTo>
                <a:cubicBezTo>
                  <a:pt x="3867150" y="1024458"/>
                  <a:pt x="3869828" y="1002524"/>
                  <a:pt x="3875186" y="982544"/>
                </a:cubicBezTo>
                <a:cubicBezTo>
                  <a:pt x="3880544" y="962564"/>
                  <a:pt x="3888134" y="945151"/>
                  <a:pt x="3897957" y="930306"/>
                </a:cubicBezTo>
                <a:cubicBezTo>
                  <a:pt x="3907780" y="915460"/>
                  <a:pt x="3919946" y="902233"/>
                  <a:pt x="3934457" y="890624"/>
                </a:cubicBezTo>
                <a:cubicBezTo>
                  <a:pt x="3948968" y="879016"/>
                  <a:pt x="3964818" y="869361"/>
                  <a:pt x="3982008" y="861659"/>
                </a:cubicBezTo>
                <a:cubicBezTo>
                  <a:pt x="3999197" y="853957"/>
                  <a:pt x="4018340" y="847594"/>
                  <a:pt x="4039437" y="842571"/>
                </a:cubicBezTo>
                <a:cubicBezTo>
                  <a:pt x="4060533" y="837548"/>
                  <a:pt x="4082076" y="833977"/>
                  <a:pt x="4104065" y="831856"/>
                </a:cubicBezTo>
                <a:cubicBezTo>
                  <a:pt x="4126055" y="829735"/>
                  <a:pt x="4149551" y="828675"/>
                  <a:pt x="4174554" y="828675"/>
                </a:cubicBezTo>
                <a:close/>
                <a:moveTo>
                  <a:pt x="1478980" y="828675"/>
                </a:moveTo>
                <a:cubicBezTo>
                  <a:pt x="1673647" y="829121"/>
                  <a:pt x="1775780" y="894978"/>
                  <a:pt x="1785379" y="1026244"/>
                </a:cubicBezTo>
                <a:lnTo>
                  <a:pt x="1605558" y="1026244"/>
                </a:lnTo>
                <a:cubicBezTo>
                  <a:pt x="1597968" y="1005706"/>
                  <a:pt x="1583401" y="991474"/>
                  <a:pt x="1561858" y="983549"/>
                </a:cubicBezTo>
                <a:cubicBezTo>
                  <a:pt x="1540316" y="975624"/>
                  <a:pt x="1512689" y="971661"/>
                  <a:pt x="1478980" y="971661"/>
                </a:cubicBezTo>
                <a:cubicBezTo>
                  <a:pt x="1463129" y="971884"/>
                  <a:pt x="1449233" y="972666"/>
                  <a:pt x="1437289" y="974005"/>
                </a:cubicBezTo>
                <a:cubicBezTo>
                  <a:pt x="1425346" y="975345"/>
                  <a:pt x="1413458" y="977912"/>
                  <a:pt x="1401626" y="981707"/>
                </a:cubicBezTo>
                <a:cubicBezTo>
                  <a:pt x="1389794" y="985502"/>
                  <a:pt x="1380083" y="990525"/>
                  <a:pt x="1372493" y="996776"/>
                </a:cubicBezTo>
                <a:cubicBezTo>
                  <a:pt x="1364903" y="1003027"/>
                  <a:pt x="1358764" y="1011454"/>
                  <a:pt x="1354076" y="1022058"/>
                </a:cubicBezTo>
                <a:cubicBezTo>
                  <a:pt x="1349388" y="1032662"/>
                  <a:pt x="1347155" y="1045108"/>
                  <a:pt x="1347378" y="1059395"/>
                </a:cubicBezTo>
                <a:lnTo>
                  <a:pt x="1347378" y="1070446"/>
                </a:lnTo>
                <a:cubicBezTo>
                  <a:pt x="1347155" y="1084733"/>
                  <a:pt x="1349388" y="1097123"/>
                  <a:pt x="1354076" y="1107616"/>
                </a:cubicBezTo>
                <a:cubicBezTo>
                  <a:pt x="1358764" y="1118108"/>
                  <a:pt x="1364903" y="1126480"/>
                  <a:pt x="1372493" y="1132731"/>
                </a:cubicBezTo>
                <a:cubicBezTo>
                  <a:pt x="1380083" y="1138981"/>
                  <a:pt x="1389794" y="1144060"/>
                  <a:pt x="1401626" y="1147967"/>
                </a:cubicBezTo>
                <a:cubicBezTo>
                  <a:pt x="1413458" y="1151873"/>
                  <a:pt x="1425401" y="1154497"/>
                  <a:pt x="1437457" y="1155836"/>
                </a:cubicBezTo>
                <a:cubicBezTo>
                  <a:pt x="1449512" y="1157175"/>
                  <a:pt x="1463353" y="1157957"/>
                  <a:pt x="1478980" y="1158180"/>
                </a:cubicBezTo>
                <a:cubicBezTo>
                  <a:pt x="1512689" y="1158180"/>
                  <a:pt x="1540316" y="1154162"/>
                  <a:pt x="1561858" y="1146125"/>
                </a:cubicBezTo>
                <a:cubicBezTo>
                  <a:pt x="1583401" y="1138088"/>
                  <a:pt x="1597968" y="1123801"/>
                  <a:pt x="1605558" y="1103262"/>
                </a:cubicBezTo>
                <a:lnTo>
                  <a:pt x="1785379" y="1103262"/>
                </a:lnTo>
                <a:cubicBezTo>
                  <a:pt x="1775780" y="1234975"/>
                  <a:pt x="1673647" y="1300832"/>
                  <a:pt x="1478980" y="1300832"/>
                </a:cubicBezTo>
                <a:cubicBezTo>
                  <a:pt x="1443707" y="1300832"/>
                  <a:pt x="1411393" y="1298711"/>
                  <a:pt x="1382037" y="1294469"/>
                </a:cubicBezTo>
                <a:cubicBezTo>
                  <a:pt x="1352680" y="1290228"/>
                  <a:pt x="1324664" y="1282861"/>
                  <a:pt x="1297986" y="1272369"/>
                </a:cubicBezTo>
                <a:cubicBezTo>
                  <a:pt x="1271309" y="1261876"/>
                  <a:pt x="1248873" y="1248481"/>
                  <a:pt x="1230678" y="1232185"/>
                </a:cubicBezTo>
                <a:cubicBezTo>
                  <a:pt x="1212484" y="1215888"/>
                  <a:pt x="1198029" y="1194959"/>
                  <a:pt x="1187314" y="1169398"/>
                </a:cubicBezTo>
                <a:cubicBezTo>
                  <a:pt x="1176598" y="1143837"/>
                  <a:pt x="1171352" y="1114425"/>
                  <a:pt x="1171575" y="1081161"/>
                </a:cubicBezTo>
                <a:lnTo>
                  <a:pt x="1171575" y="1048345"/>
                </a:lnTo>
                <a:cubicBezTo>
                  <a:pt x="1171352" y="1015305"/>
                  <a:pt x="1176598" y="986004"/>
                  <a:pt x="1187314" y="960443"/>
                </a:cubicBezTo>
                <a:cubicBezTo>
                  <a:pt x="1198029" y="934882"/>
                  <a:pt x="1212484" y="913953"/>
                  <a:pt x="1230678" y="897656"/>
                </a:cubicBezTo>
                <a:cubicBezTo>
                  <a:pt x="1248873" y="881360"/>
                  <a:pt x="1271309" y="867965"/>
                  <a:pt x="1297986" y="857473"/>
                </a:cubicBezTo>
                <a:cubicBezTo>
                  <a:pt x="1324664" y="846980"/>
                  <a:pt x="1352625" y="839613"/>
                  <a:pt x="1381869" y="835372"/>
                </a:cubicBezTo>
                <a:cubicBezTo>
                  <a:pt x="1411114" y="831130"/>
                  <a:pt x="1443484" y="828898"/>
                  <a:pt x="1478980" y="828675"/>
                </a:cubicBezTo>
                <a:close/>
                <a:moveTo>
                  <a:pt x="305395" y="828675"/>
                </a:moveTo>
                <a:cubicBezTo>
                  <a:pt x="330175" y="828898"/>
                  <a:pt x="352165" y="829512"/>
                  <a:pt x="371363" y="830516"/>
                </a:cubicBezTo>
                <a:cubicBezTo>
                  <a:pt x="390562" y="831521"/>
                  <a:pt x="410710" y="833419"/>
                  <a:pt x="431806" y="836209"/>
                </a:cubicBezTo>
                <a:cubicBezTo>
                  <a:pt x="452903" y="839000"/>
                  <a:pt x="471264" y="842739"/>
                  <a:pt x="486891" y="847427"/>
                </a:cubicBezTo>
                <a:cubicBezTo>
                  <a:pt x="502518" y="852115"/>
                  <a:pt x="517866" y="858477"/>
                  <a:pt x="532935" y="866514"/>
                </a:cubicBezTo>
                <a:cubicBezTo>
                  <a:pt x="548004" y="874551"/>
                  <a:pt x="560617" y="884039"/>
                  <a:pt x="570775" y="894978"/>
                </a:cubicBezTo>
                <a:cubicBezTo>
                  <a:pt x="580932" y="905916"/>
                  <a:pt x="589583" y="919255"/>
                  <a:pt x="596726" y="934994"/>
                </a:cubicBezTo>
                <a:cubicBezTo>
                  <a:pt x="603870" y="950732"/>
                  <a:pt x="608558" y="968424"/>
                  <a:pt x="610791" y="988069"/>
                </a:cubicBezTo>
                <a:lnTo>
                  <a:pt x="426951" y="988069"/>
                </a:lnTo>
                <a:cubicBezTo>
                  <a:pt x="417575" y="971550"/>
                  <a:pt x="402673" y="960108"/>
                  <a:pt x="382247" y="953746"/>
                </a:cubicBezTo>
                <a:cubicBezTo>
                  <a:pt x="361820" y="947384"/>
                  <a:pt x="336203" y="944202"/>
                  <a:pt x="305395" y="944202"/>
                </a:cubicBezTo>
                <a:cubicBezTo>
                  <a:pt x="290215" y="944202"/>
                  <a:pt x="276095" y="944816"/>
                  <a:pt x="263035" y="946044"/>
                </a:cubicBezTo>
                <a:cubicBezTo>
                  <a:pt x="249976" y="947272"/>
                  <a:pt x="237139" y="949449"/>
                  <a:pt x="224526" y="952574"/>
                </a:cubicBezTo>
                <a:cubicBezTo>
                  <a:pt x="211913" y="955699"/>
                  <a:pt x="201978" y="960276"/>
                  <a:pt x="194723" y="966303"/>
                </a:cubicBezTo>
                <a:cubicBezTo>
                  <a:pt x="187468" y="972331"/>
                  <a:pt x="183840" y="979586"/>
                  <a:pt x="183840" y="988069"/>
                </a:cubicBezTo>
                <a:cubicBezTo>
                  <a:pt x="183840" y="996999"/>
                  <a:pt x="193663" y="1003027"/>
                  <a:pt x="213308" y="1006152"/>
                </a:cubicBezTo>
                <a:cubicBezTo>
                  <a:pt x="232953" y="1009277"/>
                  <a:pt x="264877" y="1011845"/>
                  <a:pt x="309079" y="1013854"/>
                </a:cubicBezTo>
                <a:cubicBezTo>
                  <a:pt x="382079" y="1017649"/>
                  <a:pt x="435880" y="1022784"/>
                  <a:pt x="470483" y="1029258"/>
                </a:cubicBezTo>
                <a:cubicBezTo>
                  <a:pt x="553306" y="1045108"/>
                  <a:pt x="599405" y="1076027"/>
                  <a:pt x="608781" y="1122015"/>
                </a:cubicBezTo>
                <a:cubicBezTo>
                  <a:pt x="610121" y="1128266"/>
                  <a:pt x="610791" y="1134851"/>
                  <a:pt x="610791" y="1141772"/>
                </a:cubicBezTo>
                <a:cubicBezTo>
                  <a:pt x="610791" y="1166775"/>
                  <a:pt x="605154" y="1188708"/>
                  <a:pt x="593880" y="1207572"/>
                </a:cubicBezTo>
                <a:cubicBezTo>
                  <a:pt x="582606" y="1226436"/>
                  <a:pt x="567705" y="1241673"/>
                  <a:pt x="549176" y="1253281"/>
                </a:cubicBezTo>
                <a:cubicBezTo>
                  <a:pt x="530647" y="1264890"/>
                  <a:pt x="507876" y="1274378"/>
                  <a:pt x="480864" y="1281745"/>
                </a:cubicBezTo>
                <a:cubicBezTo>
                  <a:pt x="453851" y="1289112"/>
                  <a:pt x="426281" y="1294134"/>
                  <a:pt x="398153" y="1296813"/>
                </a:cubicBezTo>
                <a:cubicBezTo>
                  <a:pt x="370024" y="1299492"/>
                  <a:pt x="339105" y="1300832"/>
                  <a:pt x="305395" y="1300832"/>
                </a:cubicBezTo>
                <a:cubicBezTo>
                  <a:pt x="280839" y="1300832"/>
                  <a:pt x="258849" y="1300329"/>
                  <a:pt x="239427" y="1299325"/>
                </a:cubicBezTo>
                <a:cubicBezTo>
                  <a:pt x="220005" y="1298320"/>
                  <a:pt x="199858" y="1296367"/>
                  <a:pt x="178984" y="1293465"/>
                </a:cubicBezTo>
                <a:cubicBezTo>
                  <a:pt x="158111" y="1290563"/>
                  <a:pt x="139805" y="1286768"/>
                  <a:pt x="124067" y="1282080"/>
                </a:cubicBezTo>
                <a:cubicBezTo>
                  <a:pt x="108328" y="1277391"/>
                  <a:pt x="92925" y="1271029"/>
                  <a:pt x="77856" y="1262992"/>
                </a:cubicBezTo>
                <a:cubicBezTo>
                  <a:pt x="62787" y="1254956"/>
                  <a:pt x="50174" y="1245412"/>
                  <a:pt x="40016" y="1234361"/>
                </a:cubicBezTo>
                <a:cubicBezTo>
                  <a:pt x="29859" y="1223311"/>
                  <a:pt x="21264" y="1210028"/>
                  <a:pt x="14232" y="1194513"/>
                </a:cubicBezTo>
                <a:cubicBezTo>
                  <a:pt x="7200" y="1178997"/>
                  <a:pt x="2456" y="1161417"/>
                  <a:pt x="0" y="1141772"/>
                </a:cubicBezTo>
                <a:lnTo>
                  <a:pt x="183840" y="1141772"/>
                </a:lnTo>
                <a:cubicBezTo>
                  <a:pt x="193216" y="1158068"/>
                  <a:pt x="208229" y="1169454"/>
                  <a:pt x="228879" y="1175928"/>
                </a:cubicBezTo>
                <a:cubicBezTo>
                  <a:pt x="249529" y="1182402"/>
                  <a:pt x="275034" y="1185639"/>
                  <a:pt x="305395" y="1185639"/>
                </a:cubicBezTo>
                <a:cubicBezTo>
                  <a:pt x="320353" y="1185639"/>
                  <a:pt x="334473" y="1184969"/>
                  <a:pt x="347756" y="1183630"/>
                </a:cubicBezTo>
                <a:cubicBezTo>
                  <a:pt x="361039" y="1182290"/>
                  <a:pt x="373875" y="1180058"/>
                  <a:pt x="386265" y="1176932"/>
                </a:cubicBezTo>
                <a:cubicBezTo>
                  <a:pt x="398655" y="1173807"/>
                  <a:pt x="408533" y="1169230"/>
                  <a:pt x="415900" y="1163203"/>
                </a:cubicBezTo>
                <a:cubicBezTo>
                  <a:pt x="423267" y="1157175"/>
                  <a:pt x="426951" y="1150032"/>
                  <a:pt x="426951" y="1141772"/>
                </a:cubicBezTo>
                <a:cubicBezTo>
                  <a:pt x="426951" y="1138646"/>
                  <a:pt x="425611" y="1135800"/>
                  <a:pt x="422932" y="1133233"/>
                </a:cubicBezTo>
                <a:cubicBezTo>
                  <a:pt x="420253" y="1130665"/>
                  <a:pt x="415844" y="1128545"/>
                  <a:pt x="409705" y="1126870"/>
                </a:cubicBezTo>
                <a:cubicBezTo>
                  <a:pt x="403566" y="1125196"/>
                  <a:pt x="397427" y="1123801"/>
                  <a:pt x="391288" y="1122684"/>
                </a:cubicBezTo>
                <a:cubicBezTo>
                  <a:pt x="385149" y="1121568"/>
                  <a:pt x="376442" y="1120508"/>
                  <a:pt x="365169" y="1119503"/>
                </a:cubicBezTo>
                <a:cubicBezTo>
                  <a:pt x="353895" y="1118499"/>
                  <a:pt x="344184" y="1117773"/>
                  <a:pt x="336036" y="1117327"/>
                </a:cubicBezTo>
                <a:cubicBezTo>
                  <a:pt x="327887" y="1116880"/>
                  <a:pt x="316446" y="1116322"/>
                  <a:pt x="301712" y="1115652"/>
                </a:cubicBezTo>
                <a:cubicBezTo>
                  <a:pt x="228712" y="1111857"/>
                  <a:pt x="174910" y="1106723"/>
                  <a:pt x="140308" y="1100249"/>
                </a:cubicBezTo>
                <a:cubicBezTo>
                  <a:pt x="57485" y="1084398"/>
                  <a:pt x="11385" y="1053480"/>
                  <a:pt x="2009" y="1007492"/>
                </a:cubicBezTo>
                <a:cubicBezTo>
                  <a:pt x="670" y="1001241"/>
                  <a:pt x="0" y="994767"/>
                  <a:pt x="0" y="988069"/>
                </a:cubicBezTo>
                <a:cubicBezTo>
                  <a:pt x="0" y="881806"/>
                  <a:pt x="101799" y="828675"/>
                  <a:pt x="305395" y="828675"/>
                </a:cubicBezTo>
                <a:close/>
                <a:moveTo>
                  <a:pt x="7262068" y="154372"/>
                </a:moveTo>
                <a:lnTo>
                  <a:pt x="7262068" y="319124"/>
                </a:lnTo>
                <a:lnTo>
                  <a:pt x="7454279" y="319124"/>
                </a:lnTo>
                <a:cubicBezTo>
                  <a:pt x="7476380" y="319124"/>
                  <a:pt x="7493793" y="311255"/>
                  <a:pt x="7506518" y="295517"/>
                </a:cubicBezTo>
                <a:cubicBezTo>
                  <a:pt x="7519243" y="279778"/>
                  <a:pt x="7525605" y="260188"/>
                  <a:pt x="7525605" y="236748"/>
                </a:cubicBezTo>
                <a:cubicBezTo>
                  <a:pt x="7525605" y="213084"/>
                  <a:pt x="7519243" y="193439"/>
                  <a:pt x="7506518" y="177812"/>
                </a:cubicBezTo>
                <a:cubicBezTo>
                  <a:pt x="7493793" y="162185"/>
                  <a:pt x="7476380" y="154372"/>
                  <a:pt x="7454279" y="154372"/>
                </a:cubicBezTo>
                <a:close/>
                <a:moveTo>
                  <a:pt x="499319" y="154372"/>
                </a:moveTo>
                <a:lnTo>
                  <a:pt x="499319" y="319124"/>
                </a:lnTo>
                <a:lnTo>
                  <a:pt x="691530" y="319124"/>
                </a:lnTo>
                <a:cubicBezTo>
                  <a:pt x="713631" y="319124"/>
                  <a:pt x="731044" y="311255"/>
                  <a:pt x="743769" y="295517"/>
                </a:cubicBezTo>
                <a:cubicBezTo>
                  <a:pt x="756493" y="279778"/>
                  <a:pt x="762856" y="260188"/>
                  <a:pt x="762856" y="236748"/>
                </a:cubicBezTo>
                <a:cubicBezTo>
                  <a:pt x="762856" y="213084"/>
                  <a:pt x="756493" y="193439"/>
                  <a:pt x="743769" y="177812"/>
                </a:cubicBezTo>
                <a:cubicBezTo>
                  <a:pt x="731044" y="162185"/>
                  <a:pt x="713631" y="154372"/>
                  <a:pt x="691530" y="154372"/>
                </a:cubicBezTo>
                <a:close/>
                <a:moveTo>
                  <a:pt x="1670894" y="143321"/>
                </a:moveTo>
                <a:lnTo>
                  <a:pt x="1670894" y="220005"/>
                </a:lnTo>
                <a:lnTo>
                  <a:pt x="1885206" y="220005"/>
                </a:lnTo>
                <a:cubicBezTo>
                  <a:pt x="1895698" y="220005"/>
                  <a:pt x="1904628" y="216321"/>
                  <a:pt x="1911995" y="208954"/>
                </a:cubicBezTo>
                <a:cubicBezTo>
                  <a:pt x="1919585" y="201364"/>
                  <a:pt x="1923381" y="192323"/>
                  <a:pt x="1923381" y="181830"/>
                </a:cubicBezTo>
                <a:cubicBezTo>
                  <a:pt x="1923381" y="171115"/>
                  <a:pt x="1919585" y="162073"/>
                  <a:pt x="1911995" y="154706"/>
                </a:cubicBezTo>
                <a:cubicBezTo>
                  <a:pt x="1904628" y="147116"/>
                  <a:pt x="1895698" y="143321"/>
                  <a:pt x="1885206" y="143321"/>
                </a:cubicBezTo>
                <a:close/>
                <a:moveTo>
                  <a:pt x="2964880" y="142651"/>
                </a:moveTo>
                <a:cubicBezTo>
                  <a:pt x="2949030" y="142875"/>
                  <a:pt x="2935132" y="143656"/>
                  <a:pt x="2923189" y="144995"/>
                </a:cubicBezTo>
                <a:cubicBezTo>
                  <a:pt x="2911246" y="146335"/>
                  <a:pt x="2899302" y="148958"/>
                  <a:pt x="2887359" y="152865"/>
                </a:cubicBezTo>
                <a:cubicBezTo>
                  <a:pt x="2875415" y="156771"/>
                  <a:pt x="2865648" y="161850"/>
                  <a:pt x="2858058" y="168101"/>
                </a:cubicBezTo>
                <a:cubicBezTo>
                  <a:pt x="2850468" y="174352"/>
                  <a:pt x="2844329" y="182723"/>
                  <a:pt x="2839641" y="193216"/>
                </a:cubicBezTo>
                <a:cubicBezTo>
                  <a:pt x="2834953" y="203708"/>
                  <a:pt x="2832721" y="216098"/>
                  <a:pt x="2832944" y="230385"/>
                </a:cubicBezTo>
                <a:lnTo>
                  <a:pt x="2832944" y="241436"/>
                </a:lnTo>
                <a:cubicBezTo>
                  <a:pt x="2832721" y="255723"/>
                  <a:pt x="2834953" y="268169"/>
                  <a:pt x="2839641" y="278773"/>
                </a:cubicBezTo>
                <a:cubicBezTo>
                  <a:pt x="2844329" y="289377"/>
                  <a:pt x="2850468" y="297805"/>
                  <a:pt x="2858058" y="304055"/>
                </a:cubicBezTo>
                <a:cubicBezTo>
                  <a:pt x="2865648" y="310306"/>
                  <a:pt x="2875415" y="315385"/>
                  <a:pt x="2887359" y="319292"/>
                </a:cubicBezTo>
                <a:cubicBezTo>
                  <a:pt x="2899302" y="323199"/>
                  <a:pt x="2911246" y="325822"/>
                  <a:pt x="2923189" y="327161"/>
                </a:cubicBezTo>
                <a:cubicBezTo>
                  <a:pt x="2935132" y="328500"/>
                  <a:pt x="2949030" y="329282"/>
                  <a:pt x="2964880" y="329505"/>
                </a:cubicBezTo>
                <a:cubicBezTo>
                  <a:pt x="2980507" y="329282"/>
                  <a:pt x="2994347" y="328500"/>
                  <a:pt x="3006402" y="327161"/>
                </a:cubicBezTo>
                <a:cubicBezTo>
                  <a:pt x="3018458" y="325822"/>
                  <a:pt x="3030401" y="323199"/>
                  <a:pt x="3042233" y="319292"/>
                </a:cubicBezTo>
                <a:cubicBezTo>
                  <a:pt x="3054064" y="315385"/>
                  <a:pt x="3063776" y="310306"/>
                  <a:pt x="3071366" y="304055"/>
                </a:cubicBezTo>
                <a:cubicBezTo>
                  <a:pt x="3078956" y="297805"/>
                  <a:pt x="3085096" y="289377"/>
                  <a:pt x="3089784" y="278773"/>
                </a:cubicBezTo>
                <a:cubicBezTo>
                  <a:pt x="3094472" y="268169"/>
                  <a:pt x="3096704" y="255723"/>
                  <a:pt x="3096481" y="241436"/>
                </a:cubicBezTo>
                <a:lnTo>
                  <a:pt x="3096481" y="230385"/>
                </a:lnTo>
                <a:cubicBezTo>
                  <a:pt x="3096704" y="216098"/>
                  <a:pt x="3094472" y="203708"/>
                  <a:pt x="3089784" y="193216"/>
                </a:cubicBezTo>
                <a:cubicBezTo>
                  <a:pt x="3085096" y="182723"/>
                  <a:pt x="3078956" y="174352"/>
                  <a:pt x="3071366" y="168101"/>
                </a:cubicBezTo>
                <a:cubicBezTo>
                  <a:pt x="3063775" y="161850"/>
                  <a:pt x="3054064" y="156771"/>
                  <a:pt x="3042233" y="152865"/>
                </a:cubicBezTo>
                <a:cubicBezTo>
                  <a:pt x="3030401" y="148958"/>
                  <a:pt x="3018458" y="146335"/>
                  <a:pt x="3006402" y="144995"/>
                </a:cubicBezTo>
                <a:cubicBezTo>
                  <a:pt x="2994347" y="143656"/>
                  <a:pt x="2980507" y="142875"/>
                  <a:pt x="2964880" y="142651"/>
                </a:cubicBezTo>
                <a:close/>
                <a:moveTo>
                  <a:pt x="6099013" y="141982"/>
                </a:moveTo>
                <a:lnTo>
                  <a:pt x="6037064" y="274922"/>
                </a:lnTo>
                <a:lnTo>
                  <a:pt x="6160628" y="274922"/>
                </a:lnTo>
                <a:close/>
                <a:moveTo>
                  <a:pt x="7086600" y="11720"/>
                </a:moveTo>
                <a:lnTo>
                  <a:pt x="7487096" y="11720"/>
                </a:lnTo>
                <a:cubicBezTo>
                  <a:pt x="7527280" y="11273"/>
                  <a:pt x="7563947" y="21208"/>
                  <a:pt x="7597099" y="41523"/>
                </a:cubicBezTo>
                <a:cubicBezTo>
                  <a:pt x="7630250" y="61838"/>
                  <a:pt x="7655979" y="89296"/>
                  <a:pt x="7674285" y="123899"/>
                </a:cubicBezTo>
                <a:cubicBezTo>
                  <a:pt x="7692590" y="158502"/>
                  <a:pt x="7701632" y="196118"/>
                  <a:pt x="7701409" y="236748"/>
                </a:cubicBezTo>
                <a:cubicBezTo>
                  <a:pt x="7701632" y="277155"/>
                  <a:pt x="7692590" y="314659"/>
                  <a:pt x="7674285" y="349262"/>
                </a:cubicBezTo>
                <a:cubicBezTo>
                  <a:pt x="7655979" y="383865"/>
                  <a:pt x="7630250" y="411379"/>
                  <a:pt x="7597099" y="431806"/>
                </a:cubicBezTo>
                <a:cubicBezTo>
                  <a:pt x="7563947" y="452232"/>
                  <a:pt x="7527280" y="462223"/>
                  <a:pt x="7487096" y="461776"/>
                </a:cubicBezTo>
                <a:lnTo>
                  <a:pt x="7086600" y="461776"/>
                </a:lnTo>
                <a:close/>
                <a:moveTo>
                  <a:pt x="5994536" y="11720"/>
                </a:moveTo>
                <a:lnTo>
                  <a:pt x="6203156" y="11720"/>
                </a:lnTo>
                <a:lnTo>
                  <a:pt x="6444592" y="461776"/>
                </a:lnTo>
                <a:lnTo>
                  <a:pt x="6247023" y="461776"/>
                </a:lnTo>
                <a:lnTo>
                  <a:pt x="6211527" y="384757"/>
                </a:lnTo>
                <a:lnTo>
                  <a:pt x="5986164" y="384757"/>
                </a:lnTo>
                <a:lnTo>
                  <a:pt x="5950669" y="461776"/>
                </a:lnTo>
                <a:lnTo>
                  <a:pt x="5753100" y="461776"/>
                </a:lnTo>
                <a:close/>
                <a:moveTo>
                  <a:pt x="3286125" y="11720"/>
                </a:moveTo>
                <a:lnTo>
                  <a:pt x="3494744" y="11720"/>
                </a:lnTo>
                <a:lnTo>
                  <a:pt x="3626346" y="173124"/>
                </a:lnTo>
                <a:lnTo>
                  <a:pt x="3758282" y="11720"/>
                </a:lnTo>
                <a:lnTo>
                  <a:pt x="3966567" y="11720"/>
                </a:lnTo>
                <a:lnTo>
                  <a:pt x="3714080" y="308074"/>
                </a:lnTo>
                <a:lnTo>
                  <a:pt x="3714080" y="461776"/>
                </a:lnTo>
                <a:lnTo>
                  <a:pt x="3538612" y="461776"/>
                </a:lnTo>
                <a:lnTo>
                  <a:pt x="3538612" y="308074"/>
                </a:lnTo>
                <a:close/>
                <a:moveTo>
                  <a:pt x="1495425" y="11720"/>
                </a:moveTo>
                <a:lnTo>
                  <a:pt x="1929073" y="11720"/>
                </a:lnTo>
                <a:cubicBezTo>
                  <a:pt x="1959434" y="11497"/>
                  <a:pt x="1987786" y="19031"/>
                  <a:pt x="2014128" y="34323"/>
                </a:cubicBezTo>
                <a:cubicBezTo>
                  <a:pt x="2040470" y="49615"/>
                  <a:pt x="2061344" y="70432"/>
                  <a:pt x="2076748" y="96775"/>
                </a:cubicBezTo>
                <a:cubicBezTo>
                  <a:pt x="2092152" y="123118"/>
                  <a:pt x="2099630" y="151469"/>
                  <a:pt x="2099184" y="181830"/>
                </a:cubicBezTo>
                <a:cubicBezTo>
                  <a:pt x="2099630" y="212191"/>
                  <a:pt x="2092152" y="240543"/>
                  <a:pt x="2076748" y="266886"/>
                </a:cubicBezTo>
                <a:cubicBezTo>
                  <a:pt x="2061344" y="293228"/>
                  <a:pt x="2040470" y="314101"/>
                  <a:pt x="2014128" y="329505"/>
                </a:cubicBezTo>
                <a:cubicBezTo>
                  <a:pt x="1987786" y="344909"/>
                  <a:pt x="1959434" y="352388"/>
                  <a:pt x="1929073" y="351941"/>
                </a:cubicBezTo>
                <a:lnTo>
                  <a:pt x="1670894" y="351941"/>
                </a:lnTo>
                <a:lnTo>
                  <a:pt x="1670894" y="461776"/>
                </a:lnTo>
                <a:lnTo>
                  <a:pt x="1495425" y="461776"/>
                </a:lnTo>
                <a:close/>
                <a:moveTo>
                  <a:pt x="952500" y="11720"/>
                </a:moveTo>
                <a:lnTo>
                  <a:pt x="1479240" y="11720"/>
                </a:lnTo>
                <a:lnTo>
                  <a:pt x="1479240" y="126913"/>
                </a:lnTo>
                <a:lnTo>
                  <a:pt x="1127968" y="126913"/>
                </a:lnTo>
                <a:lnTo>
                  <a:pt x="1127968" y="184509"/>
                </a:lnTo>
                <a:lnTo>
                  <a:pt x="1479240" y="184509"/>
                </a:lnTo>
                <a:lnTo>
                  <a:pt x="1479240" y="288652"/>
                </a:lnTo>
                <a:lnTo>
                  <a:pt x="1127968" y="288652"/>
                </a:lnTo>
                <a:lnTo>
                  <a:pt x="1127968" y="346248"/>
                </a:lnTo>
                <a:lnTo>
                  <a:pt x="1479240" y="346248"/>
                </a:lnTo>
                <a:lnTo>
                  <a:pt x="1479240" y="461776"/>
                </a:lnTo>
                <a:lnTo>
                  <a:pt x="952500" y="461776"/>
                </a:lnTo>
                <a:close/>
                <a:moveTo>
                  <a:pt x="323850" y="11720"/>
                </a:moveTo>
                <a:lnTo>
                  <a:pt x="724347" y="11720"/>
                </a:lnTo>
                <a:cubicBezTo>
                  <a:pt x="764530" y="11273"/>
                  <a:pt x="801198" y="21208"/>
                  <a:pt x="834349" y="41523"/>
                </a:cubicBezTo>
                <a:cubicBezTo>
                  <a:pt x="867501" y="61838"/>
                  <a:pt x="893229" y="89296"/>
                  <a:pt x="911535" y="123899"/>
                </a:cubicBezTo>
                <a:cubicBezTo>
                  <a:pt x="929841" y="158502"/>
                  <a:pt x="938882" y="196118"/>
                  <a:pt x="938659" y="236748"/>
                </a:cubicBezTo>
                <a:cubicBezTo>
                  <a:pt x="938882" y="277155"/>
                  <a:pt x="929841" y="314659"/>
                  <a:pt x="911535" y="349262"/>
                </a:cubicBezTo>
                <a:cubicBezTo>
                  <a:pt x="893229" y="383865"/>
                  <a:pt x="867501" y="411379"/>
                  <a:pt x="834349" y="431806"/>
                </a:cubicBezTo>
                <a:cubicBezTo>
                  <a:pt x="801198" y="452232"/>
                  <a:pt x="764530" y="462223"/>
                  <a:pt x="724347" y="461776"/>
                </a:cubicBezTo>
                <a:lnTo>
                  <a:pt x="323850" y="461776"/>
                </a:lnTo>
                <a:close/>
                <a:moveTo>
                  <a:pt x="6457950" y="11050"/>
                </a:moveTo>
                <a:lnTo>
                  <a:pt x="6699386" y="11050"/>
                </a:lnTo>
                <a:lnTo>
                  <a:pt x="6896955" y="249473"/>
                </a:lnTo>
                <a:lnTo>
                  <a:pt x="6896955" y="11050"/>
                </a:lnTo>
                <a:lnTo>
                  <a:pt x="7072759" y="11050"/>
                </a:lnTo>
                <a:lnTo>
                  <a:pt x="7072759" y="461106"/>
                </a:lnTo>
                <a:lnTo>
                  <a:pt x="6875189" y="461106"/>
                </a:lnTo>
                <a:lnTo>
                  <a:pt x="6633418" y="186184"/>
                </a:lnTo>
                <a:lnTo>
                  <a:pt x="6633418" y="461106"/>
                </a:lnTo>
                <a:lnTo>
                  <a:pt x="6457950" y="461106"/>
                </a:lnTo>
                <a:close/>
                <a:moveTo>
                  <a:pt x="4171950" y="11050"/>
                </a:moveTo>
                <a:lnTo>
                  <a:pt x="4413386" y="11050"/>
                </a:lnTo>
                <a:lnTo>
                  <a:pt x="4610955" y="249473"/>
                </a:lnTo>
                <a:lnTo>
                  <a:pt x="4610955" y="11050"/>
                </a:lnTo>
                <a:lnTo>
                  <a:pt x="4786759" y="11050"/>
                </a:lnTo>
                <a:lnTo>
                  <a:pt x="4786759" y="461106"/>
                </a:lnTo>
                <a:lnTo>
                  <a:pt x="4589189" y="461106"/>
                </a:lnTo>
                <a:lnTo>
                  <a:pt x="4347418" y="186184"/>
                </a:lnTo>
                <a:lnTo>
                  <a:pt x="4347418" y="461106"/>
                </a:lnTo>
                <a:lnTo>
                  <a:pt x="4171950" y="461106"/>
                </a:lnTo>
                <a:close/>
                <a:moveTo>
                  <a:pt x="3981450" y="11050"/>
                </a:moveTo>
                <a:lnTo>
                  <a:pt x="4156918" y="11050"/>
                </a:lnTo>
                <a:lnTo>
                  <a:pt x="4156918" y="461106"/>
                </a:lnTo>
                <a:lnTo>
                  <a:pt x="3981450" y="461106"/>
                </a:lnTo>
                <a:close/>
                <a:moveTo>
                  <a:pt x="2114550" y="11050"/>
                </a:moveTo>
                <a:lnTo>
                  <a:pt x="2290018" y="11050"/>
                </a:lnTo>
                <a:lnTo>
                  <a:pt x="2290018" y="318455"/>
                </a:lnTo>
                <a:lnTo>
                  <a:pt x="2641290" y="318455"/>
                </a:lnTo>
                <a:lnTo>
                  <a:pt x="2641290" y="461106"/>
                </a:lnTo>
                <a:lnTo>
                  <a:pt x="2114550" y="461106"/>
                </a:lnTo>
                <a:close/>
                <a:moveTo>
                  <a:pt x="5108004" y="0"/>
                </a:moveTo>
                <a:cubicBezTo>
                  <a:pt x="5293742" y="0"/>
                  <a:pt x="5395205" y="60386"/>
                  <a:pt x="5412395" y="181161"/>
                </a:cubicBezTo>
                <a:lnTo>
                  <a:pt x="5225876" y="181161"/>
                </a:lnTo>
                <a:cubicBezTo>
                  <a:pt x="5214937" y="166203"/>
                  <a:pt x="5198975" y="156046"/>
                  <a:pt x="5177990" y="150688"/>
                </a:cubicBezTo>
                <a:cubicBezTo>
                  <a:pt x="5157229" y="145330"/>
                  <a:pt x="5133900" y="142651"/>
                  <a:pt x="5108004" y="142651"/>
                </a:cubicBezTo>
                <a:cubicBezTo>
                  <a:pt x="5092154" y="142875"/>
                  <a:pt x="5078257" y="143656"/>
                  <a:pt x="5066314" y="144995"/>
                </a:cubicBezTo>
                <a:cubicBezTo>
                  <a:pt x="5054369" y="146335"/>
                  <a:pt x="5042427" y="148958"/>
                  <a:pt x="5030483" y="152865"/>
                </a:cubicBezTo>
                <a:cubicBezTo>
                  <a:pt x="5018539" y="156771"/>
                  <a:pt x="5008773" y="161850"/>
                  <a:pt x="5001183" y="168101"/>
                </a:cubicBezTo>
                <a:cubicBezTo>
                  <a:pt x="4993592" y="174352"/>
                  <a:pt x="4987453" y="182723"/>
                  <a:pt x="4982765" y="193216"/>
                </a:cubicBezTo>
                <a:cubicBezTo>
                  <a:pt x="4978077" y="203708"/>
                  <a:pt x="4975845" y="216098"/>
                  <a:pt x="4976068" y="230385"/>
                </a:cubicBezTo>
                <a:lnTo>
                  <a:pt x="4976068" y="241436"/>
                </a:lnTo>
                <a:cubicBezTo>
                  <a:pt x="4975844" y="255723"/>
                  <a:pt x="4978077" y="268169"/>
                  <a:pt x="4982765" y="278773"/>
                </a:cubicBezTo>
                <a:cubicBezTo>
                  <a:pt x="4987453" y="289377"/>
                  <a:pt x="4993592" y="297805"/>
                  <a:pt x="5001183" y="304055"/>
                </a:cubicBezTo>
                <a:cubicBezTo>
                  <a:pt x="5008773" y="310306"/>
                  <a:pt x="5018540" y="315329"/>
                  <a:pt x="5030483" y="319124"/>
                </a:cubicBezTo>
                <a:cubicBezTo>
                  <a:pt x="5042427" y="322919"/>
                  <a:pt x="5054370" y="325487"/>
                  <a:pt x="5066314" y="326826"/>
                </a:cubicBezTo>
                <a:cubicBezTo>
                  <a:pt x="5078257" y="328166"/>
                  <a:pt x="5092154" y="328947"/>
                  <a:pt x="5108004" y="329170"/>
                </a:cubicBezTo>
                <a:cubicBezTo>
                  <a:pt x="5147071" y="329170"/>
                  <a:pt x="5177097" y="326770"/>
                  <a:pt x="5198082" y="321971"/>
                </a:cubicBezTo>
                <a:cubicBezTo>
                  <a:pt x="5219067" y="317171"/>
                  <a:pt x="5235699" y="306846"/>
                  <a:pt x="5247977" y="290996"/>
                </a:cubicBezTo>
                <a:lnTo>
                  <a:pt x="5106665" y="290996"/>
                </a:lnTo>
                <a:lnTo>
                  <a:pt x="5106665" y="213977"/>
                </a:lnTo>
                <a:lnTo>
                  <a:pt x="5412395" y="213977"/>
                </a:lnTo>
                <a:lnTo>
                  <a:pt x="5412395" y="472157"/>
                </a:lnTo>
                <a:lnTo>
                  <a:pt x="5324661" y="472157"/>
                </a:lnTo>
                <a:lnTo>
                  <a:pt x="5315954" y="402170"/>
                </a:lnTo>
                <a:cubicBezTo>
                  <a:pt x="5291397" y="426504"/>
                  <a:pt x="5260981" y="444252"/>
                  <a:pt x="5224704" y="455414"/>
                </a:cubicBezTo>
                <a:cubicBezTo>
                  <a:pt x="5188427" y="466576"/>
                  <a:pt x="5149527" y="472157"/>
                  <a:pt x="5108004" y="472157"/>
                </a:cubicBezTo>
                <a:cubicBezTo>
                  <a:pt x="5072509" y="471934"/>
                  <a:pt x="5040083" y="469701"/>
                  <a:pt x="5010726" y="465460"/>
                </a:cubicBezTo>
                <a:cubicBezTo>
                  <a:pt x="4981369" y="461218"/>
                  <a:pt x="4953353" y="453851"/>
                  <a:pt x="4926676" y="443359"/>
                </a:cubicBezTo>
                <a:cubicBezTo>
                  <a:pt x="4899998" y="432866"/>
                  <a:pt x="4877562" y="419472"/>
                  <a:pt x="4859368" y="403175"/>
                </a:cubicBezTo>
                <a:cubicBezTo>
                  <a:pt x="4841174" y="386878"/>
                  <a:pt x="4826775" y="365949"/>
                  <a:pt x="4816171" y="340388"/>
                </a:cubicBezTo>
                <a:cubicBezTo>
                  <a:pt x="4805566" y="314827"/>
                  <a:pt x="4800376" y="285526"/>
                  <a:pt x="4800600" y="252487"/>
                </a:cubicBezTo>
                <a:lnTo>
                  <a:pt x="4800600" y="219670"/>
                </a:lnTo>
                <a:cubicBezTo>
                  <a:pt x="4800600" y="195783"/>
                  <a:pt x="4803278" y="173849"/>
                  <a:pt x="4808636" y="153869"/>
                </a:cubicBezTo>
                <a:cubicBezTo>
                  <a:pt x="4813994" y="133889"/>
                  <a:pt x="4821584" y="116476"/>
                  <a:pt x="4831407" y="101631"/>
                </a:cubicBezTo>
                <a:cubicBezTo>
                  <a:pt x="4841229" y="86785"/>
                  <a:pt x="4853396" y="73558"/>
                  <a:pt x="4867907" y="61949"/>
                </a:cubicBezTo>
                <a:cubicBezTo>
                  <a:pt x="4882417" y="50341"/>
                  <a:pt x="4898268" y="40685"/>
                  <a:pt x="4915458" y="32984"/>
                </a:cubicBezTo>
                <a:cubicBezTo>
                  <a:pt x="4932647" y="25282"/>
                  <a:pt x="4951790" y="18919"/>
                  <a:pt x="4972887" y="13896"/>
                </a:cubicBezTo>
                <a:cubicBezTo>
                  <a:pt x="4993983" y="8873"/>
                  <a:pt x="5015526" y="5302"/>
                  <a:pt x="5037515" y="3181"/>
                </a:cubicBezTo>
                <a:cubicBezTo>
                  <a:pt x="5059505" y="1060"/>
                  <a:pt x="5083001" y="0"/>
                  <a:pt x="5108004" y="0"/>
                </a:cubicBezTo>
                <a:close/>
                <a:moveTo>
                  <a:pt x="2964880" y="0"/>
                </a:moveTo>
                <a:cubicBezTo>
                  <a:pt x="3169592" y="0"/>
                  <a:pt x="3271950" y="73223"/>
                  <a:pt x="3271950" y="219670"/>
                </a:cubicBezTo>
                <a:lnTo>
                  <a:pt x="3271950" y="252487"/>
                </a:lnTo>
                <a:cubicBezTo>
                  <a:pt x="3272172" y="285526"/>
                  <a:pt x="3266982" y="314827"/>
                  <a:pt x="3256378" y="340388"/>
                </a:cubicBezTo>
                <a:cubicBezTo>
                  <a:pt x="3245774" y="365949"/>
                  <a:pt x="3231375" y="386934"/>
                  <a:pt x="3213181" y="403342"/>
                </a:cubicBezTo>
                <a:cubicBezTo>
                  <a:pt x="3194987" y="419751"/>
                  <a:pt x="3172607" y="433145"/>
                  <a:pt x="3146041" y="443526"/>
                </a:cubicBezTo>
                <a:cubicBezTo>
                  <a:pt x="3119475" y="453907"/>
                  <a:pt x="3091514" y="461274"/>
                  <a:pt x="3062157" y="465627"/>
                </a:cubicBezTo>
                <a:cubicBezTo>
                  <a:pt x="3032801" y="469980"/>
                  <a:pt x="3000375" y="472157"/>
                  <a:pt x="2964880" y="472157"/>
                </a:cubicBezTo>
                <a:cubicBezTo>
                  <a:pt x="2939877" y="472157"/>
                  <a:pt x="2916380" y="471096"/>
                  <a:pt x="2894391" y="468976"/>
                </a:cubicBezTo>
                <a:cubicBezTo>
                  <a:pt x="2872401" y="466855"/>
                  <a:pt x="2850859" y="463283"/>
                  <a:pt x="2829762" y="458260"/>
                </a:cubicBezTo>
                <a:cubicBezTo>
                  <a:pt x="2808666" y="453237"/>
                  <a:pt x="2789523" y="446875"/>
                  <a:pt x="2772334" y="439173"/>
                </a:cubicBezTo>
                <a:cubicBezTo>
                  <a:pt x="2755144" y="431471"/>
                  <a:pt x="2739293" y="421816"/>
                  <a:pt x="2724783" y="410207"/>
                </a:cubicBezTo>
                <a:cubicBezTo>
                  <a:pt x="2710272" y="398599"/>
                  <a:pt x="2698105" y="385316"/>
                  <a:pt x="2688282" y="370358"/>
                </a:cubicBezTo>
                <a:cubicBezTo>
                  <a:pt x="2678460" y="355401"/>
                  <a:pt x="2670869" y="337988"/>
                  <a:pt x="2665512" y="318120"/>
                </a:cubicBezTo>
                <a:cubicBezTo>
                  <a:pt x="2660154" y="298251"/>
                  <a:pt x="2657475" y="276373"/>
                  <a:pt x="2657475" y="252487"/>
                </a:cubicBezTo>
                <a:lnTo>
                  <a:pt x="2657475" y="219670"/>
                </a:lnTo>
                <a:cubicBezTo>
                  <a:pt x="2657475" y="195783"/>
                  <a:pt x="2660154" y="173849"/>
                  <a:pt x="2665512" y="153869"/>
                </a:cubicBezTo>
                <a:cubicBezTo>
                  <a:pt x="2670869" y="133889"/>
                  <a:pt x="2678460" y="116476"/>
                  <a:pt x="2688282" y="101631"/>
                </a:cubicBezTo>
                <a:cubicBezTo>
                  <a:pt x="2698105" y="86785"/>
                  <a:pt x="2710272" y="73558"/>
                  <a:pt x="2724783" y="61949"/>
                </a:cubicBezTo>
                <a:cubicBezTo>
                  <a:pt x="2739293" y="50341"/>
                  <a:pt x="2755144" y="40685"/>
                  <a:pt x="2772334" y="32984"/>
                </a:cubicBezTo>
                <a:cubicBezTo>
                  <a:pt x="2789523" y="25282"/>
                  <a:pt x="2808666" y="18919"/>
                  <a:pt x="2829762" y="13896"/>
                </a:cubicBezTo>
                <a:cubicBezTo>
                  <a:pt x="2850859" y="8873"/>
                  <a:pt x="2872401" y="5302"/>
                  <a:pt x="2894391" y="3181"/>
                </a:cubicBezTo>
                <a:cubicBezTo>
                  <a:pt x="2916380" y="1060"/>
                  <a:pt x="2939877" y="0"/>
                  <a:pt x="2964880" y="0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4E72F6-7E2E-DBC5-DBBF-9C0C05965E61}"/>
              </a:ext>
            </a:extLst>
          </p:cNvPr>
          <p:cNvSpPr txBox="1"/>
          <p:nvPr/>
        </p:nvSpPr>
        <p:spPr>
          <a:xfrm>
            <a:off x="-4594942" y="1862862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address 2001:db8:1::1/64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no shutdown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address 2001:db8:2::1/64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no shutdown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87EF7-938D-7D53-3F2A-7C6DDD25362E}"/>
              </a:ext>
            </a:extLst>
          </p:cNvPr>
          <p:cNvSpPr txBox="1"/>
          <p:nvPr/>
        </p:nvSpPr>
        <p:spPr>
          <a:xfrm>
            <a:off x="9574981" y="331019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IPv6 Interface Configuration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87A6B5-C306-DF00-DF68-F1136BA8B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67" y="-4275488"/>
            <a:ext cx="9144000" cy="39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7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VLANs &amp; Inter-VLAN Routing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name HR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20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name Sales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30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name Support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address 192.168.10.1 255.255.255.0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no shutdown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AF964-4412-68AC-BCEA-222F104B72FE}"/>
              </a:ext>
            </a:extLst>
          </p:cNvPr>
          <p:cNvSpPr txBox="1"/>
          <p:nvPr/>
        </p:nvSpPr>
        <p:spPr>
          <a:xfrm>
            <a:off x="9144000" y="1953341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switchport trunk encapsulation dot1q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switchport mode trunk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75133-04B2-B86F-4A03-D4CD7CCE95BA}"/>
              </a:ext>
            </a:extLst>
          </p:cNvPr>
          <p:cNvSpPr txBox="1"/>
          <p:nvPr/>
        </p:nvSpPr>
        <p:spPr>
          <a:xfrm>
            <a:off x="-6259871" y="381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Trunk Port Configuration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Trunk Port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switchport trunk encapsulation dot1q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switchport mode trunk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5D268-1AB9-4864-48C6-860B09A9B51B}"/>
              </a:ext>
            </a:extLst>
          </p:cNvPr>
          <p:cNvSpPr txBox="1"/>
          <p:nvPr/>
        </p:nvSpPr>
        <p:spPr>
          <a:xfrm>
            <a:off x="-6350000" y="2413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Tunnel0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ip address 10.10.10.1 255.255.255.0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tunnel source Serial0/0/0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tunnel destination [REMOTE_ROUTER_PUBLIC_IP]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9E46C-4376-F622-BC3D-28CB391C4B00}"/>
              </a:ext>
            </a:extLst>
          </p:cNvPr>
          <p:cNvSpPr txBox="1"/>
          <p:nvPr/>
        </p:nvSpPr>
        <p:spPr>
          <a:xfrm>
            <a:off x="95504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VPN Tunnel (GRE)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VPN Tunnel (GRE)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Tunnel0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ip address 10.10.10.1 255.255.255.0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tunnel source Serial0/0/0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tunnel destination [REMOTE_ROUTER_PUBLIC_IP]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2BB42-9870-AE40-FE0B-9FF39E468F52}"/>
              </a:ext>
            </a:extLst>
          </p:cNvPr>
          <p:cNvSpPr txBox="1"/>
          <p:nvPr/>
        </p:nvSpPr>
        <p:spPr>
          <a:xfrm>
            <a:off x="254000" y="-2159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arp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inspection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10,20,30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arp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inspection trust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range GigabitEthernet0/2 - 24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arp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inspection untrust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8946E-3C30-0609-A2CE-3750E863A99E}"/>
              </a:ext>
            </a:extLst>
          </p:cNvPr>
          <p:cNvSpPr txBox="1"/>
          <p:nvPr/>
        </p:nvSpPr>
        <p:spPr>
          <a:xfrm>
            <a:off x="5334000" y="7071032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ARP Inspection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ARP Inspection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arp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inspection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10,20,30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arp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inspection trust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range GigabitEthernet0/2 - 24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arp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inspection untrust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045E2-BB34-06C8-5562-208A5DE9B7D3}"/>
              </a:ext>
            </a:extLst>
          </p:cNvPr>
          <p:cNvSpPr txBox="1"/>
          <p:nvPr/>
        </p:nvSpPr>
        <p:spPr>
          <a:xfrm>
            <a:off x="3683000" y="6604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range FastEthernet0/10 - 24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shutdown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A02AB-FB07-5AEC-78BF-BCDA9886A093}"/>
              </a:ext>
            </a:extLst>
          </p:cNvPr>
          <p:cNvSpPr txBox="1"/>
          <p:nvPr/>
        </p:nvSpPr>
        <p:spPr>
          <a:xfrm>
            <a:off x="0" y="-762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Disable Unused Ports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Disable Unused 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range FastEthernet0/10 - 24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shutdown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75D7D-1E3B-251B-0549-B46025A9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" y="1435989"/>
            <a:ext cx="9144000" cy="39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87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3200" b="1" dirty="0">
                <a:solidFill>
                  <a:srgbClr val="FFFFFF"/>
                </a:solidFill>
                <a:latin typeface="Alexandria Black"/>
              </a:rPr>
              <a:t>IPv6 Interface Configuration</a:t>
            </a:r>
            <a:endParaRPr sz="3200" b="1" dirty="0">
              <a:solidFill>
                <a:srgbClr val="FFFFFF"/>
              </a:solidFill>
              <a:latin typeface="Alexandria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855932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address 2001:db8:1::1/64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no shutdown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address 2001:db8:2::1/64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no shutdown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9B552-9EF7-C696-2854-6BA0BF80EA5D}"/>
              </a:ext>
            </a:extLst>
          </p:cNvPr>
          <p:cNvSpPr txBox="1"/>
          <p:nvPr/>
        </p:nvSpPr>
        <p:spPr>
          <a:xfrm>
            <a:off x="0" y="7205932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ipv6 unicast-routing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B869-4351-86ED-E5F1-10A7FC7DBAF8}"/>
              </a:ext>
            </a:extLst>
          </p:cNvPr>
          <p:cNvSpPr txBox="1"/>
          <p:nvPr/>
        </p:nvSpPr>
        <p:spPr>
          <a:xfrm>
            <a:off x="4572000" y="-886542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Enable IPv6 Routing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8FE2E6D8-E4BB-E851-8D83-4D005D9A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70" y="4524740"/>
            <a:ext cx="77506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This configures IPv6 addresses on the router’s interfaces connected to different departments (Sales, HR, Support).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 Unicode MS" panose="020B0604020202020204" pitchFamily="34" charset="-128"/>
              </a:rPr>
              <a:t>no shutdown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</a:rPr>
              <a:t> command enables the interface. Each interface has a unique IPv6 subnet for proper routing and isolation.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Enable IPv6 Routing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ipv6 unicast-routing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D9BD9-790D-5F50-A14A-08216F74F723}"/>
              </a:ext>
            </a:extLst>
          </p:cNvPr>
          <p:cNvSpPr txBox="1"/>
          <p:nvPr/>
        </p:nvSpPr>
        <p:spPr>
          <a:xfrm>
            <a:off x="254000" y="6858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ospf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 area 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ospf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 area 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ipv6 router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ospf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router-id 1.1.1.1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EC501-CF71-C9FC-72EA-55A4896BF8FC}"/>
              </a:ext>
            </a:extLst>
          </p:cNvPr>
          <p:cNvSpPr txBox="1"/>
          <p:nvPr/>
        </p:nvSpPr>
        <p:spPr>
          <a:xfrm>
            <a:off x="127000" y="-1016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OSPFv3 Configuration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AEDC96-D8E7-1B26-AA64-161AC1E03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70" y="4801739"/>
            <a:ext cx="77506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Explanation: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Enables the router to forward IPv6 packets. Without this, the router won’t route IPv6 traffic between interfaces.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OSPFv3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ospf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 area 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ospf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 area 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ipv6 router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ospf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router-id 1.1.1.1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6AE87-42A0-19D1-5280-74129838C652}"/>
              </a:ext>
            </a:extLst>
          </p:cNvPr>
          <p:cNvSpPr txBox="1"/>
          <p:nvPr/>
        </p:nvSpPr>
        <p:spPr>
          <a:xfrm>
            <a:off x="0" y="6604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hostname R1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domain-name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project.local</a:t>
            </a:r>
            <a:endParaRPr sz="1800" b="0" dirty="0">
              <a:solidFill>
                <a:srgbClr val="00FF00"/>
              </a:solidFill>
              <a:latin typeface="Courier New"/>
            </a:endParaRP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crypto key generate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rsa</a:t>
            </a:r>
            <a:endParaRPr sz="1800" b="0" dirty="0">
              <a:solidFill>
                <a:srgbClr val="00FF00"/>
              </a:solidFill>
              <a:latin typeface="Courier New"/>
            </a:endParaRP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1024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username admin secret cisco123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line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vty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0 4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transport input ssh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login local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4009E-0D19-1344-7535-6763FD4C2441}"/>
              </a:ext>
            </a:extLst>
          </p:cNvPr>
          <p:cNvSpPr txBox="1"/>
          <p:nvPr/>
        </p:nvSpPr>
        <p:spPr>
          <a:xfrm>
            <a:off x="9373419" y="4064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SSH Configuration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06F2D77-2E4D-070A-BB4B-A7F1CE9AC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4987836"/>
            <a:ext cx="68471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Configures OSPFv3, the IPv6 version of OSPF, which dynamically shares routing info between routers.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 Unicode MS" panose="020B0604020202020204" pitchFamily="34" charset="-128"/>
              </a:rPr>
              <a:t>router-id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</a:rPr>
              <a:t> uniquely identifies each router in the OSPF domain.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SSH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hostname R1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domain-name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project.local</a:t>
            </a:r>
            <a:endParaRPr sz="1800" b="0" dirty="0">
              <a:solidFill>
                <a:srgbClr val="00FF00"/>
              </a:solidFill>
              <a:latin typeface="Courier New"/>
            </a:endParaRP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crypto key generate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rsa</a:t>
            </a:r>
            <a:endParaRPr sz="1800" b="0" dirty="0">
              <a:solidFill>
                <a:srgbClr val="00FF00"/>
              </a:solidFill>
              <a:latin typeface="Courier New"/>
            </a:endParaRP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1024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username admin secret cisco123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line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vty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0 4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transport input ssh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login local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52939-7351-0EF2-4CD7-C32FA3A01951}"/>
              </a:ext>
            </a:extLst>
          </p:cNvPr>
          <p:cNvSpPr txBox="1"/>
          <p:nvPr/>
        </p:nvSpPr>
        <p:spPr>
          <a:xfrm>
            <a:off x="-7126748" y="4699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ipv6 access-list BLOCK_SALES_TO_HR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deny ipv6 2001:db8:1::/64 2001:db8:2::/64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permit ipv6 any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any</a:t>
            </a:r>
            <a:endParaRPr sz="1800" b="0" dirty="0">
              <a:solidFill>
                <a:srgbClr val="00FF00"/>
              </a:solidFill>
              <a:latin typeface="Courier New"/>
            </a:endParaRP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traffic-filter BLOCK_SALES_TO_HR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29EAC-0DB5-0AA7-8B62-B952BC9C562A}"/>
              </a:ext>
            </a:extLst>
          </p:cNvPr>
          <p:cNvSpPr txBox="1"/>
          <p:nvPr/>
        </p:nvSpPr>
        <p:spPr>
          <a:xfrm>
            <a:off x="6248400" y="-762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ACL - Block Sales to HR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ACL - Block Sales to HR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ipv6 access-list BLOCK_SALES_TO_HR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deny ipv6 2001:db8:1::/64 2001:db8:2::/64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permit ipv6 any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any</a:t>
            </a:r>
            <a:endParaRPr sz="1800" b="0" dirty="0">
              <a:solidFill>
                <a:srgbClr val="00FF00"/>
              </a:solidFill>
              <a:latin typeface="Courier New"/>
            </a:endParaRP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GigabitEthernet0/0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ipv6 traffic-filter BLOCK_SALES_TO_HR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7C4EC-D18C-3742-2A30-5D5BD305E962}"/>
              </a:ext>
            </a:extLst>
          </p:cNvPr>
          <p:cNvSpPr txBox="1"/>
          <p:nvPr/>
        </p:nvSpPr>
        <p:spPr>
          <a:xfrm>
            <a:off x="-6350000" y="1016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FastEthernet0/1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mode access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 maximum 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 mac-address sticky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 violation restrict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B7424-8207-3E75-AD79-EFFD0F002891}"/>
              </a:ext>
            </a:extLst>
          </p:cNvPr>
          <p:cNvSpPr txBox="1"/>
          <p:nvPr/>
        </p:nvSpPr>
        <p:spPr>
          <a:xfrm>
            <a:off x="508000" y="7493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Port Security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Port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FastEthernet0/1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mode access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 maximum 1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 mac-address sticky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switchport port-security violation restrict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B943C-87BE-8F97-1DED-0E7C0AA63CD3}"/>
              </a:ext>
            </a:extLst>
          </p:cNvPr>
          <p:cNvSpPr txBox="1"/>
          <p:nvPr/>
        </p:nvSpPr>
        <p:spPr>
          <a:xfrm>
            <a:off x="3683000" y="-2921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ip dhcp snooping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ip dhcp snooping vlan 10,20,30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ip dhcp snooping trust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range GigabitEthernet0/2 - 24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ip dhcp snooping limit rate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443CF-B478-AD7F-CB25-8FA330A983B0}"/>
              </a:ext>
            </a:extLst>
          </p:cNvPr>
          <p:cNvSpPr txBox="1"/>
          <p:nvPr/>
        </p:nvSpPr>
        <p:spPr>
          <a:xfrm>
            <a:off x="254000" y="7112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DHCP Snooping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254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Alexandria Black"/>
              </a:rPr>
              <a:t>DHCP Snooping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270000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ip dhcp snooping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ip dhcp snooping vlan 10,20,30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GigabitEthernet0/1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ip dhcp snooping trust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interface range GigabitEthernet0/2 - 24</a:t>
            </a:r>
          </a:p>
          <a:p>
            <a:r>
              <a:rPr sz="1800" b="0">
                <a:solidFill>
                  <a:srgbClr val="00FF00"/>
                </a:solidFill>
                <a:latin typeface="Courier New"/>
              </a:rPr>
              <a:t> ip dhcp snooping limit rate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9BFA4-813C-7BEA-08E2-3CF93E5D460E}"/>
              </a:ext>
            </a:extLst>
          </p:cNvPr>
          <p:cNvSpPr txBox="1"/>
          <p:nvPr/>
        </p:nvSpPr>
        <p:spPr>
          <a:xfrm>
            <a:off x="3683000" y="-3528961"/>
            <a:ext cx="10922000" cy="635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name HR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20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name Sales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30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name Support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interface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vlan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10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</a:t>
            </a:r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address 192.168.10.1 255.255.255.0</a:t>
            </a:r>
          </a:p>
          <a:p>
            <a:r>
              <a:rPr sz="1800" b="0" dirty="0">
                <a:solidFill>
                  <a:srgbClr val="00FF00"/>
                </a:solidFill>
                <a:latin typeface="Courier New"/>
              </a:rPr>
              <a:t> no shutdown</a:t>
            </a:r>
          </a:p>
          <a:p>
            <a:r>
              <a:rPr sz="1800" b="0" dirty="0" err="1">
                <a:solidFill>
                  <a:srgbClr val="00FF00"/>
                </a:solidFill>
                <a:latin typeface="Courier New"/>
              </a:rPr>
              <a:t>ip</a:t>
            </a:r>
            <a:r>
              <a:rPr sz="1800" b="0" dirty="0">
                <a:solidFill>
                  <a:srgbClr val="00FF00"/>
                </a:solidFill>
                <a:latin typeface="Courier New"/>
              </a:rPr>
              <a:t> routing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8B383-A140-690D-5196-F152093FF76D}"/>
              </a:ext>
            </a:extLst>
          </p:cNvPr>
          <p:cNvSpPr txBox="1"/>
          <p:nvPr/>
        </p:nvSpPr>
        <p:spPr>
          <a:xfrm>
            <a:off x="254000" y="7239000"/>
            <a:ext cx="11684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Alexandria Black"/>
              </a:rPr>
              <a:t>VLANs &amp; Inter-VLAN Routing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693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Alexandria Black</vt:lpstr>
      <vt:lpstr>Arial</vt:lpstr>
      <vt:lpstr>Arial Unicode MS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Abdulrahman Bassem</dc:creator>
  <cp:keywords/>
  <dc:description>generated using python-pptx</dc:description>
  <cp:lastModifiedBy>abdulrahman bassem abdelregal</cp:lastModifiedBy>
  <cp:revision>3</cp:revision>
  <dcterms:created xsi:type="dcterms:W3CDTF">2013-01-27T09:14:16Z</dcterms:created>
  <dcterms:modified xsi:type="dcterms:W3CDTF">2025-05-15T20:49:38Z</dcterms:modified>
  <cp:category/>
</cp:coreProperties>
</file>