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6" r:id="rId8"/>
    <p:sldId id="267" r:id="rId9"/>
    <p:sldId id="268" r:id="rId10"/>
    <p:sldId id="269" r:id="rId11"/>
    <p:sldId id="265" r:id="rId12"/>
    <p:sldId id="262" r:id="rId13"/>
    <p:sldId id="263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962" autoAdjust="0"/>
    <p:restoredTop sz="94660"/>
  </p:normalViewPr>
  <p:slideViewPr>
    <p:cSldViewPr>
      <p:cViewPr>
        <p:scale>
          <a:sx n="50" d="100"/>
          <a:sy n="50" d="100"/>
        </p:scale>
        <p:origin x="-696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7D9D5B-C84D-48EE-9D07-B92E3DA1FFA6}" type="doc">
      <dgm:prSet loTypeId="urn:microsoft.com/office/officeart/2005/8/layout/vList5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C2B827CE-01B5-4E77-BAE1-3454FB787EDF}">
      <dgm:prSet phldrT="[Texto]"/>
      <dgm:spPr/>
      <dgm:t>
        <a:bodyPr/>
        <a:lstStyle/>
        <a:p>
          <a:r>
            <a:rPr lang="es-ES" noProof="0" smtClean="0"/>
            <a:t>Acceso secuencial</a:t>
          </a:r>
          <a:endParaRPr lang="es-ES" noProof="0"/>
        </a:p>
      </dgm:t>
    </dgm:pt>
    <dgm:pt modelId="{4E7E6E40-75AD-4831-9ED6-11529804CE83}" type="parTrans" cxnId="{E784953B-C46D-48C4-96F3-4378FA971F30}">
      <dgm:prSet/>
      <dgm:spPr/>
      <dgm:t>
        <a:bodyPr/>
        <a:lstStyle/>
        <a:p>
          <a:endParaRPr lang="es-ES" noProof="0"/>
        </a:p>
      </dgm:t>
    </dgm:pt>
    <dgm:pt modelId="{154012A2-9D21-426A-B526-040A9A9B9BDA}" type="sibTrans" cxnId="{E784953B-C46D-48C4-96F3-4378FA971F30}">
      <dgm:prSet/>
      <dgm:spPr/>
      <dgm:t>
        <a:bodyPr/>
        <a:lstStyle/>
        <a:p>
          <a:endParaRPr lang="es-ES" noProof="0"/>
        </a:p>
      </dgm:t>
    </dgm:pt>
    <dgm:pt modelId="{0CAAF2CD-CF02-4A4B-8EAC-C2CE9CF5A369}">
      <dgm:prSet phldrT="[Texto]"/>
      <dgm:spPr/>
      <dgm:t>
        <a:bodyPr/>
        <a:lstStyle/>
        <a:p>
          <a:pPr algn="l"/>
          <a:r>
            <a:rPr lang="es-ES" noProof="0" dirty="0" smtClean="0"/>
            <a:t>Implica el acceso a un archivo </a:t>
          </a:r>
          <a:r>
            <a:rPr lang="es-ES" noProof="0" dirty="0" err="1" smtClean="0"/>
            <a:t>segun</a:t>
          </a:r>
          <a:r>
            <a:rPr lang="es-ES" noProof="0" dirty="0" smtClean="0"/>
            <a:t> el orden de almacenamiento de sus registros</a:t>
          </a:r>
          <a:endParaRPr lang="es-ES" noProof="0" dirty="0"/>
        </a:p>
      </dgm:t>
    </dgm:pt>
    <dgm:pt modelId="{CACFA389-9902-45F8-A44A-054BCB7970B8}" type="parTrans" cxnId="{52C29AB2-009C-4697-94FB-C1F5F550B936}">
      <dgm:prSet/>
      <dgm:spPr/>
      <dgm:t>
        <a:bodyPr/>
        <a:lstStyle/>
        <a:p>
          <a:endParaRPr lang="es-ES" noProof="0"/>
        </a:p>
      </dgm:t>
    </dgm:pt>
    <dgm:pt modelId="{E57A98DD-3BCD-47BA-99EF-C35E24C9B4C4}" type="sibTrans" cxnId="{52C29AB2-009C-4697-94FB-C1F5F550B936}">
      <dgm:prSet/>
      <dgm:spPr/>
      <dgm:t>
        <a:bodyPr/>
        <a:lstStyle/>
        <a:p>
          <a:endParaRPr lang="es-ES" noProof="0"/>
        </a:p>
      </dgm:t>
    </dgm:pt>
    <dgm:pt modelId="{41982EA6-2A89-4CF2-AFCE-988ED5F060CF}">
      <dgm:prSet phldrT="[Texto]"/>
      <dgm:spPr/>
      <dgm:t>
        <a:bodyPr/>
        <a:lstStyle/>
        <a:p>
          <a:r>
            <a:rPr lang="es-ES" noProof="0" dirty="0" smtClean="0"/>
            <a:t>Acceso Directo</a:t>
          </a:r>
          <a:endParaRPr lang="es-ES" noProof="0" dirty="0"/>
        </a:p>
      </dgm:t>
    </dgm:pt>
    <dgm:pt modelId="{38AE6243-024B-4112-BD3B-459B89D27601}" type="parTrans" cxnId="{22A2C3FE-B28B-4418-BF82-DAA00361B613}">
      <dgm:prSet/>
      <dgm:spPr/>
      <dgm:t>
        <a:bodyPr/>
        <a:lstStyle/>
        <a:p>
          <a:endParaRPr lang="es-ES" noProof="0"/>
        </a:p>
      </dgm:t>
    </dgm:pt>
    <dgm:pt modelId="{D5CEA6DF-0C57-4C50-8E6F-E62094AA2DCE}" type="sibTrans" cxnId="{22A2C3FE-B28B-4418-BF82-DAA00361B613}">
      <dgm:prSet/>
      <dgm:spPr/>
      <dgm:t>
        <a:bodyPr/>
        <a:lstStyle/>
        <a:p>
          <a:endParaRPr lang="es-ES" noProof="0"/>
        </a:p>
      </dgm:t>
    </dgm:pt>
    <dgm:pt modelId="{6D0065C0-D992-4FC0-83E3-77E6B21A927A}">
      <dgm:prSet phldrT="[Texto]"/>
      <dgm:spPr/>
      <dgm:t>
        <a:bodyPr/>
        <a:lstStyle/>
        <a:p>
          <a:r>
            <a:rPr lang="es-ES" noProof="0" dirty="0" smtClean="0"/>
            <a:t>Implica el acceso a un registro determinado, sin que ello implique la consulta de lo registros precedentes</a:t>
          </a:r>
          <a:endParaRPr lang="es-ES" noProof="0" dirty="0"/>
        </a:p>
      </dgm:t>
    </dgm:pt>
    <dgm:pt modelId="{4C1A2ABA-A2F8-4A07-9C97-79438230AEAA}" type="parTrans" cxnId="{DC2AB308-BAAE-4826-93A4-71DE8183E508}">
      <dgm:prSet/>
      <dgm:spPr/>
      <dgm:t>
        <a:bodyPr/>
        <a:lstStyle/>
        <a:p>
          <a:endParaRPr lang="es-ES" noProof="0"/>
        </a:p>
      </dgm:t>
    </dgm:pt>
    <dgm:pt modelId="{640DFA97-6519-4738-B57A-F2A1E2C46D42}" type="sibTrans" cxnId="{DC2AB308-BAAE-4826-93A4-71DE8183E508}">
      <dgm:prSet/>
      <dgm:spPr/>
      <dgm:t>
        <a:bodyPr/>
        <a:lstStyle/>
        <a:p>
          <a:endParaRPr lang="es-ES" noProof="0"/>
        </a:p>
      </dgm:t>
    </dgm:pt>
    <dgm:pt modelId="{B450739A-A1C4-4B9E-9427-1B9E215D829C}">
      <dgm:prSet phldrT="[Texto]"/>
      <dgm:spPr/>
      <dgm:t>
        <a:bodyPr/>
        <a:lstStyle/>
        <a:p>
          <a:r>
            <a:rPr lang="en-US" noProof="0" dirty="0" err="1" smtClean="0"/>
            <a:t>Lista</a:t>
          </a:r>
          <a:r>
            <a:rPr lang="en-US" noProof="0" dirty="0" smtClean="0"/>
            <a:t> de </a:t>
          </a:r>
          <a:r>
            <a:rPr lang="en-US" noProof="0" dirty="0" err="1" smtClean="0"/>
            <a:t>entrada</a:t>
          </a:r>
          <a:r>
            <a:rPr lang="en-US" noProof="0" dirty="0" smtClean="0"/>
            <a:t> de </a:t>
          </a:r>
          <a:r>
            <a:rPr lang="en-US" noProof="0" dirty="0" err="1" smtClean="0"/>
            <a:t>datos</a:t>
          </a:r>
          <a:r>
            <a:rPr lang="en-US" noProof="0" dirty="0" smtClean="0"/>
            <a:t> = </a:t>
          </a:r>
          <a:r>
            <a:rPr lang="en-US" noProof="0" dirty="0" err="1" smtClean="0"/>
            <a:t>numero_registro</a:t>
          </a:r>
          <a:endParaRPr lang="es-ES" noProof="0" dirty="0"/>
        </a:p>
      </dgm:t>
    </dgm:pt>
    <dgm:pt modelId="{8893F93A-CE8F-4052-9FB0-5F653C0BDE2C}" type="parTrans" cxnId="{799354A3-7758-4536-AD4E-A425ACFE528F}">
      <dgm:prSet/>
      <dgm:spPr/>
      <dgm:t>
        <a:bodyPr/>
        <a:lstStyle/>
        <a:p>
          <a:endParaRPr lang="es-ES"/>
        </a:p>
      </dgm:t>
    </dgm:pt>
    <dgm:pt modelId="{ED58E3CF-9E37-4F80-B5F4-AFDEA7BD066A}" type="sibTrans" cxnId="{799354A3-7758-4536-AD4E-A425ACFE528F}">
      <dgm:prSet/>
      <dgm:spPr/>
      <dgm:t>
        <a:bodyPr/>
        <a:lstStyle/>
        <a:p>
          <a:endParaRPr lang="es-ES"/>
        </a:p>
      </dgm:t>
    </dgm:pt>
    <dgm:pt modelId="{8C856E63-9463-4EBC-84D6-498FADB19AFA}">
      <dgm:prSet/>
      <dgm:spPr/>
      <dgm:t>
        <a:bodyPr/>
        <a:lstStyle/>
        <a:p>
          <a:r>
            <a:rPr lang="en-US" noProof="0" dirty="0" err="1" smtClean="0"/>
            <a:t>Lista</a:t>
          </a:r>
          <a:r>
            <a:rPr lang="en-US" noProof="0" dirty="0" smtClean="0"/>
            <a:t> de </a:t>
          </a:r>
          <a:r>
            <a:rPr lang="en-US" noProof="0" dirty="0" err="1" smtClean="0"/>
            <a:t>salida</a:t>
          </a:r>
          <a:r>
            <a:rPr lang="en-US" noProof="0" dirty="0" smtClean="0"/>
            <a:t> de </a:t>
          </a:r>
          <a:r>
            <a:rPr lang="en-US" noProof="0" dirty="0" err="1" smtClean="0"/>
            <a:t>datos</a:t>
          </a:r>
          <a:r>
            <a:rPr lang="en-US" noProof="0" dirty="0" smtClean="0"/>
            <a:t> = </a:t>
          </a:r>
          <a:r>
            <a:rPr lang="en-US" noProof="0" dirty="0" err="1" smtClean="0"/>
            <a:t>numero_registro</a:t>
          </a:r>
          <a:endParaRPr lang="es-ES" noProof="0" dirty="0"/>
        </a:p>
      </dgm:t>
    </dgm:pt>
    <dgm:pt modelId="{0079F392-D79A-4D74-B936-407928FB2939}" type="parTrans" cxnId="{3F14B3E3-7CFF-4297-AB57-8C32A2E25F6B}">
      <dgm:prSet/>
      <dgm:spPr/>
      <dgm:t>
        <a:bodyPr/>
        <a:lstStyle/>
        <a:p>
          <a:endParaRPr lang="es-ES"/>
        </a:p>
      </dgm:t>
    </dgm:pt>
    <dgm:pt modelId="{9682F4B0-3528-41BF-AE06-415EAAC6545E}" type="sibTrans" cxnId="{3F14B3E3-7CFF-4297-AB57-8C32A2E25F6B}">
      <dgm:prSet/>
      <dgm:spPr/>
      <dgm:t>
        <a:bodyPr/>
        <a:lstStyle/>
        <a:p>
          <a:endParaRPr lang="es-ES"/>
        </a:p>
      </dgm:t>
    </dgm:pt>
    <dgm:pt modelId="{C2FC33F9-E24B-4124-B6C9-BB7708304B22}">
      <dgm:prSet phldrT="[Texto]"/>
      <dgm:spPr/>
      <dgm:t>
        <a:bodyPr/>
        <a:lstStyle/>
        <a:p>
          <a:pPr algn="l"/>
          <a:r>
            <a:rPr lang="en-US" noProof="0" dirty="0" err="1" smtClean="0"/>
            <a:t>Lista</a:t>
          </a:r>
          <a:r>
            <a:rPr lang="en-US" noProof="0" dirty="0" smtClean="0"/>
            <a:t> de </a:t>
          </a:r>
          <a:r>
            <a:rPr lang="en-US" noProof="0" dirty="0" err="1" smtClean="0"/>
            <a:t>entrada</a:t>
          </a:r>
          <a:r>
            <a:rPr lang="en-US" noProof="0" dirty="0" smtClean="0"/>
            <a:t> de </a:t>
          </a:r>
          <a:r>
            <a:rPr lang="en-US" noProof="0" dirty="0" err="1" smtClean="0"/>
            <a:t>datos</a:t>
          </a:r>
          <a:r>
            <a:rPr lang="en-US" noProof="0" dirty="0" smtClean="0"/>
            <a:t>= &lt;</a:t>
          </a:r>
          <a:r>
            <a:rPr lang="en-US" noProof="0" dirty="0" err="1" smtClean="0"/>
            <a:t>lista_de_variables</a:t>
          </a:r>
          <a:r>
            <a:rPr lang="en-US" noProof="0" dirty="0" smtClean="0"/>
            <a:t>&gt;</a:t>
          </a:r>
          <a:endParaRPr lang="es-ES" noProof="0" dirty="0"/>
        </a:p>
      </dgm:t>
    </dgm:pt>
    <dgm:pt modelId="{2AA8C474-F7B0-4D6E-AD43-4007CBEEF402}" type="parTrans" cxnId="{C943AB47-E5DB-4C10-869B-7B94FCA2085C}">
      <dgm:prSet/>
      <dgm:spPr/>
      <dgm:t>
        <a:bodyPr/>
        <a:lstStyle/>
        <a:p>
          <a:endParaRPr lang="es-ES"/>
        </a:p>
      </dgm:t>
    </dgm:pt>
    <dgm:pt modelId="{0435DC1A-B8DA-48C3-9DD8-1A44D1C248B1}" type="sibTrans" cxnId="{C943AB47-E5DB-4C10-869B-7B94FCA2085C}">
      <dgm:prSet/>
      <dgm:spPr/>
      <dgm:t>
        <a:bodyPr/>
        <a:lstStyle/>
        <a:p>
          <a:endParaRPr lang="es-ES"/>
        </a:p>
      </dgm:t>
    </dgm:pt>
    <dgm:pt modelId="{87C2CB2A-35E1-47B4-A78F-D7D7C6F19A2E}">
      <dgm:prSet phldrT="[Texto]"/>
      <dgm:spPr/>
      <dgm:t>
        <a:bodyPr/>
        <a:lstStyle/>
        <a:p>
          <a:pPr algn="l"/>
          <a:r>
            <a:rPr lang="en-US" noProof="0" dirty="0" err="1" smtClean="0"/>
            <a:t>Lista</a:t>
          </a:r>
          <a:r>
            <a:rPr lang="en-US" noProof="0" dirty="0" smtClean="0"/>
            <a:t> de </a:t>
          </a:r>
          <a:r>
            <a:rPr lang="en-US" noProof="0" dirty="0" err="1" smtClean="0"/>
            <a:t>salida</a:t>
          </a:r>
          <a:r>
            <a:rPr lang="en-US" noProof="0" dirty="0" smtClean="0"/>
            <a:t> de </a:t>
          </a:r>
          <a:r>
            <a:rPr lang="en-US" noProof="0" dirty="0" err="1" smtClean="0"/>
            <a:t>datos</a:t>
          </a:r>
          <a:r>
            <a:rPr lang="en-US" noProof="0" dirty="0" smtClean="0"/>
            <a:t>= &lt;</a:t>
          </a:r>
          <a:r>
            <a:rPr lang="en-US" noProof="0" dirty="0" err="1" smtClean="0"/>
            <a:t>lista_de_variables</a:t>
          </a:r>
          <a:r>
            <a:rPr lang="en-US" noProof="0" dirty="0" smtClean="0"/>
            <a:t>&gt;</a:t>
          </a:r>
          <a:endParaRPr lang="es-ES" noProof="0" dirty="0"/>
        </a:p>
      </dgm:t>
    </dgm:pt>
    <dgm:pt modelId="{E943CB77-BE67-4621-A080-B15FFBB113BB}" type="parTrans" cxnId="{9CA0DC02-92A5-4CEF-9ADC-FDCADAE31652}">
      <dgm:prSet/>
      <dgm:spPr/>
      <dgm:t>
        <a:bodyPr/>
        <a:lstStyle/>
        <a:p>
          <a:endParaRPr lang="es-ES"/>
        </a:p>
      </dgm:t>
    </dgm:pt>
    <dgm:pt modelId="{4ED3D199-C682-45E1-B4E6-61164A974A09}" type="sibTrans" cxnId="{9CA0DC02-92A5-4CEF-9ADC-FDCADAE31652}">
      <dgm:prSet/>
      <dgm:spPr/>
      <dgm:t>
        <a:bodyPr/>
        <a:lstStyle/>
        <a:p>
          <a:endParaRPr lang="es-ES"/>
        </a:p>
      </dgm:t>
    </dgm:pt>
    <dgm:pt modelId="{9D53A1EF-109F-42DD-9602-26D3896BAE01}" type="pres">
      <dgm:prSet presAssocID="{157D9D5B-C84D-48EE-9D07-B92E3DA1FFA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635D6EA-1AA8-407E-BF81-84A1D86E2D62}" type="pres">
      <dgm:prSet presAssocID="{C2B827CE-01B5-4E77-BAE1-3454FB787EDF}" presName="linNode" presStyleCnt="0"/>
      <dgm:spPr/>
    </dgm:pt>
    <dgm:pt modelId="{2C628278-C447-4F13-8324-47D37A0430EE}" type="pres">
      <dgm:prSet presAssocID="{C2B827CE-01B5-4E77-BAE1-3454FB787EDF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7698295-91A8-48B2-AA19-6C1498FD4572}" type="pres">
      <dgm:prSet presAssocID="{C2B827CE-01B5-4E77-BAE1-3454FB787EDF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369058-92AB-40BC-AD04-584A4AC1C8C9}" type="pres">
      <dgm:prSet presAssocID="{154012A2-9D21-426A-B526-040A9A9B9BDA}" presName="sp" presStyleCnt="0"/>
      <dgm:spPr/>
    </dgm:pt>
    <dgm:pt modelId="{36A5C67A-7022-45EC-A606-FFFC1FBE314E}" type="pres">
      <dgm:prSet presAssocID="{41982EA6-2A89-4CF2-AFCE-988ED5F060CF}" presName="linNode" presStyleCnt="0"/>
      <dgm:spPr/>
    </dgm:pt>
    <dgm:pt modelId="{CBDBCB1F-0B7F-4E62-9415-F62E2C207462}" type="pres">
      <dgm:prSet presAssocID="{41982EA6-2A89-4CF2-AFCE-988ED5F060CF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3ABCCD-4827-4199-B48C-6C6678AFA515}" type="pres">
      <dgm:prSet presAssocID="{41982EA6-2A89-4CF2-AFCE-988ED5F060CF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2C29AB2-009C-4697-94FB-C1F5F550B936}" srcId="{C2B827CE-01B5-4E77-BAE1-3454FB787EDF}" destId="{0CAAF2CD-CF02-4A4B-8EAC-C2CE9CF5A369}" srcOrd="0" destOrd="0" parTransId="{CACFA389-9902-45F8-A44A-054BCB7970B8}" sibTransId="{E57A98DD-3BCD-47BA-99EF-C35E24C9B4C4}"/>
    <dgm:cxn modelId="{3F14B3E3-7CFF-4297-AB57-8C32A2E25F6B}" srcId="{6D0065C0-D992-4FC0-83E3-77E6B21A927A}" destId="{8C856E63-9463-4EBC-84D6-498FADB19AFA}" srcOrd="1" destOrd="0" parTransId="{0079F392-D79A-4D74-B936-407928FB2939}" sibTransId="{9682F4B0-3528-41BF-AE06-415EAAC6545E}"/>
    <dgm:cxn modelId="{805A805A-6F83-4643-A6C9-889230FC022B}" type="presOf" srcId="{157D9D5B-C84D-48EE-9D07-B92E3DA1FFA6}" destId="{9D53A1EF-109F-42DD-9602-26D3896BAE01}" srcOrd="0" destOrd="0" presId="urn:microsoft.com/office/officeart/2005/8/layout/vList5"/>
    <dgm:cxn modelId="{3E691060-081B-4925-AEA4-467E3B033D34}" type="presOf" srcId="{0CAAF2CD-CF02-4A4B-8EAC-C2CE9CF5A369}" destId="{D7698295-91A8-48B2-AA19-6C1498FD4572}" srcOrd="0" destOrd="0" presId="urn:microsoft.com/office/officeart/2005/8/layout/vList5"/>
    <dgm:cxn modelId="{088D055F-0DB8-4DF9-B404-30EACC22D6D3}" type="presOf" srcId="{41982EA6-2A89-4CF2-AFCE-988ED5F060CF}" destId="{CBDBCB1F-0B7F-4E62-9415-F62E2C207462}" srcOrd="0" destOrd="0" presId="urn:microsoft.com/office/officeart/2005/8/layout/vList5"/>
    <dgm:cxn modelId="{DC2AB308-BAAE-4826-93A4-71DE8183E508}" srcId="{41982EA6-2A89-4CF2-AFCE-988ED5F060CF}" destId="{6D0065C0-D992-4FC0-83E3-77E6B21A927A}" srcOrd="0" destOrd="0" parTransId="{4C1A2ABA-A2F8-4A07-9C97-79438230AEAA}" sibTransId="{640DFA97-6519-4738-B57A-F2A1E2C46D42}"/>
    <dgm:cxn modelId="{3B5EA570-BA34-4DBF-A82B-5E988C58AEE8}" type="presOf" srcId="{C2B827CE-01B5-4E77-BAE1-3454FB787EDF}" destId="{2C628278-C447-4F13-8324-47D37A0430EE}" srcOrd="0" destOrd="0" presId="urn:microsoft.com/office/officeart/2005/8/layout/vList5"/>
    <dgm:cxn modelId="{9CA0DC02-92A5-4CEF-9ADC-FDCADAE31652}" srcId="{C2B827CE-01B5-4E77-BAE1-3454FB787EDF}" destId="{87C2CB2A-35E1-47B4-A78F-D7D7C6F19A2E}" srcOrd="2" destOrd="0" parTransId="{E943CB77-BE67-4621-A080-B15FFBB113BB}" sibTransId="{4ED3D199-C682-45E1-B4E6-61164A974A09}"/>
    <dgm:cxn modelId="{44FC3955-D4DC-40EC-8739-B951F25673B9}" type="presOf" srcId="{87C2CB2A-35E1-47B4-A78F-D7D7C6F19A2E}" destId="{D7698295-91A8-48B2-AA19-6C1498FD4572}" srcOrd="0" destOrd="2" presId="urn:microsoft.com/office/officeart/2005/8/layout/vList5"/>
    <dgm:cxn modelId="{C943AB47-E5DB-4C10-869B-7B94FCA2085C}" srcId="{C2B827CE-01B5-4E77-BAE1-3454FB787EDF}" destId="{C2FC33F9-E24B-4124-B6C9-BB7708304B22}" srcOrd="1" destOrd="0" parTransId="{2AA8C474-F7B0-4D6E-AD43-4007CBEEF402}" sibTransId="{0435DC1A-B8DA-48C3-9DD8-1A44D1C248B1}"/>
    <dgm:cxn modelId="{799354A3-7758-4536-AD4E-A425ACFE528F}" srcId="{6D0065C0-D992-4FC0-83E3-77E6B21A927A}" destId="{B450739A-A1C4-4B9E-9427-1B9E215D829C}" srcOrd="0" destOrd="0" parTransId="{8893F93A-CE8F-4052-9FB0-5F653C0BDE2C}" sibTransId="{ED58E3CF-9E37-4F80-B5F4-AFDEA7BD066A}"/>
    <dgm:cxn modelId="{0086887D-9531-4BB5-BD12-DEDC13A04939}" type="presOf" srcId="{8C856E63-9463-4EBC-84D6-498FADB19AFA}" destId="{983ABCCD-4827-4199-B48C-6C6678AFA515}" srcOrd="0" destOrd="2" presId="urn:microsoft.com/office/officeart/2005/8/layout/vList5"/>
    <dgm:cxn modelId="{E8F74B59-C7A3-4AD0-BD8C-381A5852DE3E}" type="presOf" srcId="{C2FC33F9-E24B-4124-B6C9-BB7708304B22}" destId="{D7698295-91A8-48B2-AA19-6C1498FD4572}" srcOrd="0" destOrd="1" presId="urn:microsoft.com/office/officeart/2005/8/layout/vList5"/>
    <dgm:cxn modelId="{94BA1ED5-1DF5-4397-A133-889313E99821}" type="presOf" srcId="{B450739A-A1C4-4B9E-9427-1B9E215D829C}" destId="{983ABCCD-4827-4199-B48C-6C6678AFA515}" srcOrd="0" destOrd="1" presId="urn:microsoft.com/office/officeart/2005/8/layout/vList5"/>
    <dgm:cxn modelId="{22A2C3FE-B28B-4418-BF82-DAA00361B613}" srcId="{157D9D5B-C84D-48EE-9D07-B92E3DA1FFA6}" destId="{41982EA6-2A89-4CF2-AFCE-988ED5F060CF}" srcOrd="1" destOrd="0" parTransId="{38AE6243-024B-4112-BD3B-459B89D27601}" sibTransId="{D5CEA6DF-0C57-4C50-8E6F-E62094AA2DCE}"/>
    <dgm:cxn modelId="{8111255A-D8E5-4E93-8BFA-DF10B966F570}" type="presOf" srcId="{6D0065C0-D992-4FC0-83E3-77E6B21A927A}" destId="{983ABCCD-4827-4199-B48C-6C6678AFA515}" srcOrd="0" destOrd="0" presId="urn:microsoft.com/office/officeart/2005/8/layout/vList5"/>
    <dgm:cxn modelId="{E784953B-C46D-48C4-96F3-4378FA971F30}" srcId="{157D9D5B-C84D-48EE-9D07-B92E3DA1FFA6}" destId="{C2B827CE-01B5-4E77-BAE1-3454FB787EDF}" srcOrd="0" destOrd="0" parTransId="{4E7E6E40-75AD-4831-9ED6-11529804CE83}" sibTransId="{154012A2-9D21-426A-B526-040A9A9B9BDA}"/>
    <dgm:cxn modelId="{86447F3F-6ADE-4D5F-8A92-A38493C4176E}" type="presParOf" srcId="{9D53A1EF-109F-42DD-9602-26D3896BAE01}" destId="{9635D6EA-1AA8-407E-BF81-84A1D86E2D62}" srcOrd="0" destOrd="0" presId="urn:microsoft.com/office/officeart/2005/8/layout/vList5"/>
    <dgm:cxn modelId="{8640D793-A236-4EC5-BFEA-F526DDD3C368}" type="presParOf" srcId="{9635D6EA-1AA8-407E-BF81-84A1D86E2D62}" destId="{2C628278-C447-4F13-8324-47D37A0430EE}" srcOrd="0" destOrd="0" presId="urn:microsoft.com/office/officeart/2005/8/layout/vList5"/>
    <dgm:cxn modelId="{9F89C6AC-A0F4-43EF-B594-82C843E00829}" type="presParOf" srcId="{9635D6EA-1AA8-407E-BF81-84A1D86E2D62}" destId="{D7698295-91A8-48B2-AA19-6C1498FD4572}" srcOrd="1" destOrd="0" presId="urn:microsoft.com/office/officeart/2005/8/layout/vList5"/>
    <dgm:cxn modelId="{C6BD6802-695A-4D42-A00A-6D1A28228C33}" type="presParOf" srcId="{9D53A1EF-109F-42DD-9602-26D3896BAE01}" destId="{F7369058-92AB-40BC-AD04-584A4AC1C8C9}" srcOrd="1" destOrd="0" presId="urn:microsoft.com/office/officeart/2005/8/layout/vList5"/>
    <dgm:cxn modelId="{19FA8FFE-1DEE-4308-A2D1-BBBBD856805E}" type="presParOf" srcId="{9D53A1EF-109F-42DD-9602-26D3896BAE01}" destId="{36A5C67A-7022-45EC-A606-FFFC1FBE314E}" srcOrd="2" destOrd="0" presId="urn:microsoft.com/office/officeart/2005/8/layout/vList5"/>
    <dgm:cxn modelId="{5A85247B-8618-4786-A398-8E5A773CED34}" type="presParOf" srcId="{36A5C67A-7022-45EC-A606-FFFC1FBE314E}" destId="{CBDBCB1F-0B7F-4E62-9415-F62E2C207462}" srcOrd="0" destOrd="0" presId="urn:microsoft.com/office/officeart/2005/8/layout/vList5"/>
    <dgm:cxn modelId="{1F3C3B0D-DFB5-4402-BFDC-13ADF7E89B6E}" type="presParOf" srcId="{36A5C67A-7022-45EC-A606-FFFC1FBE314E}" destId="{983ABCCD-4827-4199-B48C-6C6678AFA51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7698295-91A8-48B2-AA19-6C1498FD4572}">
      <dsp:nvSpPr>
        <dsp:cNvPr id="0" name=""/>
        <dsp:cNvSpPr/>
      </dsp:nvSpPr>
      <dsp:spPr>
        <a:xfrm rot="5400000">
          <a:off x="5619113" y="-2177533"/>
          <a:ext cx="1197613" cy="585216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noProof="0" dirty="0" smtClean="0"/>
            <a:t>Implica el acceso a un archivo </a:t>
          </a:r>
          <a:r>
            <a:rPr lang="es-ES" sz="1600" kern="1200" noProof="0" dirty="0" err="1" smtClean="0"/>
            <a:t>segun</a:t>
          </a:r>
          <a:r>
            <a:rPr lang="es-ES" sz="1600" kern="1200" noProof="0" dirty="0" smtClean="0"/>
            <a:t> el orden de almacenamiento de sus registros</a:t>
          </a:r>
          <a:endParaRPr lang="es-ES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noProof="0" dirty="0" err="1" smtClean="0"/>
            <a:t>Lista</a:t>
          </a:r>
          <a:r>
            <a:rPr lang="en-US" sz="1600" kern="1200" noProof="0" dirty="0" smtClean="0"/>
            <a:t> de </a:t>
          </a:r>
          <a:r>
            <a:rPr lang="en-US" sz="1600" kern="1200" noProof="0" dirty="0" err="1" smtClean="0"/>
            <a:t>entrada</a:t>
          </a:r>
          <a:r>
            <a:rPr lang="en-US" sz="1600" kern="1200" noProof="0" dirty="0" smtClean="0"/>
            <a:t> de </a:t>
          </a:r>
          <a:r>
            <a:rPr lang="en-US" sz="1600" kern="1200" noProof="0" dirty="0" err="1" smtClean="0"/>
            <a:t>datos</a:t>
          </a:r>
          <a:r>
            <a:rPr lang="en-US" sz="1600" kern="1200" noProof="0" dirty="0" smtClean="0"/>
            <a:t>= &lt;</a:t>
          </a:r>
          <a:r>
            <a:rPr lang="en-US" sz="1600" kern="1200" noProof="0" dirty="0" err="1" smtClean="0"/>
            <a:t>lista_de_variables</a:t>
          </a:r>
          <a:r>
            <a:rPr lang="en-US" sz="1600" kern="1200" noProof="0" dirty="0" smtClean="0"/>
            <a:t>&gt;</a:t>
          </a:r>
          <a:endParaRPr lang="es-ES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noProof="0" dirty="0" err="1" smtClean="0"/>
            <a:t>Lista</a:t>
          </a:r>
          <a:r>
            <a:rPr lang="en-US" sz="1600" kern="1200" noProof="0" dirty="0" smtClean="0"/>
            <a:t> de </a:t>
          </a:r>
          <a:r>
            <a:rPr lang="en-US" sz="1600" kern="1200" noProof="0" dirty="0" err="1" smtClean="0"/>
            <a:t>salida</a:t>
          </a:r>
          <a:r>
            <a:rPr lang="en-US" sz="1600" kern="1200" noProof="0" dirty="0" smtClean="0"/>
            <a:t> de </a:t>
          </a:r>
          <a:r>
            <a:rPr lang="en-US" sz="1600" kern="1200" noProof="0" dirty="0" err="1" smtClean="0"/>
            <a:t>datos</a:t>
          </a:r>
          <a:r>
            <a:rPr lang="en-US" sz="1600" kern="1200" noProof="0" dirty="0" smtClean="0"/>
            <a:t>= &lt;</a:t>
          </a:r>
          <a:r>
            <a:rPr lang="en-US" sz="1600" kern="1200" noProof="0" dirty="0" err="1" smtClean="0"/>
            <a:t>lista_de_variables</a:t>
          </a:r>
          <a:r>
            <a:rPr lang="en-US" sz="1600" kern="1200" noProof="0" dirty="0" smtClean="0"/>
            <a:t>&gt;</a:t>
          </a:r>
          <a:endParaRPr lang="es-ES" sz="1600" kern="1200" noProof="0" dirty="0"/>
        </a:p>
      </dsp:txBody>
      <dsp:txXfrm rot="5400000">
        <a:off x="5619113" y="-2177533"/>
        <a:ext cx="1197613" cy="5852160"/>
      </dsp:txXfrm>
    </dsp:sp>
    <dsp:sp modelId="{2C628278-C447-4F13-8324-47D37A0430EE}">
      <dsp:nvSpPr>
        <dsp:cNvPr id="0" name=""/>
        <dsp:cNvSpPr/>
      </dsp:nvSpPr>
      <dsp:spPr>
        <a:xfrm>
          <a:off x="0" y="37"/>
          <a:ext cx="3291840" cy="149701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200" kern="1200" noProof="0" smtClean="0"/>
            <a:t>Acceso secuencial</a:t>
          </a:r>
          <a:endParaRPr lang="es-ES" sz="4200" kern="1200" noProof="0"/>
        </a:p>
      </dsp:txBody>
      <dsp:txXfrm>
        <a:off x="0" y="37"/>
        <a:ext cx="3291840" cy="1497017"/>
      </dsp:txXfrm>
    </dsp:sp>
    <dsp:sp modelId="{983ABCCD-4827-4199-B48C-6C6678AFA515}">
      <dsp:nvSpPr>
        <dsp:cNvPr id="0" name=""/>
        <dsp:cNvSpPr/>
      </dsp:nvSpPr>
      <dsp:spPr>
        <a:xfrm rot="5400000">
          <a:off x="5619113" y="-605666"/>
          <a:ext cx="1197613" cy="5852160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noProof="0" dirty="0" smtClean="0"/>
            <a:t>Implica el acceso a un registro determinado, sin que ello implique la consulta de lo registros precedentes</a:t>
          </a:r>
          <a:endParaRPr lang="es-ES" sz="1600" kern="1200" noProof="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noProof="0" dirty="0" err="1" smtClean="0"/>
            <a:t>Lista</a:t>
          </a:r>
          <a:r>
            <a:rPr lang="en-US" sz="1600" kern="1200" noProof="0" dirty="0" smtClean="0"/>
            <a:t> de </a:t>
          </a:r>
          <a:r>
            <a:rPr lang="en-US" sz="1600" kern="1200" noProof="0" dirty="0" err="1" smtClean="0"/>
            <a:t>entrada</a:t>
          </a:r>
          <a:r>
            <a:rPr lang="en-US" sz="1600" kern="1200" noProof="0" dirty="0" smtClean="0"/>
            <a:t> de </a:t>
          </a:r>
          <a:r>
            <a:rPr lang="en-US" sz="1600" kern="1200" noProof="0" dirty="0" err="1" smtClean="0"/>
            <a:t>datos</a:t>
          </a:r>
          <a:r>
            <a:rPr lang="en-US" sz="1600" kern="1200" noProof="0" dirty="0" smtClean="0"/>
            <a:t> = </a:t>
          </a:r>
          <a:r>
            <a:rPr lang="en-US" sz="1600" kern="1200" noProof="0" dirty="0" err="1" smtClean="0"/>
            <a:t>numero_registro</a:t>
          </a:r>
          <a:endParaRPr lang="es-ES" sz="1600" kern="1200" noProof="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noProof="0" dirty="0" err="1" smtClean="0"/>
            <a:t>Lista</a:t>
          </a:r>
          <a:r>
            <a:rPr lang="en-US" sz="1600" kern="1200" noProof="0" dirty="0" smtClean="0"/>
            <a:t> de </a:t>
          </a:r>
          <a:r>
            <a:rPr lang="en-US" sz="1600" kern="1200" noProof="0" dirty="0" err="1" smtClean="0"/>
            <a:t>salida</a:t>
          </a:r>
          <a:r>
            <a:rPr lang="en-US" sz="1600" kern="1200" noProof="0" dirty="0" smtClean="0"/>
            <a:t> de </a:t>
          </a:r>
          <a:r>
            <a:rPr lang="en-US" sz="1600" kern="1200" noProof="0" dirty="0" err="1" smtClean="0"/>
            <a:t>datos</a:t>
          </a:r>
          <a:r>
            <a:rPr lang="en-US" sz="1600" kern="1200" noProof="0" dirty="0" smtClean="0"/>
            <a:t> = </a:t>
          </a:r>
          <a:r>
            <a:rPr lang="en-US" sz="1600" kern="1200" noProof="0" dirty="0" err="1" smtClean="0"/>
            <a:t>numero_registro</a:t>
          </a:r>
          <a:endParaRPr lang="es-ES" sz="1600" kern="1200" noProof="0" dirty="0"/>
        </a:p>
      </dsp:txBody>
      <dsp:txXfrm rot="5400000">
        <a:off x="5619113" y="-605666"/>
        <a:ext cx="1197613" cy="5852160"/>
      </dsp:txXfrm>
    </dsp:sp>
    <dsp:sp modelId="{CBDBCB1F-0B7F-4E62-9415-F62E2C207462}">
      <dsp:nvSpPr>
        <dsp:cNvPr id="0" name=""/>
        <dsp:cNvSpPr/>
      </dsp:nvSpPr>
      <dsp:spPr>
        <a:xfrm>
          <a:off x="0" y="1571905"/>
          <a:ext cx="3291840" cy="1497017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200" kern="1200" noProof="0" dirty="0" smtClean="0"/>
            <a:t>Acceso Directo</a:t>
          </a:r>
          <a:endParaRPr lang="es-ES" sz="4200" kern="1200" noProof="0" dirty="0"/>
        </a:p>
      </dsp:txBody>
      <dsp:txXfrm>
        <a:off x="0" y="1571905"/>
        <a:ext cx="3291840" cy="1497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192D-006E-4577-B316-572196489D92}" type="datetimeFigureOut">
              <a:rPr lang="es-ES" smtClean="0"/>
              <a:pPr/>
              <a:t>18/10/2012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6B66-922A-4E09-BCE3-D73183E908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192D-006E-4577-B316-572196489D92}" type="datetimeFigureOut">
              <a:rPr lang="es-ES" smtClean="0"/>
              <a:pPr/>
              <a:t>18/10/2012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6B66-922A-4E09-BCE3-D73183E908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192D-006E-4577-B316-572196489D92}" type="datetimeFigureOut">
              <a:rPr lang="es-ES" smtClean="0"/>
              <a:pPr/>
              <a:t>18/10/2012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6B66-922A-4E09-BCE3-D73183E908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192D-006E-4577-B316-572196489D92}" type="datetimeFigureOut">
              <a:rPr lang="es-ES" smtClean="0"/>
              <a:pPr/>
              <a:t>18/10/2012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6B66-922A-4E09-BCE3-D73183E908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192D-006E-4577-B316-572196489D92}" type="datetimeFigureOut">
              <a:rPr lang="es-ES" smtClean="0"/>
              <a:pPr/>
              <a:t>18/10/2012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6B66-922A-4E09-BCE3-D73183E908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192D-006E-4577-B316-572196489D92}" type="datetimeFigureOut">
              <a:rPr lang="es-ES" smtClean="0"/>
              <a:pPr/>
              <a:t>18/10/2012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6B66-922A-4E09-BCE3-D73183E908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192D-006E-4577-B316-572196489D92}" type="datetimeFigureOut">
              <a:rPr lang="es-ES" smtClean="0"/>
              <a:pPr/>
              <a:t>18/10/2012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6B66-922A-4E09-BCE3-D73183E908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192D-006E-4577-B316-572196489D92}" type="datetimeFigureOut">
              <a:rPr lang="es-ES" smtClean="0"/>
              <a:pPr/>
              <a:t>18/10/2012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6B66-922A-4E09-BCE3-D73183E908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192D-006E-4577-B316-572196489D92}" type="datetimeFigureOut">
              <a:rPr lang="es-ES" smtClean="0"/>
              <a:pPr/>
              <a:t>18/10/2012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6B66-922A-4E09-BCE3-D73183E908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192D-006E-4577-B316-572196489D92}" type="datetimeFigureOut">
              <a:rPr lang="es-ES" smtClean="0"/>
              <a:pPr/>
              <a:t>18/10/2012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6B66-922A-4E09-BCE3-D73183E908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192D-006E-4577-B316-572196489D92}" type="datetimeFigureOut">
              <a:rPr lang="es-ES" smtClean="0"/>
              <a:pPr/>
              <a:t>18/10/2012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6B66-922A-4E09-BCE3-D73183E908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8192D-006E-4577-B316-572196489D92}" type="datetimeFigureOut">
              <a:rPr lang="es-ES" smtClean="0"/>
              <a:pPr/>
              <a:t>18/10/2012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76B66-922A-4E09-BCE3-D73183E908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latin typeface="Castellar" pitchFamily="18" charset="0"/>
              </a:rPr>
              <a:t>Archivos</a:t>
            </a:r>
            <a:endParaRPr lang="es-ES" dirty="0">
              <a:latin typeface="Castellar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latin typeface="Goudy Old Style" pitchFamily="18" charset="0"/>
              </a:rPr>
              <a:t>Viviana Chacón</a:t>
            </a:r>
          </a:p>
          <a:p>
            <a:r>
              <a:rPr lang="es-ES" dirty="0" smtClean="0">
                <a:latin typeface="Goudy Old Style" pitchFamily="18" charset="0"/>
              </a:rPr>
              <a:t>Kevin Hernández</a:t>
            </a:r>
            <a:endParaRPr lang="es-ES" dirty="0">
              <a:latin typeface="Goudy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60"/>
                            </p:stCondLst>
                            <p:childTnLst>
                              <p:par>
                                <p:cTn id="1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latin typeface="Castellar" pitchFamily="18" charset="0"/>
              </a:rPr>
              <a:t>¿Cuál es la utilidad de los archivos?</a:t>
            </a:r>
            <a:endParaRPr lang="es-ES" dirty="0">
              <a:latin typeface="Castellar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63914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smtClean="0">
                <a:latin typeface="Goudy Old Style" pitchFamily="18" charset="0"/>
              </a:rPr>
              <a:t>Reunion: permite obtener un archivo a partir de varios</a:t>
            </a:r>
          </a:p>
          <a:p>
            <a:pPr algn="just"/>
            <a:r>
              <a:rPr lang="es-ES" smtClean="0">
                <a:latin typeface="Goudy Old Style" pitchFamily="18" charset="0"/>
              </a:rPr>
              <a:t>Fusion</a:t>
            </a:r>
            <a:r>
              <a:rPr lang="es-ES" smtClean="0">
                <a:latin typeface="Goudy Old Style" pitchFamily="18" charset="0"/>
              </a:rPr>
              <a:t>: cuando se reunen varios archivos en uno </a:t>
            </a:r>
            <a:r>
              <a:rPr lang="es-ES" smtClean="0">
                <a:latin typeface="Goudy Old Style" pitchFamily="18" charset="0"/>
              </a:rPr>
              <a:t>solo.</a:t>
            </a:r>
            <a:endParaRPr lang="es-ES" smtClean="0">
              <a:latin typeface="Goudy Old Style" pitchFamily="18" charset="0"/>
            </a:endParaRPr>
          </a:p>
          <a:p>
            <a:pPr algn="just"/>
            <a:r>
              <a:rPr lang="es-ES" smtClean="0">
                <a:latin typeface="Goudy Old Style" pitchFamily="18" charset="0"/>
              </a:rPr>
              <a:t>Rotula</a:t>
            </a:r>
            <a:r>
              <a:rPr lang="es-ES" smtClean="0">
                <a:latin typeface="Goudy Old Style" pitchFamily="18" charset="0"/>
              </a:rPr>
              <a:t>: obtener varios archivos a partir el </a:t>
            </a:r>
            <a:r>
              <a:rPr lang="es-ES" smtClean="0">
                <a:latin typeface="Goudy Old Style" pitchFamily="18" charset="0"/>
              </a:rPr>
              <a:t>inicial</a:t>
            </a:r>
            <a:endParaRPr lang="es-ES">
              <a:latin typeface="Goudy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latin typeface="Castellar" pitchFamily="18" charset="0"/>
              </a:rPr>
              <a:t>¿Para que sirven los archivos?</a:t>
            </a:r>
            <a:endParaRPr lang="es-ES" dirty="0">
              <a:latin typeface="Castellar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latin typeface="Goudy Old Style" pitchFamily="18" charset="0"/>
              </a:rPr>
              <a:t>Sirve </a:t>
            </a:r>
            <a:r>
              <a:rPr lang="es-ES" dirty="0">
                <a:latin typeface="Goudy Old Style" pitchFamily="18" charset="0"/>
              </a:rPr>
              <a:t>para la entrada y </a:t>
            </a:r>
            <a:r>
              <a:rPr lang="es-ES" dirty="0" smtClean="0">
                <a:latin typeface="Goudy Old Style" pitchFamily="18" charset="0"/>
              </a:rPr>
              <a:t>salida de datos </a:t>
            </a:r>
            <a:r>
              <a:rPr lang="es-ES" dirty="0">
                <a:latin typeface="Goudy Old Style" pitchFamily="18" charset="0"/>
              </a:rPr>
              <a:t>a la computadora y son manejados con programas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latin typeface="Castellar" pitchFamily="18" charset="0"/>
              </a:rPr>
              <a:t>¿Cómo se </a:t>
            </a:r>
            <a:r>
              <a:rPr lang="es-ES" dirty="0" err="1" smtClean="0">
                <a:latin typeface="Castellar" pitchFamily="18" charset="0"/>
              </a:rPr>
              <a:t>accesan</a:t>
            </a:r>
            <a:r>
              <a:rPr lang="es-ES" dirty="0" smtClean="0">
                <a:latin typeface="Castellar" pitchFamily="18" charset="0"/>
              </a:rPr>
              <a:t> a los archivos?</a:t>
            </a:r>
            <a:endParaRPr lang="es-ES" dirty="0">
              <a:latin typeface="Castellar" pitchFamily="18" charset="0"/>
            </a:endParaRPr>
          </a:p>
        </p:txBody>
      </p:sp>
      <p:graphicFrame>
        <p:nvGraphicFramePr>
          <p:cNvPr id="5" name="4 Diagrama"/>
          <p:cNvGraphicFramePr/>
          <p:nvPr/>
        </p:nvGraphicFramePr>
        <p:xfrm>
          <a:off x="0" y="3789040"/>
          <a:ext cx="9144000" cy="306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Castellar" pitchFamily="18" charset="0"/>
              </a:rPr>
              <a:t>¿</a:t>
            </a:r>
            <a:r>
              <a:rPr lang="es-ES" dirty="0" smtClean="0">
                <a:latin typeface="Castellar" pitchFamily="18" charset="0"/>
              </a:rPr>
              <a:t>QUE ES UN ARCHIVO de texto?</a:t>
            </a:r>
            <a:endParaRPr lang="es-ES" dirty="0">
              <a:latin typeface="Castellar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mtClean="0">
                <a:latin typeface="Goudy Old Style" pitchFamily="18" charset="0"/>
              </a:rPr>
              <a:t>Los archivos de texto sn srchivos  en el que cada registro es de tipo cadena de </a:t>
            </a:r>
            <a:r>
              <a:rPr lang="es-ES" smtClean="0">
                <a:latin typeface="Goudy Old Style" pitchFamily="18" charset="0"/>
              </a:rPr>
              <a:t>caracteres</a:t>
            </a:r>
            <a:endParaRPr lang="es-ES">
              <a:latin typeface="Goudy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Castellar" pitchFamily="18" charset="0"/>
              </a:rPr>
              <a:t>¿</a:t>
            </a:r>
            <a:r>
              <a:rPr lang="es-ES" dirty="0" smtClean="0">
                <a:latin typeface="Castellar" pitchFamily="18" charset="0"/>
              </a:rPr>
              <a:t>QUE ES UN ARCHIVO?</a:t>
            </a:r>
            <a:endParaRPr lang="es-ES" dirty="0">
              <a:latin typeface="Castellar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Goudy Old Style" pitchFamily="18" charset="0"/>
              </a:rPr>
              <a:t>Conjunto</a:t>
            </a:r>
            <a:r>
              <a:rPr lang="en-US" dirty="0" smtClean="0">
                <a:latin typeface="Goudy Old Style" pitchFamily="18" charset="0"/>
              </a:rPr>
              <a:t> de </a:t>
            </a:r>
            <a:r>
              <a:rPr lang="en-US" dirty="0" err="1" smtClean="0">
                <a:latin typeface="Goudy Old Style" pitchFamily="18" charset="0"/>
              </a:rPr>
              <a:t>datos</a:t>
            </a:r>
            <a:r>
              <a:rPr lang="en-US" dirty="0" smtClean="0">
                <a:latin typeface="Goudy Old Style" pitchFamily="18" charset="0"/>
              </a:rPr>
              <a:t> </a:t>
            </a:r>
            <a:r>
              <a:rPr lang="en-US" dirty="0" err="1" smtClean="0">
                <a:latin typeface="Goudy Old Style" pitchFamily="18" charset="0"/>
              </a:rPr>
              <a:t>estruturados</a:t>
            </a:r>
            <a:r>
              <a:rPr lang="en-US" dirty="0" smtClean="0">
                <a:latin typeface="Goudy Old Style" pitchFamily="18" charset="0"/>
              </a:rPr>
              <a:t> en </a:t>
            </a:r>
            <a:r>
              <a:rPr lang="en-US" dirty="0" err="1" smtClean="0">
                <a:latin typeface="Goudy Old Style" pitchFamily="18" charset="0"/>
              </a:rPr>
              <a:t>una</a:t>
            </a:r>
            <a:r>
              <a:rPr lang="en-US" dirty="0" smtClean="0">
                <a:latin typeface="Goudy Old Style" pitchFamily="18" charset="0"/>
              </a:rPr>
              <a:t> </a:t>
            </a:r>
            <a:r>
              <a:rPr lang="en-US" dirty="0" err="1" smtClean="0">
                <a:latin typeface="Goudy Old Style" pitchFamily="18" charset="0"/>
              </a:rPr>
              <a:t>coleccion</a:t>
            </a:r>
            <a:r>
              <a:rPr lang="en-US" dirty="0" smtClean="0">
                <a:latin typeface="Goudy Old Style" pitchFamily="18" charset="0"/>
              </a:rPr>
              <a:t> de </a:t>
            </a:r>
            <a:r>
              <a:rPr lang="en-US" dirty="0" err="1" smtClean="0">
                <a:latin typeface="Goudy Old Style" pitchFamily="18" charset="0"/>
              </a:rPr>
              <a:t>entidades</a:t>
            </a:r>
            <a:r>
              <a:rPr lang="en-US" dirty="0" smtClean="0">
                <a:latin typeface="Goudy Old Style" pitchFamily="18" charset="0"/>
              </a:rPr>
              <a:t> </a:t>
            </a:r>
            <a:r>
              <a:rPr lang="en-US" dirty="0" err="1" smtClean="0">
                <a:latin typeface="Goudy Old Style" pitchFamily="18" charset="0"/>
              </a:rPr>
              <a:t>elementales</a:t>
            </a:r>
            <a:r>
              <a:rPr lang="en-US" dirty="0" smtClean="0">
                <a:latin typeface="Goudy Old Style" pitchFamily="18" charset="0"/>
              </a:rPr>
              <a:t> o </a:t>
            </a:r>
            <a:r>
              <a:rPr lang="en-US" dirty="0" err="1" smtClean="0">
                <a:latin typeface="Goudy Old Style" pitchFamily="18" charset="0"/>
              </a:rPr>
              <a:t>basicas</a:t>
            </a:r>
            <a:r>
              <a:rPr lang="en-US" dirty="0">
                <a:latin typeface="Goudy Old Style" pitchFamily="18" charset="0"/>
              </a:rPr>
              <a:t>.</a:t>
            </a:r>
            <a:endParaRPr lang="es-ES" dirty="0">
              <a:latin typeface="Goudy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Castellar" pitchFamily="18" charset="0"/>
              </a:rPr>
              <a:t>¿</a:t>
            </a:r>
            <a:r>
              <a:rPr lang="es-ES" dirty="0" smtClean="0">
                <a:latin typeface="Castellar" pitchFamily="18" charset="0"/>
              </a:rPr>
              <a:t>QUE ES UN campo?</a:t>
            </a:r>
            <a:endParaRPr lang="es-ES" dirty="0">
              <a:latin typeface="Castellar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Goudy Old Style" pitchFamily="18" charset="0"/>
              </a:rPr>
              <a:t>Un campo </a:t>
            </a:r>
            <a:r>
              <a:rPr lang="en-US" dirty="0" err="1" smtClean="0">
                <a:latin typeface="Goudy Old Style" pitchFamily="18" charset="0"/>
              </a:rPr>
              <a:t>es</a:t>
            </a:r>
            <a:r>
              <a:rPr lang="en-US" dirty="0" smtClean="0">
                <a:latin typeface="Goudy Old Style" pitchFamily="18" charset="0"/>
              </a:rPr>
              <a:t> un item o </a:t>
            </a:r>
            <a:r>
              <a:rPr lang="en-US" dirty="0" err="1" smtClean="0">
                <a:latin typeface="Goudy Old Style" pitchFamily="18" charset="0"/>
              </a:rPr>
              <a:t>elemento</a:t>
            </a:r>
            <a:r>
              <a:rPr lang="en-US" dirty="0" smtClean="0">
                <a:latin typeface="Goudy Old Style" pitchFamily="18" charset="0"/>
              </a:rPr>
              <a:t> de </a:t>
            </a:r>
            <a:r>
              <a:rPr lang="en-US" dirty="0" err="1" smtClean="0">
                <a:latin typeface="Goudy Old Style" pitchFamily="18" charset="0"/>
              </a:rPr>
              <a:t>datos</a:t>
            </a:r>
            <a:r>
              <a:rPr lang="en-US" dirty="0" smtClean="0">
                <a:latin typeface="Goudy Old Style" pitchFamily="18" charset="0"/>
              </a:rPr>
              <a:t> </a:t>
            </a:r>
            <a:r>
              <a:rPr lang="en-US" dirty="0" err="1" smtClean="0">
                <a:latin typeface="Goudy Old Style" pitchFamily="18" charset="0"/>
              </a:rPr>
              <a:t>elementales</a:t>
            </a:r>
            <a:r>
              <a:rPr lang="en-US" dirty="0" smtClean="0">
                <a:latin typeface="Goudy Old Style" pitchFamily="18" charset="0"/>
              </a:rPr>
              <a:t>. </a:t>
            </a:r>
            <a:r>
              <a:rPr lang="en-US" dirty="0" err="1" smtClean="0">
                <a:latin typeface="Goudy Old Style" pitchFamily="18" charset="0"/>
              </a:rPr>
              <a:t>Ejemplo</a:t>
            </a:r>
            <a:r>
              <a:rPr lang="en-US" dirty="0" smtClean="0">
                <a:latin typeface="Goudy Old Style" pitchFamily="18" charset="0"/>
              </a:rPr>
              <a:t> </a:t>
            </a:r>
            <a:r>
              <a:rPr lang="en-US" dirty="0" err="1" smtClean="0">
                <a:latin typeface="Goudy Old Style" pitchFamily="18" charset="0"/>
              </a:rPr>
              <a:t>nombre</a:t>
            </a:r>
            <a:r>
              <a:rPr lang="en-US" dirty="0" smtClean="0">
                <a:latin typeface="Goudy Old Style" pitchFamily="18" charset="0"/>
              </a:rPr>
              <a:t>, </a:t>
            </a:r>
            <a:r>
              <a:rPr lang="en-US" dirty="0" err="1" smtClean="0">
                <a:latin typeface="Goudy Old Style" pitchFamily="18" charset="0"/>
              </a:rPr>
              <a:t>numero</a:t>
            </a:r>
            <a:r>
              <a:rPr lang="en-US" dirty="0" smtClean="0">
                <a:latin typeface="Goudy Old Style" pitchFamily="18" charset="0"/>
              </a:rPr>
              <a:t> de </a:t>
            </a:r>
            <a:r>
              <a:rPr lang="en-US" dirty="0" err="1" smtClean="0">
                <a:latin typeface="Goudy Old Style" pitchFamily="18" charset="0"/>
              </a:rPr>
              <a:t>empleados</a:t>
            </a:r>
            <a:r>
              <a:rPr lang="en-US" dirty="0" smtClean="0">
                <a:latin typeface="Goudy Old Style" pitchFamily="18" charset="0"/>
              </a:rPr>
              <a:t>, </a:t>
            </a:r>
            <a:r>
              <a:rPr lang="en-US" dirty="0" err="1" smtClean="0">
                <a:latin typeface="Goudy Old Style" pitchFamily="18" charset="0"/>
              </a:rPr>
              <a:t>ciuda</a:t>
            </a:r>
            <a:r>
              <a:rPr lang="en-US" dirty="0" smtClean="0">
                <a:latin typeface="Goudy Old Style" pitchFamily="18" charset="0"/>
              </a:rPr>
              <a:t>, </a:t>
            </a:r>
            <a:r>
              <a:rPr lang="en-US" dirty="0" err="1" smtClean="0">
                <a:latin typeface="Goudy Old Style" pitchFamily="18" charset="0"/>
              </a:rPr>
              <a:t>numero</a:t>
            </a:r>
            <a:r>
              <a:rPr lang="en-US" dirty="0" smtClean="0">
                <a:latin typeface="Goudy Old Style" pitchFamily="18" charset="0"/>
              </a:rPr>
              <a:t> de </a:t>
            </a:r>
            <a:r>
              <a:rPr lang="en-US" dirty="0" err="1" smtClean="0">
                <a:latin typeface="Goudy Old Style" pitchFamily="18" charset="0"/>
              </a:rPr>
              <a:t>identificacion</a:t>
            </a:r>
            <a:r>
              <a:rPr lang="en-US" dirty="0" smtClean="0">
                <a:latin typeface="Goudy Old Style" pitchFamily="18" charset="0"/>
              </a:rPr>
              <a:t>, etc.</a:t>
            </a:r>
            <a:endParaRPr lang="es-ES" dirty="0">
              <a:latin typeface="Goudy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latin typeface="Castellar" pitchFamily="18" charset="0"/>
              </a:rPr>
              <a:t> características de un campo</a:t>
            </a:r>
            <a:endParaRPr lang="es-ES" dirty="0">
              <a:latin typeface="Castellar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s-ES" smtClean="0">
                <a:latin typeface="Goudy Old Style" pitchFamily="18" charset="0"/>
              </a:rPr>
              <a:t>Tamaño</a:t>
            </a:r>
          </a:p>
          <a:p>
            <a:pPr>
              <a:buFont typeface="Wingdings" pitchFamily="2" charset="2"/>
              <a:buChar char="Ø"/>
            </a:pPr>
            <a:r>
              <a:rPr lang="es-ES" smtClean="0">
                <a:latin typeface="Goudy Old Style" pitchFamily="18" charset="0"/>
              </a:rPr>
              <a:t>Tipo de datos</a:t>
            </a:r>
            <a:endParaRPr lang="es-ES">
              <a:latin typeface="Goudy Old Style" pitchFamily="18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611560" y="5445224"/>
          <a:ext cx="7776864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96144"/>
                <a:gridCol w="1296144"/>
                <a:gridCol w="1296144"/>
                <a:gridCol w="1296144"/>
                <a:gridCol w="1296144"/>
                <a:gridCol w="12961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noProof="0" smtClean="0">
                          <a:latin typeface="Goudy Old Style" pitchFamily="18" charset="0"/>
                        </a:rPr>
                        <a:t>Nombre</a:t>
                      </a:r>
                      <a:endParaRPr lang="es-ES" noProof="0">
                        <a:latin typeface="Goudy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smtClean="0">
                          <a:latin typeface="Goudy Old Style" pitchFamily="18" charset="0"/>
                        </a:rPr>
                        <a:t>Direccion</a:t>
                      </a:r>
                      <a:endParaRPr lang="es-ES" noProof="0">
                        <a:latin typeface="Goudy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smtClean="0">
                          <a:latin typeface="Goudy Old Style" pitchFamily="18" charset="0"/>
                        </a:rPr>
                        <a:t>Fecha de nacimiento</a:t>
                      </a:r>
                      <a:endParaRPr lang="es-ES" noProof="0">
                        <a:latin typeface="Goudy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smtClean="0">
                          <a:latin typeface="Goudy Old Style" pitchFamily="18" charset="0"/>
                        </a:rPr>
                        <a:t>Estudios</a:t>
                      </a:r>
                      <a:endParaRPr lang="es-ES" noProof="0">
                        <a:latin typeface="Goudy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smtClean="0">
                          <a:latin typeface="Goudy Old Style" pitchFamily="18" charset="0"/>
                        </a:rPr>
                        <a:t>Salario</a:t>
                      </a:r>
                      <a:endParaRPr lang="es-ES" noProof="0">
                        <a:latin typeface="Goudy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>
                          <a:latin typeface="Goudy Old Style" pitchFamily="18" charset="0"/>
                        </a:rPr>
                        <a:t>Trienios</a:t>
                      </a:r>
                      <a:endParaRPr lang="es-ES" noProof="0" dirty="0">
                        <a:latin typeface="Goudy Old Style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Castellar" pitchFamily="18" charset="0"/>
              </a:rPr>
              <a:t>¿</a:t>
            </a:r>
            <a:r>
              <a:rPr lang="es-ES" dirty="0" smtClean="0">
                <a:latin typeface="Castellar" pitchFamily="18" charset="0"/>
              </a:rPr>
              <a:t>QUE ES UN registro?</a:t>
            </a:r>
            <a:endParaRPr lang="es-ES" dirty="0">
              <a:latin typeface="Castellar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s-ES" smtClean="0">
                <a:latin typeface="Goudy Old Style" pitchFamily="18" charset="0"/>
              </a:rPr>
              <a:t>Es una coleccion de campos logicamente relacionados, que pueden ser tratados como una unidad por algun programa</a:t>
            </a:r>
            <a:endParaRPr lang="es-ES">
              <a:latin typeface="Goudy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latin typeface="Castellar" pitchFamily="18" charset="0"/>
              </a:rPr>
              <a:t>¿Cuáles operaciones se pueden hacer dentro de una archivo?</a:t>
            </a:r>
            <a:endParaRPr lang="es-ES" dirty="0">
              <a:latin typeface="Castellar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 numCol="2">
            <a:normAutofit fontScale="85000" lnSpcReduction="2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dirty="0" err="1" smtClean="0">
                <a:latin typeface="Goudy Old Style" pitchFamily="18" charset="0"/>
              </a:rPr>
              <a:t>Creacion</a:t>
            </a:r>
            <a:endParaRPr lang="en-US" dirty="0" smtClean="0">
              <a:latin typeface="Goudy Old Style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dirty="0" err="1" smtClean="0">
                <a:latin typeface="Goudy Old Style" pitchFamily="18" charset="0"/>
              </a:rPr>
              <a:t>Consulta</a:t>
            </a:r>
            <a:endParaRPr lang="en-US" dirty="0" smtClean="0">
              <a:latin typeface="Goudy Old Style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dirty="0" err="1" smtClean="0">
                <a:latin typeface="Goudy Old Style" pitchFamily="18" charset="0"/>
              </a:rPr>
              <a:t>Actualizaciones</a:t>
            </a:r>
            <a:endParaRPr lang="en-US" dirty="0" smtClean="0">
              <a:latin typeface="Goudy Old Style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dirty="0" err="1" smtClean="0">
                <a:latin typeface="Goudy Old Style" pitchFamily="18" charset="0"/>
              </a:rPr>
              <a:t>Clasificacion</a:t>
            </a:r>
            <a:endParaRPr lang="en-US" dirty="0" smtClean="0">
              <a:latin typeface="Goudy Old Style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dirty="0" err="1" smtClean="0">
                <a:latin typeface="Goudy Old Style" pitchFamily="18" charset="0"/>
              </a:rPr>
              <a:t>Reorganizacion</a:t>
            </a:r>
            <a:endParaRPr lang="en-US" dirty="0" smtClean="0">
              <a:latin typeface="Goudy Old Style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dirty="0" err="1" smtClean="0">
                <a:latin typeface="Goudy Old Style" pitchFamily="18" charset="0"/>
              </a:rPr>
              <a:t>Destruccion</a:t>
            </a:r>
            <a:endParaRPr lang="en-US" dirty="0" smtClean="0">
              <a:latin typeface="Goudy Old Style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latin typeface="Goudy Old Style" pitchFamily="18" charset="0"/>
              </a:rPr>
              <a:t>Reunion, fusion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err="1" smtClean="0">
                <a:latin typeface="Goudy Old Style" pitchFamily="18" charset="0"/>
              </a:rPr>
              <a:t>Rotudo</a:t>
            </a:r>
            <a:r>
              <a:rPr lang="en-US" dirty="0" smtClean="0">
                <a:latin typeface="Goudy Old Style" pitchFamily="18" charset="0"/>
              </a:rPr>
              <a:t> </a:t>
            </a:r>
            <a:r>
              <a:rPr lang="en-US" dirty="0" err="1" smtClean="0">
                <a:latin typeface="Goudy Old Style" pitchFamily="18" charset="0"/>
              </a:rPr>
              <a:t>estallido</a:t>
            </a:r>
            <a:endParaRPr lang="es-ES" dirty="0">
              <a:latin typeface="Goudy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 tmFilter="0,0; .5, 1; 1, 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latin typeface="Castellar" pitchFamily="18" charset="0"/>
              </a:rPr>
              <a:t>¿Cuál es la utilidad de los archivos?</a:t>
            </a:r>
            <a:endParaRPr lang="es-ES" dirty="0">
              <a:latin typeface="Castellar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7910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ES" smtClean="0">
                <a:latin typeface="Goudy Old Style" pitchFamily="18" charset="0"/>
              </a:rPr>
              <a:t>Crear</a:t>
            </a:r>
            <a:r>
              <a:rPr lang="es-ES" smtClean="0">
                <a:latin typeface="Goudy Old Style" pitchFamily="18" charset="0"/>
              </a:rPr>
              <a:t>: para utilizarlo el primer archivo tuvo que haber estado almacenadas en un soporte para luego </a:t>
            </a:r>
            <a:r>
              <a:rPr lang="es-ES" smtClean="0">
                <a:latin typeface="Goudy Old Style" pitchFamily="18" charset="0"/>
              </a:rPr>
              <a:t>utilizarlas</a:t>
            </a:r>
            <a:endParaRPr lang="es-ES" smtClean="0">
              <a:latin typeface="Goudy Old Style" pitchFamily="18" charset="0"/>
            </a:endParaRPr>
          </a:p>
          <a:p>
            <a:pPr algn="just"/>
            <a:r>
              <a:rPr lang="es-ES" smtClean="0">
                <a:latin typeface="Goudy Old Style" pitchFamily="18" charset="0"/>
              </a:rPr>
              <a:t>Consulta</a:t>
            </a:r>
            <a:r>
              <a:rPr lang="es-ES" smtClean="0">
                <a:latin typeface="Goudy Old Style" pitchFamily="18" charset="0"/>
              </a:rPr>
              <a:t>: permite acceder a los datos que estan en un registro o de varios </a:t>
            </a:r>
            <a:r>
              <a:rPr lang="es-ES" smtClean="0">
                <a:latin typeface="Goudy Old Style" pitchFamily="18" charset="0"/>
              </a:rPr>
              <a:t>registros</a:t>
            </a:r>
            <a:endParaRPr lang="es-ES">
              <a:latin typeface="Goudy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latin typeface="Castellar" pitchFamily="18" charset="0"/>
              </a:rPr>
              <a:t>¿Cuál es la utilidad de los archivos?</a:t>
            </a:r>
            <a:endParaRPr lang="es-ES" dirty="0">
              <a:latin typeface="Castellar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63914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dirty="0" smtClean="0">
                <a:latin typeface="Goudy Old Style" pitchFamily="18" charset="0"/>
              </a:rPr>
              <a:t>Actualizar</a:t>
            </a:r>
            <a:r>
              <a:rPr lang="es-ES" dirty="0" smtClean="0">
                <a:latin typeface="Goudy Old Style" pitchFamily="18" charset="0"/>
              </a:rPr>
              <a:t>: mantiene los datos al día para poder hacer las consultas, la inserción, modificación, etc. de un (o) dato(o).</a:t>
            </a:r>
          </a:p>
          <a:p>
            <a:pPr algn="just"/>
            <a:r>
              <a:rPr lang="es-ES" dirty="0" smtClean="0">
                <a:latin typeface="Goudy Old Style" pitchFamily="18" charset="0"/>
              </a:rPr>
              <a:t>Clasificación: utiliza sort, es acomodar en el campo especifico el respectivo  dato ingresado</a:t>
            </a:r>
            <a:endParaRPr lang="es-ES" dirty="0">
              <a:latin typeface="Goudy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latin typeface="Castellar" pitchFamily="18" charset="0"/>
              </a:rPr>
              <a:t>¿Cuál es la utilidad de los archivos?</a:t>
            </a:r>
            <a:endParaRPr lang="es-ES" dirty="0">
              <a:latin typeface="Castellar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639144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>
                <a:latin typeface="Goudy Old Style" pitchFamily="18" charset="0"/>
              </a:rPr>
              <a:t>Reorganización: consiste en la copia del archivo modificado para tener una estructura as optima</a:t>
            </a:r>
            <a:endParaRPr lang="es-ES" dirty="0" smtClean="0">
              <a:latin typeface="Goudy Old Style" pitchFamily="18" charset="0"/>
            </a:endParaRPr>
          </a:p>
          <a:p>
            <a:pPr algn="just"/>
            <a:r>
              <a:rPr lang="es-ES" dirty="0" smtClean="0">
                <a:latin typeface="Goudy Old Style" pitchFamily="18" charset="0"/>
              </a:rPr>
              <a:t>Destrucción: utiliza la palabra </a:t>
            </a:r>
            <a:r>
              <a:rPr lang="es-ES" dirty="0" err="1" smtClean="0">
                <a:latin typeface="Goudy Old Style" pitchFamily="18" charset="0"/>
              </a:rPr>
              <a:t>kill</a:t>
            </a:r>
            <a:r>
              <a:rPr lang="es-ES" dirty="0" smtClean="0">
                <a:latin typeface="Goudy Old Style" pitchFamily="18" charset="0"/>
              </a:rPr>
              <a:t>, consiste en eliminar un archivo</a:t>
            </a:r>
            <a:endParaRPr lang="es-ES" dirty="0">
              <a:latin typeface="Goudy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412</Words>
  <Application>Microsoft Office PowerPoint</Application>
  <PresentationFormat>Presentación en pantalla (4:3)</PresentationFormat>
  <Paragraphs>53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Archivos</vt:lpstr>
      <vt:lpstr>¿QUE ES UN ARCHIVO?</vt:lpstr>
      <vt:lpstr>¿QUE ES UN campo?</vt:lpstr>
      <vt:lpstr> características de un campo</vt:lpstr>
      <vt:lpstr>¿QUE ES UN registro?</vt:lpstr>
      <vt:lpstr>¿Cuáles operaciones se pueden hacer dentro de una archivo?</vt:lpstr>
      <vt:lpstr>¿Cuál es la utilidad de los archivos?</vt:lpstr>
      <vt:lpstr>¿Cuál es la utilidad de los archivos?</vt:lpstr>
      <vt:lpstr>¿Cuál es la utilidad de los archivos?</vt:lpstr>
      <vt:lpstr>¿Cuál es la utilidad de los archivos?</vt:lpstr>
      <vt:lpstr>¿Para que sirven los archivos?</vt:lpstr>
      <vt:lpstr>¿Cómo se accesan a los archivos?</vt:lpstr>
      <vt:lpstr>¿QUE ES UN ARCHIVO de texto?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Archivos</dc:title>
  <dc:creator>Vivi Ch M</dc:creator>
  <cp:lastModifiedBy>Vivi Ch M</cp:lastModifiedBy>
  <cp:revision>3</cp:revision>
  <dcterms:created xsi:type="dcterms:W3CDTF">2012-10-18T00:07:36Z</dcterms:created>
  <dcterms:modified xsi:type="dcterms:W3CDTF">2012-10-18T09:55:06Z</dcterms:modified>
</cp:coreProperties>
</file>