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YtXMTtIdLL1ylKAAdHZmp9i8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7e93560c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7e9356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7e01ff49_7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7e01ff4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7e93560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7e9356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7e93560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7e9356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2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6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17e93560c_0_39"/>
          <p:cNvSpPr txBox="1"/>
          <p:nvPr>
            <p:ph type="ctrTitle"/>
          </p:nvPr>
        </p:nvSpPr>
        <p:spPr>
          <a:xfrm>
            <a:off x="1751012" y="609601"/>
            <a:ext cx="8676300" cy="320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1017e93560c_0_39"/>
          <p:cNvPicPr preferRelativeResize="0"/>
          <p:nvPr/>
        </p:nvPicPr>
        <p:blipFill rotWithShape="1">
          <a:blip r:embed="rId3">
            <a:alphaModFix/>
          </a:blip>
          <a:srcRect b="9682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778"/>
            <a:ext cx="12192000" cy="6859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5">
            <a:alphaModFix/>
          </a:blip>
          <a:srcRect b="0" l="0" r="0" t="15675"/>
          <a:stretch/>
        </p:blipFill>
        <p:spPr>
          <a:xfrm>
            <a:off x="9328875" y="614375"/>
            <a:ext cx="1958250" cy="1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900" y="135000"/>
            <a:ext cx="1976700" cy="21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888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017e01ff49_7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017e93560c_0_15"/>
          <p:cNvPicPr preferRelativeResize="0"/>
          <p:nvPr/>
        </p:nvPicPr>
        <p:blipFill rotWithShape="1">
          <a:blip r:embed="rId3">
            <a:alphaModFix/>
          </a:blip>
          <a:srcRect b="1351" l="0" r="5615" t="0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017e93560c_0_3"/>
          <p:cNvPicPr preferRelativeResize="0"/>
          <p:nvPr/>
        </p:nvPicPr>
        <p:blipFill rotWithShape="1">
          <a:blip r:embed="rId3">
            <a:alphaModFix/>
          </a:blip>
          <a:srcRect b="1332" l="0" r="9958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400" y="0"/>
            <a:ext cx="63229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2021-11-11T16:05:56Z</dcterms:created>
  <dc:creator>Shashank m</dc:creator>
</cp:coreProperties>
</file>