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6A05-3D74-6F9E-4D2C-1440C7FF2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6DEE5-5324-7DC7-09D3-D4777813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E558-898B-7073-2597-739234A9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A74A-4443-BADB-6DEB-DB11881F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17DC-BF22-3C5C-5096-D703E776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2F28-B3A8-F1DF-4CB6-638B1E85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B060F-1561-4463-0E63-85FA05E60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405C-B725-C47F-0590-1F9D5D9E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4B1A-8D67-6AB0-8375-06CE8554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BD1B-220F-EB71-476B-DC75CE47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0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E29A4-4697-09CF-FCA8-51BB531C5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0CB9C-3FBC-6219-592A-3AD9108F3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7265-C7C4-6D09-3993-163B146B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F160-06FF-67DE-A964-4C4B0850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DFD4-B0BC-9553-F92C-E5C54F02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266D-A19C-F144-89B0-B81C0CCB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540D-3921-F7B5-280F-6C0D0D56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CEBE0-53E5-832D-DE9C-7A575327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C2F5-662B-28F1-6078-C8D5A20C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C565-B9E8-D859-CF3A-494F6956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9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14CE-DE6A-6F7A-2EAE-6E4DD8DE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2A60-057D-74EB-D730-54721912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DAEC-3E9E-2639-9B58-090E805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1812-DB27-89FA-6E4C-E0A00EF8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D0C5F-D524-E8A5-5ED8-82FCE604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E39C-F64B-75C3-F0A4-E9E9DEC7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063A-D6C9-6CCD-751E-11C3FB3A3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35E4C-F502-F58B-2EAC-43D2714B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D6041-6A36-02FC-5B37-BEEF6096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2F231-FBC5-02A5-3778-15180EC8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10AB7-061A-5D34-649F-5237C1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9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C4A2-9351-7AD8-EC8F-1C97F11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5A44-A13B-42BA-0507-F4341374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75A68-C28F-4FF0-A230-A4DF80977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4DE9F-723D-65D9-1E4D-B603DCE14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F08AE-ECAB-72CE-6FDB-F6AB02E79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996F4-7B3B-A157-1B86-06D609AC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7BED7-BF47-2E34-0593-647134AF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D8407-77BC-82A8-5D6F-4BD6532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1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3F0B-C26E-1D22-0586-053C8D0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2035-3E05-28F2-3476-547F7AD5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094B8-B972-F248-C1DC-A6C18F6D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4A77-CE24-AE67-BB82-5B5DB709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6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A6FF0-782E-73DA-8026-2D78D2B0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FC5BC-2DBA-8A78-BD76-BA7884FD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3C423-B151-81DF-F488-5F13B7C2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0460-2BFC-4159-0715-998C32B1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C816-F022-113B-096C-0EDA87F4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A8E3-227E-4629-93A8-61FA75B0F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545E4-B1D4-4844-8925-6AC5A369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5758-81D2-DA1D-2412-7D1271EF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BEF8-3239-1988-6002-75DEAAB4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9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26BF-A160-46D0-44D0-F2796332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F3738-16DD-93F8-3777-EDF2361E6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62AAE-E183-625B-DC3A-8EBC4E86E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E08E6-C97D-AB6A-CBDD-5F7EA82F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A79A2-E2D6-4AAB-B351-3A98AB01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1AE9-DDB3-A3F4-E0D3-0D68FABE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5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CC629-3214-8AF2-D8D9-4B8ECF82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390C5-B3D7-CF5F-4792-04B6E381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9B14-162D-44D9-EDC6-939F5A788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B2EC-A94B-4022-8F44-EC1D7AA92D2C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EE7D-4313-27CD-7F0F-252BD002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E353-5C1B-B016-0EB6-09DB6CBA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4051-3822-4982-87D7-492EF1516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8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9BE8-18DF-5496-83EA-8DEAD44A8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88CBB-31FD-32AC-DADB-650BE09CA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E62C-B30B-154F-8DF2-74D75FC4E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807D6A-0A7A-3BB4-14C8-ECD04B73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44" y="2601119"/>
            <a:ext cx="6534029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4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D8F98-4CFA-F273-D52D-2ED603B2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0" y="371831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Why do they both exist?</a:t>
            </a:r>
          </a:p>
        </p:txBody>
      </p:sp>
      <p:pic>
        <p:nvPicPr>
          <p:cNvPr id="3" name="Picture 2" descr="Image result for low level languages">
            <a:extLst>
              <a:ext uri="{FF2B5EF4-FFF2-40B4-BE49-F238E27FC236}">
                <a16:creationId xmlns:a16="http://schemas.microsoft.com/office/drawing/2014/main" id="{B5918EC6-23CF-DA78-11AC-FF396E1F2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52" r="22489"/>
          <a:stretch/>
        </p:blipFill>
        <p:spPr bwMode="auto">
          <a:xfrm>
            <a:off x="2468707" y="1524357"/>
            <a:ext cx="7502236" cy="478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3BA0ACA-CE2E-8EF0-FD26-26CC1FCD0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515" y="1564327"/>
            <a:ext cx="7454883" cy="41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0C7B0-18DF-A7C9-2B68-5F3744C80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892023"/>
            <a:ext cx="9752381" cy="3571429"/>
          </a:xfrm>
        </p:spPr>
      </p:pic>
    </p:spTree>
    <p:extLst>
      <p:ext uri="{BB962C8B-B14F-4D97-AF65-F5344CB8AC3E}">
        <p14:creationId xmlns:p14="http://schemas.microsoft.com/office/powerpoint/2010/main" val="41687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Content Placeholder 3" descr="Image result for speed of high level language vs low level language">
            <a:extLst>
              <a:ext uri="{FF2B5EF4-FFF2-40B4-BE49-F238E27FC236}">
                <a16:creationId xmlns:a16="http://schemas.microsoft.com/office/drawing/2014/main" id="{699DC1AB-EAD4-97A8-8241-15F642612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85" y="1329264"/>
            <a:ext cx="8097029" cy="4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8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0DB06-BF07-CEAB-208F-E3207DCB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54" y="70678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        So what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6D1B-C344-622A-E425-150035C9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705" y="1938114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In most cases, only a high level programming language is required</a:t>
            </a:r>
          </a:p>
          <a:p>
            <a:endParaRPr lang="en-IN" sz="3600" dirty="0">
              <a:solidFill>
                <a:schemeClr val="accent2">
                  <a:lumMod val="40000"/>
                  <a:lumOff val="60000"/>
                </a:schemeClr>
              </a:solidFill>
              <a:latin typeface="Quattrocento Sans" panose="020B0502050000020003" pitchFamily="34" charset="0"/>
            </a:endParaRPr>
          </a:p>
          <a:p>
            <a:r>
              <a:rPr lang="en-I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Low level is used for coding programs closely linked to hardware.</a:t>
            </a:r>
          </a:p>
        </p:txBody>
      </p:sp>
    </p:spTree>
    <p:extLst>
      <p:ext uri="{BB962C8B-B14F-4D97-AF65-F5344CB8AC3E}">
        <p14:creationId xmlns:p14="http://schemas.microsoft.com/office/powerpoint/2010/main" val="62818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8ABA1-B195-90A4-F149-0D956E6B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61" y="16034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C++ : A High Level Programming Language.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C350363-A143-117D-E598-814653E65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515" y="2266203"/>
            <a:ext cx="7877852" cy="3209439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IN" sz="32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WORA- Write Once Run Anywhere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Easy to understand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 Oriented Programming Language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Robust and easily portable</a:t>
            </a:r>
          </a:p>
          <a:p>
            <a:pPr>
              <a:spcAft>
                <a:spcPts val="600"/>
              </a:spcAft>
            </a:pPr>
            <a:endParaRPr lang="en-IN" sz="32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7E747-2F01-B2FE-F9D3-6C94419F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016" y="878954"/>
            <a:ext cx="7098438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Applications of C++</a:t>
            </a:r>
            <a:b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endParaRPr lang="en-IN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892E-F1ED-F226-B53D-31DF09A3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16" y="1976717"/>
            <a:ext cx="10515600" cy="4045201"/>
          </a:xfrm>
        </p:spPr>
        <p:txBody>
          <a:bodyPr>
            <a:normAutofit/>
          </a:bodyPr>
          <a:lstStyle/>
          <a:p>
            <a:r>
              <a:rPr lang="en-IN" sz="34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Google chrome</a:t>
            </a:r>
          </a:p>
          <a:p>
            <a:r>
              <a:rPr lang="en-IN" sz="34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YouTube</a:t>
            </a:r>
          </a:p>
          <a:p>
            <a:r>
              <a:rPr lang="en-IN" sz="34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Amazon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739F1-0217-0367-9EBB-D832D1BFD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4" y="4221440"/>
            <a:ext cx="3057525" cy="149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864FC-194E-FEF0-E279-0CAF87372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50" y="3573740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9DC07-EF9F-0782-8BFF-0A6D5B5ED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19" y="4137580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70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73C41-A953-9FC9-C0F6-35D9DF45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1" y="865722"/>
            <a:ext cx="11008659" cy="1325563"/>
          </a:xfrm>
        </p:spPr>
        <p:txBody>
          <a:bodyPr>
            <a:normAutofit/>
          </a:bodyPr>
          <a:lstStyle/>
          <a:p>
            <a:r>
              <a:rPr lang="en-IN" sz="4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What’s the difference between C++ and Python?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9484A-4F77-C112-3560-F1DE4D332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221" b="14928"/>
          <a:stretch/>
        </p:blipFill>
        <p:spPr bwMode="auto">
          <a:xfrm>
            <a:off x="2459968" y="2839297"/>
            <a:ext cx="6249025" cy="313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5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4A597-C9B0-A3B3-9829-309701A3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974" y="550429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Difference 1: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616E-E35B-C614-DC52-59459B68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3" y="1875992"/>
            <a:ext cx="6420514" cy="4351338"/>
          </a:xfrm>
        </p:spPr>
        <p:txBody>
          <a:bodyPr/>
          <a:lstStyle/>
          <a:p>
            <a:pPr algn="just"/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C++will throw an error if you miss a semicolon at the end of the line.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E.g.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cout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(“Hi”) will throw an error.</a:t>
            </a:r>
          </a:p>
          <a:p>
            <a:pPr algn="just"/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Python will still work even if you do not put a semicolon.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E.g. print(“Hi”) still works.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754AD9-C82B-B639-76B9-F78DEC9D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41" y="2189515"/>
            <a:ext cx="4536397" cy="2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CF316-4075-8A15-2AF8-C4C96DEC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563" y="775053"/>
            <a:ext cx="6022671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Difference 2: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464C-185D-8D97-CBDA-99DCB980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92" y="2100616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C++ is much faster. </a:t>
            </a:r>
          </a:p>
          <a:p>
            <a:endParaRPr lang="en-IN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Python is slower.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389CFE-FA67-57E1-700B-E56B4103257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00" y="2764808"/>
            <a:ext cx="3612799" cy="302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D67E8-3708-7B14-F158-18B8C9A92A5C}"/>
              </a:ext>
            </a:extLst>
          </p:cNvPr>
          <p:cNvSpPr txBox="1"/>
          <p:nvPr/>
        </p:nvSpPr>
        <p:spPr>
          <a:xfrm>
            <a:off x="407894" y="1385047"/>
            <a:ext cx="11376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vs Low Level Programming Languages.</a:t>
            </a:r>
            <a:endParaRPr lang="en-GB" sz="54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ED8F8-63F7-92F0-FC6E-336DADD83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28" y="3221337"/>
            <a:ext cx="3108144" cy="26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A3438-C254-18C9-3B40-E96A5F50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179" y="1181099"/>
            <a:ext cx="8607641" cy="1325563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Difference 3: User Friendliness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6761-E1EE-5B4A-9CC9-754785A8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676058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C++ is much harder to learn.</a:t>
            </a:r>
          </a:p>
          <a:p>
            <a:pPr>
              <a:spcAft>
                <a:spcPts val="600"/>
              </a:spcAft>
            </a:pPr>
            <a:endParaRPr lang="en-IN" sz="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sz="2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Python is easier to learn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39070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12576-D320-CE06-C592-EC8E2147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275556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Speaker : Rijuta Saraswat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BFA0B-906E-65B5-16FD-3A824225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44" y="2601119"/>
            <a:ext cx="6534029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8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18B002-B657-50CA-2264-272D04BD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65125"/>
            <a:ext cx="9839325" cy="3063875"/>
          </a:xfrm>
        </p:spPr>
        <p:txBody>
          <a:bodyPr>
            <a:normAutofit/>
          </a:bodyPr>
          <a:lstStyle/>
          <a:p>
            <a:r>
              <a:rPr lang="en-IN" sz="5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…Programming Language?</a:t>
            </a:r>
          </a:p>
        </p:txBody>
      </p:sp>
      <p:pic>
        <p:nvPicPr>
          <p:cNvPr id="3" name="Picture 2" descr="Image result for programming languages">
            <a:extLst>
              <a:ext uri="{FF2B5EF4-FFF2-40B4-BE49-F238E27FC236}">
                <a16:creationId xmlns:a16="http://schemas.microsoft.com/office/drawing/2014/main" id="{28EA8261-34A6-FD8E-78CD-86552DEC9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58" y="2390357"/>
            <a:ext cx="5887885" cy="33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79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8DC9BE-CC0F-93EE-2737-8EBF8B33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91" y="53564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High Level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FDF0-8BBD-15A4-F4F8-1DA9ECC0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938" y="1576060"/>
            <a:ext cx="10515600" cy="4351338"/>
          </a:xfrm>
        </p:spPr>
        <p:txBody>
          <a:bodyPr>
            <a:normAutofit/>
          </a:bodyPr>
          <a:lstStyle/>
          <a:p>
            <a:r>
              <a:rPr lang="en-IN" sz="29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User friendly and easy to understand/debug    </a:t>
            </a:r>
          </a:p>
          <a:p>
            <a:r>
              <a:rPr lang="en-IN" sz="29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Relatively simple syntax</a:t>
            </a:r>
          </a:p>
          <a:p>
            <a:r>
              <a:rPr lang="en-IN" sz="29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easy to port to other platforms.</a:t>
            </a:r>
          </a:p>
          <a:p>
            <a:r>
              <a:rPr lang="en-IN" sz="29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Disadvantage:  machine takes time to process it before it reaches the hardware. </a:t>
            </a:r>
          </a:p>
          <a:p>
            <a:r>
              <a:rPr lang="en-IN" sz="29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Examples of HL languages: Java, C++, and Python.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E96E9-507B-B041-8604-2C926E3A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10" b="11644"/>
          <a:stretch/>
        </p:blipFill>
        <p:spPr>
          <a:xfrm>
            <a:off x="2374030" y="4592120"/>
            <a:ext cx="7168003" cy="20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DC8B2-FC68-D6F5-62D9-559B5288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038" y="2418037"/>
            <a:ext cx="10515600" cy="1260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Now that we know what a HIGH level programming language is….</a:t>
            </a:r>
          </a:p>
        </p:txBody>
      </p:sp>
    </p:spTree>
    <p:extLst>
      <p:ext uri="{BB962C8B-B14F-4D97-AF65-F5344CB8AC3E}">
        <p14:creationId xmlns:p14="http://schemas.microsoft.com/office/powerpoint/2010/main" val="281626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A86EF-8F83-D422-A314-BF6BBE6C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4878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What are Low Level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6937-4269-71E8-CFC5-58870F7E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43367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not very user friendly.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6240C-9F06-D55C-72FC-D017FE02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67" y="2241571"/>
            <a:ext cx="44291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3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CC9EBF-9816-423A-1E4F-AD6C8085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506" y="1824894"/>
            <a:ext cx="10515600" cy="4351338"/>
          </a:xfrm>
        </p:spPr>
        <p:txBody>
          <a:bodyPr/>
          <a:lstStyle/>
          <a:p>
            <a:r>
              <a:rPr lang="en-I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Cannot be easily ported to other platforms. </a:t>
            </a:r>
          </a:p>
          <a:p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  <a:latin typeface="Quattrocento Sans" panose="020B0502050000020003" pitchFamily="34" charset="0"/>
            </a:endParaRPr>
          </a:p>
          <a:p>
            <a:r>
              <a:rPr lang="en-I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Advantage: really fast to process and obtain the output.</a:t>
            </a:r>
          </a:p>
          <a:p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  <a:latin typeface="Quattrocento Sans" panose="020B0502050000020003" pitchFamily="34" charset="0"/>
            </a:endParaRPr>
          </a:p>
          <a:p>
            <a:r>
              <a:rPr lang="en-I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Examples: Assembly and Machine Language</a:t>
            </a:r>
          </a:p>
          <a:p>
            <a:endParaRPr lang="en-IN" dirty="0">
              <a:solidFill>
                <a:schemeClr val="bg1"/>
              </a:solidFill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0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EF15B7-961B-83A4-4AE1-83EB403C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136773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Q: Is C a high or a low level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B38E-12A1-3BFA-D064-AB27011D0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421" y="30127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Quattrocento Sans" panose="020B0502050000020003" pitchFamily="34" charset="0"/>
              </a:rPr>
              <a:t>High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DA78C-AEF4-96D9-377D-19CB2BF5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91" y="2373852"/>
            <a:ext cx="2020708" cy="21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66C8-0151-96FB-C76E-6F5FBA7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2366F-D5D4-E735-E6E4-D2E90508B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47" y="1344391"/>
            <a:ext cx="2861835" cy="4645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80E6F-5E8C-69B5-CEB4-017AAB58E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54" y="1300218"/>
            <a:ext cx="2713916" cy="47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302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SemiBold</vt:lpstr>
      <vt:lpstr>Calibri</vt:lpstr>
      <vt:lpstr>Calibri Light</vt:lpstr>
      <vt:lpstr>Quattrocento Sans</vt:lpstr>
      <vt:lpstr>Times New Roman</vt:lpstr>
      <vt:lpstr>Office Theme</vt:lpstr>
      <vt:lpstr>PowerPoint Presentation</vt:lpstr>
      <vt:lpstr>PowerPoint Presentation</vt:lpstr>
      <vt:lpstr>…Programming Language?</vt:lpstr>
      <vt:lpstr>High Level Language:</vt:lpstr>
      <vt:lpstr>Now that we know what a HIGH level programming language is….</vt:lpstr>
      <vt:lpstr>What are Low Level Languages?</vt:lpstr>
      <vt:lpstr>PowerPoint Presentation</vt:lpstr>
      <vt:lpstr>Q: Is C a high or a low level language?</vt:lpstr>
      <vt:lpstr>PowerPoint Presentation</vt:lpstr>
      <vt:lpstr>Why do they both exist?</vt:lpstr>
      <vt:lpstr>PowerPoint Presentation</vt:lpstr>
      <vt:lpstr>PowerPoint Presentation</vt:lpstr>
      <vt:lpstr>PowerPoint Presentation</vt:lpstr>
      <vt:lpstr>        So what should I use?</vt:lpstr>
      <vt:lpstr>C++ : A High Level Programming Language.</vt:lpstr>
      <vt:lpstr>Applications of C++ </vt:lpstr>
      <vt:lpstr>What’s the difference between C++ and Python?</vt:lpstr>
      <vt:lpstr>Difference 1: Syntax</vt:lpstr>
      <vt:lpstr>Difference 2: Speed</vt:lpstr>
      <vt:lpstr>Difference 3: User Friendliness</vt:lpstr>
      <vt:lpstr>Speaker : Rijuta Saraswat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rijuta saraswat</dc:creator>
  <cp:lastModifiedBy>rijuta saraswat</cp:lastModifiedBy>
  <cp:revision>8</cp:revision>
  <dcterms:created xsi:type="dcterms:W3CDTF">2022-09-29T16:47:32Z</dcterms:created>
  <dcterms:modified xsi:type="dcterms:W3CDTF">2022-09-30T18:54:30Z</dcterms:modified>
</cp:coreProperties>
</file>