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55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4DF3-695D-4857-9FE6-23CA9E5F346F}" type="datetimeFigureOut">
              <a:rPr lang="es-PE" smtClean="0"/>
              <a:t>22/09/2021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19EC-EFD4-4140-AD01-9A86C1908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201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4DF3-695D-4857-9FE6-23CA9E5F346F}" type="datetimeFigureOut">
              <a:rPr lang="es-PE" smtClean="0"/>
              <a:t>22/09/2021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19EC-EFD4-4140-AD01-9A86C1908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507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4DF3-695D-4857-9FE6-23CA9E5F346F}" type="datetimeFigureOut">
              <a:rPr lang="es-PE" smtClean="0"/>
              <a:t>22/09/2021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19EC-EFD4-4140-AD01-9A86C1908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598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4DF3-695D-4857-9FE6-23CA9E5F346F}" type="datetimeFigureOut">
              <a:rPr lang="es-PE" smtClean="0"/>
              <a:t>22/09/2021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19EC-EFD4-4140-AD01-9A86C1908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538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4DF3-695D-4857-9FE6-23CA9E5F346F}" type="datetimeFigureOut">
              <a:rPr lang="es-PE" smtClean="0"/>
              <a:t>22/09/2021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19EC-EFD4-4140-AD01-9A86C1908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935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4DF3-695D-4857-9FE6-23CA9E5F346F}" type="datetimeFigureOut">
              <a:rPr lang="es-PE" smtClean="0"/>
              <a:t>22/09/2021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19EC-EFD4-4140-AD01-9A86C1908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130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4DF3-695D-4857-9FE6-23CA9E5F346F}" type="datetimeFigureOut">
              <a:rPr lang="es-PE" smtClean="0"/>
              <a:t>22/09/2021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19EC-EFD4-4140-AD01-9A86C1908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156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4DF3-695D-4857-9FE6-23CA9E5F346F}" type="datetimeFigureOut">
              <a:rPr lang="es-PE" smtClean="0"/>
              <a:t>22/09/2021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19EC-EFD4-4140-AD01-9A86C1908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955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4DF3-695D-4857-9FE6-23CA9E5F346F}" type="datetimeFigureOut">
              <a:rPr lang="es-PE" smtClean="0"/>
              <a:t>22/09/2021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19EC-EFD4-4140-AD01-9A86C1908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429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4DF3-695D-4857-9FE6-23CA9E5F346F}" type="datetimeFigureOut">
              <a:rPr lang="es-PE" smtClean="0"/>
              <a:t>22/09/2021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19EC-EFD4-4140-AD01-9A86C1908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022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4DF3-695D-4857-9FE6-23CA9E5F346F}" type="datetimeFigureOut">
              <a:rPr lang="es-PE" smtClean="0"/>
              <a:t>22/09/2021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19EC-EFD4-4140-AD01-9A86C1908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264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84DF3-695D-4857-9FE6-23CA9E5F346F}" type="datetimeFigureOut">
              <a:rPr lang="es-PE" smtClean="0"/>
              <a:t>22/09/2021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D19EC-EFD4-4140-AD01-9A86C1908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509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5960202" y="2262383"/>
            <a:ext cx="762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7" name="Conector angular 16"/>
          <p:cNvCxnSpPr>
            <a:stCxn id="15" idx="0"/>
          </p:cNvCxnSpPr>
          <p:nvPr/>
        </p:nvCxnSpPr>
        <p:spPr>
          <a:xfrm rot="5400000" flipH="1" flipV="1">
            <a:off x="6194150" y="1944615"/>
            <a:ext cx="121920" cy="513617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2"/>
          <a:srcRect l="10515" t="2927" r="8455" b="1951"/>
          <a:stretch/>
        </p:blipFill>
        <p:spPr>
          <a:xfrm>
            <a:off x="6499316" y="383369"/>
            <a:ext cx="1798320" cy="5943600"/>
          </a:xfrm>
          <a:prstGeom prst="rect">
            <a:avLst/>
          </a:prstGeom>
        </p:spPr>
      </p:pic>
      <p:cxnSp>
        <p:nvCxnSpPr>
          <p:cNvPr id="22" name="Conector angular 21"/>
          <p:cNvCxnSpPr>
            <a:stCxn id="15" idx="2"/>
          </p:cNvCxnSpPr>
          <p:nvPr/>
        </p:nvCxnSpPr>
        <p:spPr>
          <a:xfrm rot="5400000" flipH="1" flipV="1">
            <a:off x="6146288" y="2280130"/>
            <a:ext cx="253366" cy="549339"/>
          </a:xfrm>
          <a:prstGeom prst="bentConnector4">
            <a:avLst>
              <a:gd name="adj1" fmla="val -90225"/>
              <a:gd name="adj2" fmla="val 53468"/>
            </a:avLst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3"/>
          <a:srcRect l="3920" t="8455" r="8109" b="4101"/>
          <a:stretch/>
        </p:blipFill>
        <p:spPr>
          <a:xfrm>
            <a:off x="370622" y="1336911"/>
            <a:ext cx="2378176" cy="1445333"/>
          </a:xfrm>
          <a:prstGeom prst="rect">
            <a:avLst/>
          </a:prstGeom>
        </p:spPr>
      </p:pic>
      <p:cxnSp>
        <p:nvCxnSpPr>
          <p:cNvPr id="27" name="Conector angular 26"/>
          <p:cNvCxnSpPr>
            <a:endCxn id="25" idx="3"/>
          </p:cNvCxnSpPr>
          <p:nvPr/>
        </p:nvCxnSpPr>
        <p:spPr>
          <a:xfrm rot="10800000">
            <a:off x="2748799" y="2059579"/>
            <a:ext cx="3249503" cy="8088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4"/>
          <a:srcRect t="3891"/>
          <a:stretch/>
        </p:blipFill>
        <p:spPr>
          <a:xfrm>
            <a:off x="370622" y="2967571"/>
            <a:ext cx="2410572" cy="1487265"/>
          </a:xfrm>
          <a:prstGeom prst="rect">
            <a:avLst/>
          </a:prstGeom>
        </p:spPr>
      </p:pic>
      <p:cxnSp>
        <p:nvCxnSpPr>
          <p:cNvPr id="35" name="Conector angular 34"/>
          <p:cNvCxnSpPr>
            <a:stCxn id="29" idx="3"/>
          </p:cNvCxnSpPr>
          <p:nvPr/>
        </p:nvCxnSpPr>
        <p:spPr>
          <a:xfrm flipV="1">
            <a:off x="2781194" y="1215571"/>
            <a:ext cx="3782171" cy="2495633"/>
          </a:xfrm>
          <a:prstGeom prst="bentConnector3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474893" y="2328539"/>
            <a:ext cx="465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 smtClean="0"/>
              <a:t>4.7K</a:t>
            </a:r>
            <a:endParaRPr lang="es-PE" sz="1100" dirty="0"/>
          </a:p>
        </p:txBody>
      </p:sp>
      <p:sp>
        <p:nvSpPr>
          <p:cNvPr id="39" name="AutoShape 4" descr="China Ds18B20 Sensor de temperatura resistente al agua el controlador de  temperatura del termistor – Comprar Sensor de temperatura impermeables en  es.made-in-china.com"/>
          <p:cNvSpPr>
            <a:spLocks noChangeAspect="1" noChangeArrowheads="1"/>
          </p:cNvSpPr>
          <p:nvPr/>
        </p:nvSpPr>
        <p:spPr bwMode="auto">
          <a:xfrm>
            <a:off x="-628197" y="-17349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40" name="AutoShape 6" descr="China Ds18B20 Sensor de temperatura resistente al agua el controlador de  temperatura del termistor – Comprar Sensor de temperatura impermeables en  es.made-in-china.com"/>
          <p:cNvSpPr>
            <a:spLocks noChangeAspect="1" noChangeArrowheads="1"/>
          </p:cNvSpPr>
          <p:nvPr/>
        </p:nvSpPr>
        <p:spPr bwMode="auto">
          <a:xfrm>
            <a:off x="-475797" y="-2109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078" y="4555212"/>
            <a:ext cx="2019300" cy="1285832"/>
          </a:xfrm>
          <a:prstGeom prst="rect">
            <a:avLst/>
          </a:prstGeom>
        </p:spPr>
      </p:pic>
      <p:cxnSp>
        <p:nvCxnSpPr>
          <p:cNvPr id="43" name="Conector angular 42"/>
          <p:cNvCxnSpPr/>
          <p:nvPr/>
        </p:nvCxnSpPr>
        <p:spPr>
          <a:xfrm rot="5400000" flipH="1" flipV="1">
            <a:off x="2101153" y="2503564"/>
            <a:ext cx="3516933" cy="2790732"/>
          </a:xfrm>
          <a:prstGeom prst="bentConnector3">
            <a:avLst>
              <a:gd name="adj1" fmla="val 16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onector angular 51"/>
          <p:cNvCxnSpPr/>
          <p:nvPr/>
        </p:nvCxnSpPr>
        <p:spPr>
          <a:xfrm rot="16200000" flipH="1">
            <a:off x="2430640" y="2262708"/>
            <a:ext cx="1647598" cy="1011282"/>
          </a:xfrm>
          <a:prstGeom prst="bentConnector3">
            <a:avLst>
              <a:gd name="adj1" fmla="val 571"/>
            </a:avLst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ector angular 56"/>
          <p:cNvCxnSpPr/>
          <p:nvPr/>
        </p:nvCxnSpPr>
        <p:spPr>
          <a:xfrm>
            <a:off x="2800245" y="3592146"/>
            <a:ext cx="959836" cy="12700"/>
          </a:xfrm>
          <a:prstGeom prst="bentConnector3">
            <a:avLst>
              <a:gd name="adj1" fmla="val 100279"/>
            </a:avLst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ector angular 61"/>
          <p:cNvCxnSpPr/>
          <p:nvPr/>
        </p:nvCxnSpPr>
        <p:spPr>
          <a:xfrm rot="5400000" flipH="1" flipV="1">
            <a:off x="2220512" y="3765403"/>
            <a:ext cx="1712825" cy="1366312"/>
          </a:xfrm>
          <a:prstGeom prst="bentConnector3">
            <a:avLst>
              <a:gd name="adj1" fmla="val 173"/>
            </a:avLst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5" name="Conector angular 1024"/>
          <p:cNvCxnSpPr/>
          <p:nvPr/>
        </p:nvCxnSpPr>
        <p:spPr>
          <a:xfrm rot="10800000" flipV="1">
            <a:off x="2464253" y="2889431"/>
            <a:ext cx="3534048" cy="2598420"/>
          </a:xfrm>
          <a:prstGeom prst="bentConnector3">
            <a:avLst>
              <a:gd name="adj1" fmla="val 14208"/>
            </a:avLst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9" name="Conector angular 1028"/>
          <p:cNvCxnSpPr/>
          <p:nvPr/>
        </p:nvCxnSpPr>
        <p:spPr>
          <a:xfrm rot="10800000">
            <a:off x="6036403" y="1889135"/>
            <a:ext cx="526965" cy="373248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3" name="Conector angular 1032"/>
          <p:cNvCxnSpPr/>
          <p:nvPr/>
        </p:nvCxnSpPr>
        <p:spPr>
          <a:xfrm rot="10800000" flipV="1">
            <a:off x="2781194" y="1889135"/>
            <a:ext cx="3255208" cy="314496"/>
          </a:xfrm>
          <a:prstGeom prst="bentConnector3">
            <a:avLst>
              <a:gd name="adj1" fmla="val 84411"/>
            </a:avLst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7" name="Conector angular 1036"/>
          <p:cNvCxnSpPr/>
          <p:nvPr/>
        </p:nvCxnSpPr>
        <p:spPr>
          <a:xfrm rot="10800000" flipV="1">
            <a:off x="2800246" y="3187275"/>
            <a:ext cx="3396886" cy="64703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2" name="Conector angular 1041"/>
          <p:cNvCxnSpPr/>
          <p:nvPr/>
        </p:nvCxnSpPr>
        <p:spPr>
          <a:xfrm rot="5400000" flipH="1" flipV="1">
            <a:off x="6061629" y="2685540"/>
            <a:ext cx="637239" cy="366233"/>
          </a:xfrm>
          <a:prstGeom prst="bentConnector3">
            <a:avLst>
              <a:gd name="adj1" fmla="val 99326"/>
            </a:avLst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5" name="Rectángulo 1044"/>
          <p:cNvSpPr/>
          <p:nvPr/>
        </p:nvSpPr>
        <p:spPr>
          <a:xfrm>
            <a:off x="3953481" y="6052282"/>
            <a:ext cx="1443210" cy="50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Switch</a:t>
            </a:r>
            <a:r>
              <a:rPr lang="es-PE" dirty="0" smtClean="0"/>
              <a:t> magnético</a:t>
            </a:r>
            <a:endParaRPr lang="es-PE" dirty="0"/>
          </a:p>
        </p:txBody>
      </p:sp>
      <p:cxnSp>
        <p:nvCxnSpPr>
          <p:cNvPr id="1047" name="Conector angular 1046"/>
          <p:cNvCxnSpPr>
            <a:stCxn id="1045" idx="3"/>
          </p:cNvCxnSpPr>
          <p:nvPr/>
        </p:nvCxnSpPr>
        <p:spPr>
          <a:xfrm flipV="1">
            <a:off x="5396691" y="3485120"/>
            <a:ext cx="627352" cy="2820550"/>
          </a:xfrm>
          <a:prstGeom prst="bentConnector2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9" name="Conector angular 1048"/>
          <p:cNvCxnSpPr/>
          <p:nvPr/>
        </p:nvCxnSpPr>
        <p:spPr>
          <a:xfrm flipV="1">
            <a:off x="6011532" y="3474930"/>
            <a:ext cx="499913" cy="23131"/>
          </a:xfrm>
          <a:prstGeom prst="bentConnector3">
            <a:avLst>
              <a:gd name="adj1" fmla="val 100809"/>
            </a:avLst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5" name="Conector angular 1054"/>
          <p:cNvCxnSpPr/>
          <p:nvPr/>
        </p:nvCxnSpPr>
        <p:spPr>
          <a:xfrm rot="5400000">
            <a:off x="4381701" y="4613489"/>
            <a:ext cx="2830422" cy="800440"/>
          </a:xfrm>
          <a:prstGeom prst="bentConnector3">
            <a:avLst>
              <a:gd name="adj1" fmla="val 100029"/>
            </a:avLst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2" name="Conector recto 1061"/>
          <p:cNvCxnSpPr/>
          <p:nvPr/>
        </p:nvCxnSpPr>
        <p:spPr>
          <a:xfrm>
            <a:off x="6197132" y="3598496"/>
            <a:ext cx="35050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8" name="Conector angular 1067"/>
          <p:cNvCxnSpPr/>
          <p:nvPr/>
        </p:nvCxnSpPr>
        <p:spPr>
          <a:xfrm flipV="1">
            <a:off x="3760080" y="961571"/>
            <a:ext cx="2803285" cy="982978"/>
          </a:xfrm>
          <a:prstGeom prst="bentConnector3">
            <a:avLst>
              <a:gd name="adj1" fmla="val -61"/>
            </a:avLst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73" name="Picture 8" descr="LM2596S LM2596 LM2596 ADJ DC DC Step down module 5V/12V/24V adjustable  Voltage regulator 3A LM2596 module zhicha|adjustable voltage  regulator|voltage regulatordc-dc step-down - AliExpres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0" t="28771" r="5463" b="27711"/>
          <a:stretch/>
        </p:blipFill>
        <p:spPr bwMode="auto">
          <a:xfrm rot="5400000">
            <a:off x="9136588" y="2197477"/>
            <a:ext cx="1876322" cy="92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10" descr="Compre Micro USB 5V 1A 18650 Batería De Litio TP4056 Módulo De Carga Del  Cargador De La Junta Con La Protección Del Doble Función 1A Li Ion A 7,03 €  Del Twingro |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4" t="22773" r="4686" b="22027"/>
          <a:stretch/>
        </p:blipFill>
        <p:spPr bwMode="auto">
          <a:xfrm rot="5400000">
            <a:off x="9484761" y="4049743"/>
            <a:ext cx="1179974" cy="73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6" name="Conector recto 1075"/>
          <p:cNvCxnSpPr/>
          <p:nvPr/>
        </p:nvCxnSpPr>
        <p:spPr>
          <a:xfrm>
            <a:off x="9705587" y="3495540"/>
            <a:ext cx="71001" cy="4200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8" name="Conector recto 1077"/>
          <p:cNvCxnSpPr/>
          <p:nvPr/>
        </p:nvCxnSpPr>
        <p:spPr>
          <a:xfrm flipH="1">
            <a:off x="10379838" y="3495540"/>
            <a:ext cx="64071" cy="4200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79" name="Picture 12" descr="De Litio 18650 Li-ion De 3,7 V 2200mah Batería De La Batería Celular Lote  60 Células Prueba Utilizar La Computadora Portátil De La Batería - Buy De  Litio 18650 Li-ion 3,7 V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4" t="39619" r="15186" b="41333"/>
          <a:stretch/>
        </p:blipFill>
        <p:spPr bwMode="auto">
          <a:xfrm rot="10800000">
            <a:off x="8936368" y="5657397"/>
            <a:ext cx="2647149" cy="7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3" name="Conector angular 1082"/>
          <p:cNvCxnSpPr>
            <a:stCxn id="1079" idx="3"/>
          </p:cNvCxnSpPr>
          <p:nvPr/>
        </p:nvCxnSpPr>
        <p:spPr>
          <a:xfrm rot="10800000" flipH="1">
            <a:off x="8936368" y="4866553"/>
            <a:ext cx="988682" cy="1159528"/>
          </a:xfrm>
          <a:prstGeom prst="bentConnector4">
            <a:avLst>
              <a:gd name="adj1" fmla="val -23122"/>
              <a:gd name="adj2" fmla="val 6589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5" name="Conector angular 1084"/>
          <p:cNvCxnSpPr>
            <a:stCxn id="1079" idx="1"/>
          </p:cNvCxnSpPr>
          <p:nvPr/>
        </p:nvCxnSpPr>
        <p:spPr>
          <a:xfrm flipH="1" flipV="1">
            <a:off x="10259943" y="5219971"/>
            <a:ext cx="1323574" cy="806110"/>
          </a:xfrm>
          <a:prstGeom prst="bentConnector3">
            <a:avLst>
              <a:gd name="adj1" fmla="val -1727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9" name="Conector angular 1088"/>
          <p:cNvCxnSpPr/>
          <p:nvPr/>
        </p:nvCxnSpPr>
        <p:spPr>
          <a:xfrm rot="16200000" flipV="1">
            <a:off x="10066600" y="5026628"/>
            <a:ext cx="353418" cy="33267"/>
          </a:xfrm>
          <a:prstGeom prst="bentConnector3">
            <a:avLst>
              <a:gd name="adj1" fmla="val 589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1" name="CuadroTexto 1090"/>
          <p:cNvSpPr txBox="1"/>
          <p:nvPr/>
        </p:nvSpPr>
        <p:spPr>
          <a:xfrm>
            <a:off x="10607477" y="2640698"/>
            <a:ext cx="85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5V OUT</a:t>
            </a:r>
            <a:endParaRPr lang="es-PE" sz="1400" dirty="0"/>
          </a:p>
        </p:txBody>
      </p:sp>
      <p:pic>
        <p:nvPicPr>
          <p:cNvPr id="1093" name="Picture 14" descr="Tonysa Panel Solar 9V 3W Tablero Solar Impermeable 93% Transmisión de luz  Celda Solar de silicio Banco portátil de energía Solar para Viajes  Senderismo Camping Playa Actividades al Aire Libre Cargadores Electrónic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371879" y="-269999"/>
            <a:ext cx="1269910" cy="206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5" name="Conector recto 1094"/>
          <p:cNvCxnSpPr/>
          <p:nvPr/>
        </p:nvCxnSpPr>
        <p:spPr>
          <a:xfrm>
            <a:off x="9614086" y="1370617"/>
            <a:ext cx="91501" cy="4164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7" name="Conector recto 1096"/>
          <p:cNvCxnSpPr/>
          <p:nvPr/>
        </p:nvCxnSpPr>
        <p:spPr>
          <a:xfrm flipH="1">
            <a:off x="10443909" y="1346426"/>
            <a:ext cx="81785" cy="4632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8" name="CuadroTexto 1097"/>
          <p:cNvSpPr txBox="1"/>
          <p:nvPr/>
        </p:nvSpPr>
        <p:spPr>
          <a:xfrm>
            <a:off x="11583517" y="6305670"/>
            <a:ext cx="30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+</a:t>
            </a:r>
            <a:endParaRPr lang="es-PE" dirty="0"/>
          </a:p>
        </p:txBody>
      </p:sp>
      <p:sp>
        <p:nvSpPr>
          <p:cNvPr id="1099" name="CuadroTexto 1098"/>
          <p:cNvSpPr txBox="1"/>
          <p:nvPr/>
        </p:nvSpPr>
        <p:spPr>
          <a:xfrm>
            <a:off x="8721598" y="627884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-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704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marko</dc:creator>
  <cp:lastModifiedBy>marko</cp:lastModifiedBy>
  <cp:revision>7</cp:revision>
  <dcterms:created xsi:type="dcterms:W3CDTF">2021-09-22T23:28:31Z</dcterms:created>
  <dcterms:modified xsi:type="dcterms:W3CDTF">2021-09-23T00:26:31Z</dcterms:modified>
</cp:coreProperties>
</file>