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8" r:id="rId5"/>
    <p:sldId id="257"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33A8D-271C-4D3A-ABFD-0D8229291E73}" type="datetimeFigureOut">
              <a:rPr lang="LID4096" smtClean="0"/>
              <a:t>09/18/2024</a:t>
            </a:fld>
            <a:endParaRPr lang="LID4096"/>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25623-714D-424F-9B21-253F535D1459}" type="slidenum">
              <a:rPr lang="LID4096" smtClean="0"/>
              <a:t>‹Nº›</a:t>
            </a:fld>
            <a:endParaRPr lang="LID4096"/>
          </a:p>
        </p:txBody>
      </p:sp>
    </p:spTree>
    <p:extLst>
      <p:ext uri="{BB962C8B-B14F-4D97-AF65-F5344CB8AC3E}">
        <p14:creationId xmlns:p14="http://schemas.microsoft.com/office/powerpoint/2010/main" val="3465180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143755-3056-63AC-6731-E317502CC1C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LID4096"/>
          </a:p>
        </p:txBody>
      </p:sp>
      <p:sp>
        <p:nvSpPr>
          <p:cNvPr id="3" name="Subtítulo 2">
            <a:extLst>
              <a:ext uri="{FF2B5EF4-FFF2-40B4-BE49-F238E27FC236}">
                <a16:creationId xmlns:a16="http://schemas.microsoft.com/office/drawing/2014/main" id="{29A9BB0F-5F1E-28ED-FF56-4C570A91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LID4096"/>
          </a:p>
        </p:txBody>
      </p:sp>
      <p:sp>
        <p:nvSpPr>
          <p:cNvPr id="4" name="Marcador de fecha 3">
            <a:extLst>
              <a:ext uri="{FF2B5EF4-FFF2-40B4-BE49-F238E27FC236}">
                <a16:creationId xmlns:a16="http://schemas.microsoft.com/office/drawing/2014/main" id="{1DCE4775-26BA-8CEB-2626-3BB6B021A24A}"/>
              </a:ext>
            </a:extLst>
          </p:cNvPr>
          <p:cNvSpPr>
            <a:spLocks noGrp="1"/>
          </p:cNvSpPr>
          <p:nvPr>
            <p:ph type="dt" sz="half" idx="10"/>
          </p:nvPr>
        </p:nvSpPr>
        <p:spPr/>
        <p:txBody>
          <a:bodyPr/>
          <a:lstStyle/>
          <a:p>
            <a:fld id="{0524CB34-55FD-4B56-A935-4557A37DA214}" type="datetime1">
              <a:rPr lang="LID4096" smtClean="0"/>
              <a:t>09/18/2024</a:t>
            </a:fld>
            <a:endParaRPr lang="LID4096"/>
          </a:p>
        </p:txBody>
      </p:sp>
      <p:sp>
        <p:nvSpPr>
          <p:cNvPr id="5" name="Marcador de pie de página 4">
            <a:extLst>
              <a:ext uri="{FF2B5EF4-FFF2-40B4-BE49-F238E27FC236}">
                <a16:creationId xmlns:a16="http://schemas.microsoft.com/office/drawing/2014/main" id="{59DA2713-4F9C-D2C7-405D-F19B3FA0A3FC}"/>
              </a:ext>
            </a:extLst>
          </p:cNvPr>
          <p:cNvSpPr>
            <a:spLocks noGrp="1"/>
          </p:cNvSpPr>
          <p:nvPr>
            <p:ph type="ftr" sz="quarter" idx="11"/>
          </p:nvPr>
        </p:nvSpPr>
        <p:spPr/>
        <p:txBody>
          <a:bodyPr/>
          <a:lstStyle/>
          <a:p>
            <a:endParaRPr lang="LID4096"/>
          </a:p>
        </p:txBody>
      </p:sp>
      <p:sp>
        <p:nvSpPr>
          <p:cNvPr id="6" name="Marcador de número de diapositiva 5">
            <a:extLst>
              <a:ext uri="{FF2B5EF4-FFF2-40B4-BE49-F238E27FC236}">
                <a16:creationId xmlns:a16="http://schemas.microsoft.com/office/drawing/2014/main" id="{C71903AE-1CA8-6957-3D57-A4C77B0155F9}"/>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302117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D12F2-22AC-FC12-BF68-2E317EEECBD0}"/>
              </a:ext>
            </a:extLst>
          </p:cNvPr>
          <p:cNvSpPr>
            <a:spLocks noGrp="1"/>
          </p:cNvSpPr>
          <p:nvPr>
            <p:ph type="title"/>
          </p:nvPr>
        </p:nvSpPr>
        <p:spPr/>
        <p:txBody>
          <a:bodyPr/>
          <a:lstStyle/>
          <a:p>
            <a:r>
              <a:rPr lang="es-MX"/>
              <a:t>Haz clic para modificar el estilo de título del patrón</a:t>
            </a:r>
            <a:endParaRPr lang="LID4096"/>
          </a:p>
        </p:txBody>
      </p:sp>
      <p:sp>
        <p:nvSpPr>
          <p:cNvPr id="3" name="Marcador de texto vertical 2">
            <a:extLst>
              <a:ext uri="{FF2B5EF4-FFF2-40B4-BE49-F238E27FC236}">
                <a16:creationId xmlns:a16="http://schemas.microsoft.com/office/drawing/2014/main" id="{80788610-8A1F-3F75-DDD2-E08062CA75EC}"/>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fecha 3">
            <a:extLst>
              <a:ext uri="{FF2B5EF4-FFF2-40B4-BE49-F238E27FC236}">
                <a16:creationId xmlns:a16="http://schemas.microsoft.com/office/drawing/2014/main" id="{7D7F6E4D-615B-CFC7-E987-4FEBE18C1887}"/>
              </a:ext>
            </a:extLst>
          </p:cNvPr>
          <p:cNvSpPr>
            <a:spLocks noGrp="1"/>
          </p:cNvSpPr>
          <p:nvPr>
            <p:ph type="dt" sz="half" idx="10"/>
          </p:nvPr>
        </p:nvSpPr>
        <p:spPr/>
        <p:txBody>
          <a:bodyPr/>
          <a:lstStyle/>
          <a:p>
            <a:fld id="{2937A129-CF64-4450-8461-BBCDF612F4AD}" type="datetime1">
              <a:rPr lang="LID4096" smtClean="0"/>
              <a:t>09/18/2024</a:t>
            </a:fld>
            <a:endParaRPr lang="LID4096"/>
          </a:p>
        </p:txBody>
      </p:sp>
      <p:sp>
        <p:nvSpPr>
          <p:cNvPr id="5" name="Marcador de pie de página 4">
            <a:extLst>
              <a:ext uri="{FF2B5EF4-FFF2-40B4-BE49-F238E27FC236}">
                <a16:creationId xmlns:a16="http://schemas.microsoft.com/office/drawing/2014/main" id="{8E91BA57-6B1B-BCC1-5534-02D730348319}"/>
              </a:ext>
            </a:extLst>
          </p:cNvPr>
          <p:cNvSpPr>
            <a:spLocks noGrp="1"/>
          </p:cNvSpPr>
          <p:nvPr>
            <p:ph type="ftr" sz="quarter" idx="11"/>
          </p:nvPr>
        </p:nvSpPr>
        <p:spPr/>
        <p:txBody>
          <a:bodyPr/>
          <a:lstStyle/>
          <a:p>
            <a:endParaRPr lang="LID4096"/>
          </a:p>
        </p:txBody>
      </p:sp>
      <p:sp>
        <p:nvSpPr>
          <p:cNvPr id="6" name="Marcador de número de diapositiva 5">
            <a:extLst>
              <a:ext uri="{FF2B5EF4-FFF2-40B4-BE49-F238E27FC236}">
                <a16:creationId xmlns:a16="http://schemas.microsoft.com/office/drawing/2014/main" id="{BE9798F9-959D-4E6D-095E-D22B810F2E45}"/>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79203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548592-47FB-EB92-07CD-93F9A9622D2F}"/>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LID4096"/>
          </a:p>
        </p:txBody>
      </p:sp>
      <p:sp>
        <p:nvSpPr>
          <p:cNvPr id="3" name="Marcador de texto vertical 2">
            <a:extLst>
              <a:ext uri="{FF2B5EF4-FFF2-40B4-BE49-F238E27FC236}">
                <a16:creationId xmlns:a16="http://schemas.microsoft.com/office/drawing/2014/main" id="{5D7EA379-532E-0487-E762-90FEF61F872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fecha 3">
            <a:extLst>
              <a:ext uri="{FF2B5EF4-FFF2-40B4-BE49-F238E27FC236}">
                <a16:creationId xmlns:a16="http://schemas.microsoft.com/office/drawing/2014/main" id="{DF889AE5-47F7-A206-5530-C0D61D102017}"/>
              </a:ext>
            </a:extLst>
          </p:cNvPr>
          <p:cNvSpPr>
            <a:spLocks noGrp="1"/>
          </p:cNvSpPr>
          <p:nvPr>
            <p:ph type="dt" sz="half" idx="10"/>
          </p:nvPr>
        </p:nvSpPr>
        <p:spPr/>
        <p:txBody>
          <a:bodyPr/>
          <a:lstStyle/>
          <a:p>
            <a:fld id="{B7DE4012-3CBB-402B-BFDC-C1D1B3197D48}" type="datetime1">
              <a:rPr lang="LID4096" smtClean="0"/>
              <a:t>09/18/2024</a:t>
            </a:fld>
            <a:endParaRPr lang="LID4096"/>
          </a:p>
        </p:txBody>
      </p:sp>
      <p:sp>
        <p:nvSpPr>
          <p:cNvPr id="5" name="Marcador de pie de página 4">
            <a:extLst>
              <a:ext uri="{FF2B5EF4-FFF2-40B4-BE49-F238E27FC236}">
                <a16:creationId xmlns:a16="http://schemas.microsoft.com/office/drawing/2014/main" id="{1A9BF0C9-703F-F1D3-F7A2-1623CE8A5EC6}"/>
              </a:ext>
            </a:extLst>
          </p:cNvPr>
          <p:cNvSpPr>
            <a:spLocks noGrp="1"/>
          </p:cNvSpPr>
          <p:nvPr>
            <p:ph type="ftr" sz="quarter" idx="11"/>
          </p:nvPr>
        </p:nvSpPr>
        <p:spPr/>
        <p:txBody>
          <a:bodyPr/>
          <a:lstStyle/>
          <a:p>
            <a:endParaRPr lang="LID4096"/>
          </a:p>
        </p:txBody>
      </p:sp>
      <p:sp>
        <p:nvSpPr>
          <p:cNvPr id="6" name="Marcador de número de diapositiva 5">
            <a:extLst>
              <a:ext uri="{FF2B5EF4-FFF2-40B4-BE49-F238E27FC236}">
                <a16:creationId xmlns:a16="http://schemas.microsoft.com/office/drawing/2014/main" id="{5508229E-88E0-19A5-9CAF-B086FBE44F65}"/>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312152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DE31-DE7C-872B-2E29-9DE16EC13704}"/>
              </a:ext>
            </a:extLst>
          </p:cNvPr>
          <p:cNvSpPr>
            <a:spLocks noGrp="1"/>
          </p:cNvSpPr>
          <p:nvPr>
            <p:ph type="title"/>
          </p:nvPr>
        </p:nvSpPr>
        <p:spPr/>
        <p:txBody>
          <a:bodyPr/>
          <a:lstStyle/>
          <a:p>
            <a:r>
              <a:rPr lang="es-MX"/>
              <a:t>Haz clic para modificar el estilo de título del patrón</a:t>
            </a:r>
            <a:endParaRPr lang="LID4096"/>
          </a:p>
        </p:txBody>
      </p:sp>
      <p:sp>
        <p:nvSpPr>
          <p:cNvPr id="3" name="Marcador de contenido 2">
            <a:extLst>
              <a:ext uri="{FF2B5EF4-FFF2-40B4-BE49-F238E27FC236}">
                <a16:creationId xmlns:a16="http://schemas.microsoft.com/office/drawing/2014/main" id="{C7F3A746-DC7B-3308-9613-69EA9C64A1A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fecha 3">
            <a:extLst>
              <a:ext uri="{FF2B5EF4-FFF2-40B4-BE49-F238E27FC236}">
                <a16:creationId xmlns:a16="http://schemas.microsoft.com/office/drawing/2014/main" id="{0DA28BA2-0A17-F131-5790-9EC4DED0607D}"/>
              </a:ext>
            </a:extLst>
          </p:cNvPr>
          <p:cNvSpPr>
            <a:spLocks noGrp="1"/>
          </p:cNvSpPr>
          <p:nvPr>
            <p:ph type="dt" sz="half" idx="10"/>
          </p:nvPr>
        </p:nvSpPr>
        <p:spPr/>
        <p:txBody>
          <a:bodyPr/>
          <a:lstStyle/>
          <a:p>
            <a:fld id="{8B7D027F-154F-462F-A67B-B52B6509D686}" type="datetime1">
              <a:rPr lang="LID4096" smtClean="0"/>
              <a:t>09/18/2024</a:t>
            </a:fld>
            <a:endParaRPr lang="LID4096"/>
          </a:p>
        </p:txBody>
      </p:sp>
      <p:sp>
        <p:nvSpPr>
          <p:cNvPr id="5" name="Marcador de pie de página 4">
            <a:extLst>
              <a:ext uri="{FF2B5EF4-FFF2-40B4-BE49-F238E27FC236}">
                <a16:creationId xmlns:a16="http://schemas.microsoft.com/office/drawing/2014/main" id="{33EEF6EE-D508-67D1-6BD1-18545E2C8DA8}"/>
              </a:ext>
            </a:extLst>
          </p:cNvPr>
          <p:cNvSpPr>
            <a:spLocks noGrp="1"/>
          </p:cNvSpPr>
          <p:nvPr>
            <p:ph type="ftr" sz="quarter" idx="11"/>
          </p:nvPr>
        </p:nvSpPr>
        <p:spPr/>
        <p:txBody>
          <a:bodyPr/>
          <a:lstStyle/>
          <a:p>
            <a:endParaRPr lang="LID4096"/>
          </a:p>
        </p:txBody>
      </p:sp>
      <p:sp>
        <p:nvSpPr>
          <p:cNvPr id="6" name="Marcador de número de diapositiva 5">
            <a:extLst>
              <a:ext uri="{FF2B5EF4-FFF2-40B4-BE49-F238E27FC236}">
                <a16:creationId xmlns:a16="http://schemas.microsoft.com/office/drawing/2014/main" id="{AE7014B3-FA09-39A9-ED71-2F5A068A13BD}"/>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307992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68184-93AB-72BD-7EC7-E85914133234}"/>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LID4096"/>
          </a:p>
        </p:txBody>
      </p:sp>
      <p:sp>
        <p:nvSpPr>
          <p:cNvPr id="3" name="Marcador de texto 2">
            <a:extLst>
              <a:ext uri="{FF2B5EF4-FFF2-40B4-BE49-F238E27FC236}">
                <a16:creationId xmlns:a16="http://schemas.microsoft.com/office/drawing/2014/main" id="{68C6778F-B6EA-D214-3DD7-A7865C74DA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9EFF22A-1857-8F75-6357-06D0097D3F28}"/>
              </a:ext>
            </a:extLst>
          </p:cNvPr>
          <p:cNvSpPr>
            <a:spLocks noGrp="1"/>
          </p:cNvSpPr>
          <p:nvPr>
            <p:ph type="dt" sz="half" idx="10"/>
          </p:nvPr>
        </p:nvSpPr>
        <p:spPr/>
        <p:txBody>
          <a:bodyPr/>
          <a:lstStyle/>
          <a:p>
            <a:fld id="{1DB7907E-DE4E-4626-8199-C6FDB7EB835B}" type="datetime1">
              <a:rPr lang="LID4096" smtClean="0"/>
              <a:t>09/18/2024</a:t>
            </a:fld>
            <a:endParaRPr lang="LID4096"/>
          </a:p>
        </p:txBody>
      </p:sp>
      <p:sp>
        <p:nvSpPr>
          <p:cNvPr id="5" name="Marcador de pie de página 4">
            <a:extLst>
              <a:ext uri="{FF2B5EF4-FFF2-40B4-BE49-F238E27FC236}">
                <a16:creationId xmlns:a16="http://schemas.microsoft.com/office/drawing/2014/main" id="{B70F0A4A-97EC-933E-DE95-F9F39092E715}"/>
              </a:ext>
            </a:extLst>
          </p:cNvPr>
          <p:cNvSpPr>
            <a:spLocks noGrp="1"/>
          </p:cNvSpPr>
          <p:nvPr>
            <p:ph type="ftr" sz="quarter" idx="11"/>
          </p:nvPr>
        </p:nvSpPr>
        <p:spPr/>
        <p:txBody>
          <a:bodyPr/>
          <a:lstStyle/>
          <a:p>
            <a:endParaRPr lang="LID4096"/>
          </a:p>
        </p:txBody>
      </p:sp>
      <p:sp>
        <p:nvSpPr>
          <p:cNvPr id="6" name="Marcador de número de diapositiva 5">
            <a:extLst>
              <a:ext uri="{FF2B5EF4-FFF2-40B4-BE49-F238E27FC236}">
                <a16:creationId xmlns:a16="http://schemas.microsoft.com/office/drawing/2014/main" id="{8A30BDFA-BFD7-A885-765F-32009AFDE90F}"/>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22178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3E0C5-66DC-59E1-AA2C-0406396AEFA6}"/>
              </a:ext>
            </a:extLst>
          </p:cNvPr>
          <p:cNvSpPr>
            <a:spLocks noGrp="1"/>
          </p:cNvSpPr>
          <p:nvPr>
            <p:ph type="title"/>
          </p:nvPr>
        </p:nvSpPr>
        <p:spPr/>
        <p:txBody>
          <a:bodyPr/>
          <a:lstStyle/>
          <a:p>
            <a:r>
              <a:rPr lang="es-MX"/>
              <a:t>Haz clic para modificar el estilo de título del patrón</a:t>
            </a:r>
            <a:endParaRPr lang="LID4096"/>
          </a:p>
        </p:txBody>
      </p:sp>
      <p:sp>
        <p:nvSpPr>
          <p:cNvPr id="3" name="Marcador de contenido 2">
            <a:extLst>
              <a:ext uri="{FF2B5EF4-FFF2-40B4-BE49-F238E27FC236}">
                <a16:creationId xmlns:a16="http://schemas.microsoft.com/office/drawing/2014/main" id="{80BCC062-1BEA-4133-DD78-D9043471F13C}"/>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contenido 3">
            <a:extLst>
              <a:ext uri="{FF2B5EF4-FFF2-40B4-BE49-F238E27FC236}">
                <a16:creationId xmlns:a16="http://schemas.microsoft.com/office/drawing/2014/main" id="{FDD63D62-25C4-B976-1CE3-E4EC0590C3E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5" name="Marcador de fecha 4">
            <a:extLst>
              <a:ext uri="{FF2B5EF4-FFF2-40B4-BE49-F238E27FC236}">
                <a16:creationId xmlns:a16="http://schemas.microsoft.com/office/drawing/2014/main" id="{8ED8D6BB-37F8-AFAB-447E-043E665065D5}"/>
              </a:ext>
            </a:extLst>
          </p:cNvPr>
          <p:cNvSpPr>
            <a:spLocks noGrp="1"/>
          </p:cNvSpPr>
          <p:nvPr>
            <p:ph type="dt" sz="half" idx="10"/>
          </p:nvPr>
        </p:nvSpPr>
        <p:spPr/>
        <p:txBody>
          <a:bodyPr/>
          <a:lstStyle/>
          <a:p>
            <a:fld id="{DC0ACDAB-FCDB-4DBA-9083-63C7B3979D12}" type="datetime1">
              <a:rPr lang="LID4096" smtClean="0"/>
              <a:t>09/18/2024</a:t>
            </a:fld>
            <a:endParaRPr lang="LID4096"/>
          </a:p>
        </p:txBody>
      </p:sp>
      <p:sp>
        <p:nvSpPr>
          <p:cNvPr id="6" name="Marcador de pie de página 5">
            <a:extLst>
              <a:ext uri="{FF2B5EF4-FFF2-40B4-BE49-F238E27FC236}">
                <a16:creationId xmlns:a16="http://schemas.microsoft.com/office/drawing/2014/main" id="{6B41E20D-7150-9FE2-5E7C-7C23F0FAF404}"/>
              </a:ext>
            </a:extLst>
          </p:cNvPr>
          <p:cNvSpPr>
            <a:spLocks noGrp="1"/>
          </p:cNvSpPr>
          <p:nvPr>
            <p:ph type="ftr" sz="quarter" idx="11"/>
          </p:nvPr>
        </p:nvSpPr>
        <p:spPr/>
        <p:txBody>
          <a:bodyPr/>
          <a:lstStyle/>
          <a:p>
            <a:endParaRPr lang="LID4096"/>
          </a:p>
        </p:txBody>
      </p:sp>
      <p:sp>
        <p:nvSpPr>
          <p:cNvPr id="7" name="Marcador de número de diapositiva 6">
            <a:extLst>
              <a:ext uri="{FF2B5EF4-FFF2-40B4-BE49-F238E27FC236}">
                <a16:creationId xmlns:a16="http://schemas.microsoft.com/office/drawing/2014/main" id="{8AD4FEC6-2C1E-4864-6A83-7894395D5892}"/>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286568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A5E12-56EF-37D9-5606-1818E720679A}"/>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LID4096"/>
          </a:p>
        </p:txBody>
      </p:sp>
      <p:sp>
        <p:nvSpPr>
          <p:cNvPr id="3" name="Marcador de texto 2">
            <a:extLst>
              <a:ext uri="{FF2B5EF4-FFF2-40B4-BE49-F238E27FC236}">
                <a16:creationId xmlns:a16="http://schemas.microsoft.com/office/drawing/2014/main" id="{B0443804-98D7-8534-000A-5E5AEDA8DA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1B6472A-1DCC-2F50-7138-16E257BB177E}"/>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5" name="Marcador de texto 4">
            <a:extLst>
              <a:ext uri="{FF2B5EF4-FFF2-40B4-BE49-F238E27FC236}">
                <a16:creationId xmlns:a16="http://schemas.microsoft.com/office/drawing/2014/main" id="{6CDE60BA-93B4-A984-4410-BF4FA7AAA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1E40028-A638-FDDE-01D5-4713F698C6F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7" name="Marcador de fecha 6">
            <a:extLst>
              <a:ext uri="{FF2B5EF4-FFF2-40B4-BE49-F238E27FC236}">
                <a16:creationId xmlns:a16="http://schemas.microsoft.com/office/drawing/2014/main" id="{3EBB3350-1007-B053-149A-C30F6EBA5B3B}"/>
              </a:ext>
            </a:extLst>
          </p:cNvPr>
          <p:cNvSpPr>
            <a:spLocks noGrp="1"/>
          </p:cNvSpPr>
          <p:nvPr>
            <p:ph type="dt" sz="half" idx="10"/>
          </p:nvPr>
        </p:nvSpPr>
        <p:spPr/>
        <p:txBody>
          <a:bodyPr/>
          <a:lstStyle/>
          <a:p>
            <a:fld id="{ED59BF54-07BC-4938-933E-8E1B458ABC86}" type="datetime1">
              <a:rPr lang="LID4096" smtClean="0"/>
              <a:t>09/18/2024</a:t>
            </a:fld>
            <a:endParaRPr lang="LID4096"/>
          </a:p>
        </p:txBody>
      </p:sp>
      <p:sp>
        <p:nvSpPr>
          <p:cNvPr id="8" name="Marcador de pie de página 7">
            <a:extLst>
              <a:ext uri="{FF2B5EF4-FFF2-40B4-BE49-F238E27FC236}">
                <a16:creationId xmlns:a16="http://schemas.microsoft.com/office/drawing/2014/main" id="{97E21E5D-7BF5-3E49-5755-53D38BB21323}"/>
              </a:ext>
            </a:extLst>
          </p:cNvPr>
          <p:cNvSpPr>
            <a:spLocks noGrp="1"/>
          </p:cNvSpPr>
          <p:nvPr>
            <p:ph type="ftr" sz="quarter" idx="11"/>
          </p:nvPr>
        </p:nvSpPr>
        <p:spPr/>
        <p:txBody>
          <a:bodyPr/>
          <a:lstStyle/>
          <a:p>
            <a:endParaRPr lang="LID4096"/>
          </a:p>
        </p:txBody>
      </p:sp>
      <p:sp>
        <p:nvSpPr>
          <p:cNvPr id="9" name="Marcador de número de diapositiva 8">
            <a:extLst>
              <a:ext uri="{FF2B5EF4-FFF2-40B4-BE49-F238E27FC236}">
                <a16:creationId xmlns:a16="http://schemas.microsoft.com/office/drawing/2014/main" id="{B5D839D7-D05A-5DBC-AB6E-EC4B1D46BC36}"/>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182590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1BB5E-59CF-2E9A-0D1E-5547ADF1BC91}"/>
              </a:ext>
            </a:extLst>
          </p:cNvPr>
          <p:cNvSpPr>
            <a:spLocks noGrp="1"/>
          </p:cNvSpPr>
          <p:nvPr>
            <p:ph type="title"/>
          </p:nvPr>
        </p:nvSpPr>
        <p:spPr/>
        <p:txBody>
          <a:bodyPr/>
          <a:lstStyle/>
          <a:p>
            <a:r>
              <a:rPr lang="es-MX"/>
              <a:t>Haz clic para modificar el estilo de título del patrón</a:t>
            </a:r>
            <a:endParaRPr lang="LID4096"/>
          </a:p>
        </p:txBody>
      </p:sp>
      <p:sp>
        <p:nvSpPr>
          <p:cNvPr id="3" name="Marcador de fecha 2">
            <a:extLst>
              <a:ext uri="{FF2B5EF4-FFF2-40B4-BE49-F238E27FC236}">
                <a16:creationId xmlns:a16="http://schemas.microsoft.com/office/drawing/2014/main" id="{48F47A87-204D-7653-9E08-E97E5F2996AD}"/>
              </a:ext>
            </a:extLst>
          </p:cNvPr>
          <p:cNvSpPr>
            <a:spLocks noGrp="1"/>
          </p:cNvSpPr>
          <p:nvPr>
            <p:ph type="dt" sz="half" idx="10"/>
          </p:nvPr>
        </p:nvSpPr>
        <p:spPr/>
        <p:txBody>
          <a:bodyPr/>
          <a:lstStyle/>
          <a:p>
            <a:fld id="{ADCD4010-1B77-47EF-B52B-8007438BEE84}" type="datetime1">
              <a:rPr lang="LID4096" smtClean="0"/>
              <a:t>09/18/2024</a:t>
            </a:fld>
            <a:endParaRPr lang="LID4096"/>
          </a:p>
        </p:txBody>
      </p:sp>
      <p:sp>
        <p:nvSpPr>
          <p:cNvPr id="4" name="Marcador de pie de página 3">
            <a:extLst>
              <a:ext uri="{FF2B5EF4-FFF2-40B4-BE49-F238E27FC236}">
                <a16:creationId xmlns:a16="http://schemas.microsoft.com/office/drawing/2014/main" id="{7656CC65-0870-EA7F-6056-041A910EE8F6}"/>
              </a:ext>
            </a:extLst>
          </p:cNvPr>
          <p:cNvSpPr>
            <a:spLocks noGrp="1"/>
          </p:cNvSpPr>
          <p:nvPr>
            <p:ph type="ftr" sz="quarter" idx="11"/>
          </p:nvPr>
        </p:nvSpPr>
        <p:spPr/>
        <p:txBody>
          <a:bodyPr/>
          <a:lstStyle/>
          <a:p>
            <a:endParaRPr lang="LID4096"/>
          </a:p>
        </p:txBody>
      </p:sp>
      <p:sp>
        <p:nvSpPr>
          <p:cNvPr id="5" name="Marcador de número de diapositiva 4">
            <a:extLst>
              <a:ext uri="{FF2B5EF4-FFF2-40B4-BE49-F238E27FC236}">
                <a16:creationId xmlns:a16="http://schemas.microsoft.com/office/drawing/2014/main" id="{AD3EDD24-A15E-89B7-DADD-176DAB839583}"/>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415183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E5E3B7-4E18-DDAD-40C4-C3DAC15990DC}"/>
              </a:ext>
            </a:extLst>
          </p:cNvPr>
          <p:cNvSpPr>
            <a:spLocks noGrp="1"/>
          </p:cNvSpPr>
          <p:nvPr>
            <p:ph type="dt" sz="half" idx="10"/>
          </p:nvPr>
        </p:nvSpPr>
        <p:spPr/>
        <p:txBody>
          <a:bodyPr/>
          <a:lstStyle/>
          <a:p>
            <a:fld id="{A10B191E-77A8-4F66-9F14-F632E90B03EC}" type="datetime1">
              <a:rPr lang="LID4096" smtClean="0"/>
              <a:t>09/18/2024</a:t>
            </a:fld>
            <a:endParaRPr lang="LID4096"/>
          </a:p>
        </p:txBody>
      </p:sp>
      <p:sp>
        <p:nvSpPr>
          <p:cNvPr id="3" name="Marcador de pie de página 2">
            <a:extLst>
              <a:ext uri="{FF2B5EF4-FFF2-40B4-BE49-F238E27FC236}">
                <a16:creationId xmlns:a16="http://schemas.microsoft.com/office/drawing/2014/main" id="{D7DE596C-B4A0-001F-6F48-E6D45877C356}"/>
              </a:ext>
            </a:extLst>
          </p:cNvPr>
          <p:cNvSpPr>
            <a:spLocks noGrp="1"/>
          </p:cNvSpPr>
          <p:nvPr>
            <p:ph type="ftr" sz="quarter" idx="11"/>
          </p:nvPr>
        </p:nvSpPr>
        <p:spPr/>
        <p:txBody>
          <a:bodyPr/>
          <a:lstStyle/>
          <a:p>
            <a:endParaRPr lang="LID4096"/>
          </a:p>
        </p:txBody>
      </p:sp>
      <p:sp>
        <p:nvSpPr>
          <p:cNvPr id="4" name="Marcador de número de diapositiva 3">
            <a:extLst>
              <a:ext uri="{FF2B5EF4-FFF2-40B4-BE49-F238E27FC236}">
                <a16:creationId xmlns:a16="http://schemas.microsoft.com/office/drawing/2014/main" id="{6A3CE027-20F7-73A1-2AD3-CBB762FC93E1}"/>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114042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29511-40DA-E1C1-BFEE-031DDE9FAE0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LID4096"/>
          </a:p>
        </p:txBody>
      </p:sp>
      <p:sp>
        <p:nvSpPr>
          <p:cNvPr id="3" name="Marcador de contenido 2">
            <a:extLst>
              <a:ext uri="{FF2B5EF4-FFF2-40B4-BE49-F238E27FC236}">
                <a16:creationId xmlns:a16="http://schemas.microsoft.com/office/drawing/2014/main" id="{2025BA76-79D5-1228-CE9B-9DDE7D338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texto 3">
            <a:extLst>
              <a:ext uri="{FF2B5EF4-FFF2-40B4-BE49-F238E27FC236}">
                <a16:creationId xmlns:a16="http://schemas.microsoft.com/office/drawing/2014/main" id="{F614E607-1384-F26E-5BC1-8DAEED193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B977522-E6F8-8732-A168-4E313D18E2EB}"/>
              </a:ext>
            </a:extLst>
          </p:cNvPr>
          <p:cNvSpPr>
            <a:spLocks noGrp="1"/>
          </p:cNvSpPr>
          <p:nvPr>
            <p:ph type="dt" sz="half" idx="10"/>
          </p:nvPr>
        </p:nvSpPr>
        <p:spPr/>
        <p:txBody>
          <a:bodyPr/>
          <a:lstStyle/>
          <a:p>
            <a:fld id="{FFE2017F-EFAE-4654-ADE6-B1AC18B06322}" type="datetime1">
              <a:rPr lang="LID4096" smtClean="0"/>
              <a:t>09/18/2024</a:t>
            </a:fld>
            <a:endParaRPr lang="LID4096"/>
          </a:p>
        </p:txBody>
      </p:sp>
      <p:sp>
        <p:nvSpPr>
          <p:cNvPr id="6" name="Marcador de pie de página 5">
            <a:extLst>
              <a:ext uri="{FF2B5EF4-FFF2-40B4-BE49-F238E27FC236}">
                <a16:creationId xmlns:a16="http://schemas.microsoft.com/office/drawing/2014/main" id="{2A481753-26E9-4CDC-DE09-EDB82B07B417}"/>
              </a:ext>
            </a:extLst>
          </p:cNvPr>
          <p:cNvSpPr>
            <a:spLocks noGrp="1"/>
          </p:cNvSpPr>
          <p:nvPr>
            <p:ph type="ftr" sz="quarter" idx="11"/>
          </p:nvPr>
        </p:nvSpPr>
        <p:spPr/>
        <p:txBody>
          <a:bodyPr/>
          <a:lstStyle/>
          <a:p>
            <a:endParaRPr lang="LID4096"/>
          </a:p>
        </p:txBody>
      </p:sp>
      <p:sp>
        <p:nvSpPr>
          <p:cNvPr id="7" name="Marcador de número de diapositiva 6">
            <a:extLst>
              <a:ext uri="{FF2B5EF4-FFF2-40B4-BE49-F238E27FC236}">
                <a16:creationId xmlns:a16="http://schemas.microsoft.com/office/drawing/2014/main" id="{4B84AB4F-0BB7-05A0-76C4-37CE240E563A}"/>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163324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F085E-0A0D-3D1B-16C9-8AAD1C82EFB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LID4096"/>
          </a:p>
        </p:txBody>
      </p:sp>
      <p:sp>
        <p:nvSpPr>
          <p:cNvPr id="3" name="Marcador de posición de imagen 2">
            <a:extLst>
              <a:ext uri="{FF2B5EF4-FFF2-40B4-BE49-F238E27FC236}">
                <a16:creationId xmlns:a16="http://schemas.microsoft.com/office/drawing/2014/main" id="{BF211F1F-531B-0A1D-C446-0B2D885AA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Marcador de texto 3">
            <a:extLst>
              <a:ext uri="{FF2B5EF4-FFF2-40B4-BE49-F238E27FC236}">
                <a16:creationId xmlns:a16="http://schemas.microsoft.com/office/drawing/2014/main" id="{B91B56B5-834F-456D-9102-69B16B40A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94D190B-1AE3-C413-1176-F0AE23BCF9D8}"/>
              </a:ext>
            </a:extLst>
          </p:cNvPr>
          <p:cNvSpPr>
            <a:spLocks noGrp="1"/>
          </p:cNvSpPr>
          <p:nvPr>
            <p:ph type="dt" sz="half" idx="10"/>
          </p:nvPr>
        </p:nvSpPr>
        <p:spPr/>
        <p:txBody>
          <a:bodyPr/>
          <a:lstStyle/>
          <a:p>
            <a:fld id="{66EF501C-A945-4A5C-9034-DEF2D29C87F9}" type="datetime1">
              <a:rPr lang="LID4096" smtClean="0"/>
              <a:t>09/18/2024</a:t>
            </a:fld>
            <a:endParaRPr lang="LID4096"/>
          </a:p>
        </p:txBody>
      </p:sp>
      <p:sp>
        <p:nvSpPr>
          <p:cNvPr id="6" name="Marcador de pie de página 5">
            <a:extLst>
              <a:ext uri="{FF2B5EF4-FFF2-40B4-BE49-F238E27FC236}">
                <a16:creationId xmlns:a16="http://schemas.microsoft.com/office/drawing/2014/main" id="{DAF30C79-373E-3243-04F8-89FDD3A48FD1}"/>
              </a:ext>
            </a:extLst>
          </p:cNvPr>
          <p:cNvSpPr>
            <a:spLocks noGrp="1"/>
          </p:cNvSpPr>
          <p:nvPr>
            <p:ph type="ftr" sz="quarter" idx="11"/>
          </p:nvPr>
        </p:nvSpPr>
        <p:spPr/>
        <p:txBody>
          <a:bodyPr/>
          <a:lstStyle/>
          <a:p>
            <a:endParaRPr lang="LID4096"/>
          </a:p>
        </p:txBody>
      </p:sp>
      <p:sp>
        <p:nvSpPr>
          <p:cNvPr id="7" name="Marcador de número de diapositiva 6">
            <a:extLst>
              <a:ext uri="{FF2B5EF4-FFF2-40B4-BE49-F238E27FC236}">
                <a16:creationId xmlns:a16="http://schemas.microsoft.com/office/drawing/2014/main" id="{190865A8-8A83-92B4-DD16-15BA2534B8DC}"/>
              </a:ext>
            </a:extLst>
          </p:cNvPr>
          <p:cNvSpPr>
            <a:spLocks noGrp="1"/>
          </p:cNvSpPr>
          <p:nvPr>
            <p:ph type="sldNum" sz="quarter" idx="12"/>
          </p:nvPr>
        </p:nvSpPr>
        <p:spPr/>
        <p:txBody>
          <a:bodyPr/>
          <a:lstStyle/>
          <a:p>
            <a:fld id="{8876C3C1-B3F6-4E55-A4A8-AAB0FD483261}" type="slidenum">
              <a:rPr lang="LID4096" smtClean="0"/>
              <a:t>‹Nº›</a:t>
            </a:fld>
            <a:endParaRPr lang="LID4096"/>
          </a:p>
        </p:txBody>
      </p:sp>
    </p:spTree>
    <p:extLst>
      <p:ext uri="{BB962C8B-B14F-4D97-AF65-F5344CB8AC3E}">
        <p14:creationId xmlns:p14="http://schemas.microsoft.com/office/powerpoint/2010/main" val="422420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B69F3D6-32D4-81B2-8E08-1A1E611DA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LID4096"/>
          </a:p>
        </p:txBody>
      </p:sp>
      <p:sp>
        <p:nvSpPr>
          <p:cNvPr id="3" name="Marcador de texto 2">
            <a:extLst>
              <a:ext uri="{FF2B5EF4-FFF2-40B4-BE49-F238E27FC236}">
                <a16:creationId xmlns:a16="http://schemas.microsoft.com/office/drawing/2014/main" id="{B4F034C8-D9BF-B707-A1FA-EEBAFB085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LID4096"/>
          </a:p>
        </p:txBody>
      </p:sp>
      <p:sp>
        <p:nvSpPr>
          <p:cNvPr id="4" name="Marcador de fecha 3">
            <a:extLst>
              <a:ext uri="{FF2B5EF4-FFF2-40B4-BE49-F238E27FC236}">
                <a16:creationId xmlns:a16="http://schemas.microsoft.com/office/drawing/2014/main" id="{AF387A59-A41E-6A71-F940-2F2462397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485D26-83A6-43C0-996D-6FD81B16CF28}" type="datetime1">
              <a:rPr lang="LID4096" smtClean="0"/>
              <a:t>09/18/2024</a:t>
            </a:fld>
            <a:endParaRPr lang="LID4096"/>
          </a:p>
        </p:txBody>
      </p:sp>
      <p:sp>
        <p:nvSpPr>
          <p:cNvPr id="5" name="Marcador de pie de página 4">
            <a:extLst>
              <a:ext uri="{FF2B5EF4-FFF2-40B4-BE49-F238E27FC236}">
                <a16:creationId xmlns:a16="http://schemas.microsoft.com/office/drawing/2014/main" id="{A47633DF-7F6F-527B-8CA6-760D7E58B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Marcador de número de diapositiva 5">
            <a:extLst>
              <a:ext uri="{FF2B5EF4-FFF2-40B4-BE49-F238E27FC236}">
                <a16:creationId xmlns:a16="http://schemas.microsoft.com/office/drawing/2014/main" id="{639B8C8D-ED77-51DF-E8F6-88B45E3AE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76C3C1-B3F6-4E55-A4A8-AAB0FD483261}" type="slidenum">
              <a:rPr lang="LID4096" smtClean="0"/>
              <a:t>‹Nº›</a:t>
            </a:fld>
            <a:endParaRPr lang="LID4096"/>
          </a:p>
        </p:txBody>
      </p:sp>
    </p:spTree>
    <p:extLst>
      <p:ext uri="{BB962C8B-B14F-4D97-AF65-F5344CB8AC3E}">
        <p14:creationId xmlns:p14="http://schemas.microsoft.com/office/powerpoint/2010/main" val="2445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18" Type="http://schemas.openxmlformats.org/officeDocument/2006/relationships/image" Target="../media/image26.jpg"/><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image" Target="../media/image20.jpg"/><Relationship Id="rId17" Type="http://schemas.openxmlformats.org/officeDocument/2006/relationships/image" Target="../media/image25.jpg"/><Relationship Id="rId2" Type="http://schemas.openxmlformats.org/officeDocument/2006/relationships/image" Target="../media/image10.jpg"/><Relationship Id="rId16" Type="http://schemas.openxmlformats.org/officeDocument/2006/relationships/image" Target="../media/image24.jpg"/><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jpg"/><Relationship Id="rId5" Type="http://schemas.openxmlformats.org/officeDocument/2006/relationships/image" Target="../media/image13.jpg"/><Relationship Id="rId15" Type="http://schemas.openxmlformats.org/officeDocument/2006/relationships/image" Target="../media/image23.jpg"/><Relationship Id="rId10" Type="http://schemas.openxmlformats.org/officeDocument/2006/relationships/image" Target="../media/image18.jpg"/><Relationship Id="rId19" Type="http://schemas.openxmlformats.org/officeDocument/2006/relationships/image" Target="../media/image27.jpg"/><Relationship Id="rId4" Type="http://schemas.openxmlformats.org/officeDocument/2006/relationships/image" Target="../media/image12.jpg"/><Relationship Id="rId9" Type="http://schemas.openxmlformats.org/officeDocument/2006/relationships/image" Target="../media/image17.jpg"/><Relationship Id="rId14" Type="http://schemas.openxmlformats.org/officeDocument/2006/relationships/image" Target="../media/image22.jp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F6FCEE6-9E10-7801-ED59-A3FF9BE7F349}"/>
              </a:ext>
            </a:extLst>
          </p:cNvPr>
          <p:cNvPicPr>
            <a:picLocks noChangeAspect="1"/>
          </p:cNvPicPr>
          <p:nvPr/>
        </p:nvPicPr>
        <p:blipFill>
          <a:blip r:embed="rId2"/>
          <a:stretch>
            <a:fillRect/>
          </a:stretch>
        </p:blipFill>
        <p:spPr>
          <a:xfrm>
            <a:off x="0" y="0"/>
            <a:ext cx="3858768" cy="6858000"/>
          </a:xfrm>
          <a:prstGeom prst="rect">
            <a:avLst/>
          </a:prstGeom>
        </p:spPr>
      </p:pic>
      <p:sp>
        <p:nvSpPr>
          <p:cNvPr id="2" name="Marcador de fecha 1">
            <a:extLst>
              <a:ext uri="{FF2B5EF4-FFF2-40B4-BE49-F238E27FC236}">
                <a16:creationId xmlns:a16="http://schemas.microsoft.com/office/drawing/2014/main" id="{50E9D358-17B8-B4BE-200C-9CBB7B8FF814}"/>
              </a:ext>
            </a:extLst>
          </p:cNvPr>
          <p:cNvSpPr>
            <a:spLocks noGrp="1"/>
          </p:cNvSpPr>
          <p:nvPr>
            <p:ph type="dt" sz="half" idx="10"/>
          </p:nvPr>
        </p:nvSpPr>
        <p:spPr/>
        <p:txBody>
          <a:bodyPr/>
          <a:lstStyle/>
          <a:p>
            <a:fld id="{24900A51-99EC-4413-B4C1-74AB45D533CF}"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1078A96F-0D1E-8D3C-03FA-C391C0958CE2}"/>
              </a:ext>
            </a:extLst>
          </p:cNvPr>
          <p:cNvSpPr>
            <a:spLocks noGrp="1"/>
          </p:cNvSpPr>
          <p:nvPr>
            <p:ph type="sldNum" sz="quarter" idx="12"/>
          </p:nvPr>
        </p:nvSpPr>
        <p:spPr/>
        <p:txBody>
          <a:bodyPr/>
          <a:lstStyle/>
          <a:p>
            <a:fld id="{8876C3C1-B3F6-4E55-A4A8-AAB0FD483261}" type="slidenum">
              <a:rPr lang="LID4096" smtClean="0"/>
              <a:t>1</a:t>
            </a:fld>
            <a:endParaRPr lang="LID4096"/>
          </a:p>
        </p:txBody>
      </p:sp>
      <p:sp>
        <p:nvSpPr>
          <p:cNvPr id="5" name="CuadroTexto 4">
            <a:extLst>
              <a:ext uri="{FF2B5EF4-FFF2-40B4-BE49-F238E27FC236}">
                <a16:creationId xmlns:a16="http://schemas.microsoft.com/office/drawing/2014/main" id="{609E2EE2-9400-77FF-E2CC-8D793FB8242A}"/>
              </a:ext>
            </a:extLst>
          </p:cNvPr>
          <p:cNvSpPr txBox="1"/>
          <p:nvPr/>
        </p:nvSpPr>
        <p:spPr>
          <a:xfrm>
            <a:off x="3857625" y="1752288"/>
            <a:ext cx="8167227" cy="2554545"/>
          </a:xfrm>
          <a:prstGeom prst="rect">
            <a:avLst/>
          </a:prstGeom>
          <a:noFill/>
        </p:spPr>
        <p:txBody>
          <a:bodyPr wrap="square">
            <a:spAutoFit/>
          </a:bodyPr>
          <a:lstStyle/>
          <a:p>
            <a:pPr algn="l"/>
            <a:r>
              <a:rPr lang="es-ES" sz="4000" b="1" i="0" dirty="0">
                <a:solidFill>
                  <a:srgbClr val="316CF4"/>
                </a:solidFill>
                <a:effectLst/>
                <a:latin typeface="UTECtxt Black"/>
              </a:rPr>
              <a:t>Título de la Ponencia:</a:t>
            </a:r>
          </a:p>
          <a:p>
            <a:pPr algn="l"/>
            <a:r>
              <a:rPr lang="es-ES" sz="4000" b="1" i="0" dirty="0">
                <a:solidFill>
                  <a:srgbClr val="316CF4"/>
                </a:solidFill>
                <a:effectLst/>
                <a:latin typeface="UTECtxt Black"/>
              </a:rPr>
              <a:t>Debe ser claro, conciso y representar el contenido del trabajo.</a:t>
            </a:r>
          </a:p>
          <a:p>
            <a:pPr algn="l"/>
            <a:endParaRPr lang="es-419" sz="4000" b="1" i="0" dirty="0">
              <a:solidFill>
                <a:srgbClr val="316CF4"/>
              </a:solidFill>
              <a:effectLst/>
              <a:latin typeface="UTECtxt Black"/>
            </a:endParaRPr>
          </a:p>
        </p:txBody>
      </p:sp>
      <p:sp>
        <p:nvSpPr>
          <p:cNvPr id="6" name="CuadroTexto 5">
            <a:extLst>
              <a:ext uri="{FF2B5EF4-FFF2-40B4-BE49-F238E27FC236}">
                <a16:creationId xmlns:a16="http://schemas.microsoft.com/office/drawing/2014/main" id="{81DD1535-DD06-B2CB-2C88-F47B934739BF}"/>
              </a:ext>
            </a:extLst>
          </p:cNvPr>
          <p:cNvSpPr txBox="1"/>
          <p:nvPr/>
        </p:nvSpPr>
        <p:spPr>
          <a:xfrm>
            <a:off x="3857625" y="3767865"/>
            <a:ext cx="8167227" cy="1323439"/>
          </a:xfrm>
          <a:prstGeom prst="rect">
            <a:avLst/>
          </a:prstGeom>
          <a:noFill/>
        </p:spPr>
        <p:txBody>
          <a:bodyPr wrap="square">
            <a:spAutoFit/>
          </a:bodyPr>
          <a:lstStyle/>
          <a:p>
            <a:r>
              <a:rPr lang="es-ES" sz="2000" b="0" i="0" dirty="0">
                <a:solidFill>
                  <a:srgbClr val="316CF4"/>
                </a:solidFill>
                <a:effectLst/>
                <a:latin typeface="UTECtxt Roman"/>
              </a:rPr>
              <a:t>Autores y Afiliaciones:</a:t>
            </a:r>
          </a:p>
          <a:p>
            <a:r>
              <a:rPr lang="es-ES" sz="2000" b="0" i="0" dirty="0">
                <a:solidFill>
                  <a:srgbClr val="316CF4"/>
                </a:solidFill>
                <a:effectLst/>
                <a:latin typeface="UTECtxt Roman"/>
              </a:rPr>
              <a:t>Incluir el nombre de todos los autores, junto con sus respectivas instituciones, correos electrónicos institucionales y cualquier otra información de contacto relevante.</a:t>
            </a:r>
          </a:p>
        </p:txBody>
      </p:sp>
    </p:spTree>
    <p:extLst>
      <p:ext uri="{BB962C8B-B14F-4D97-AF65-F5344CB8AC3E}">
        <p14:creationId xmlns:p14="http://schemas.microsoft.com/office/powerpoint/2010/main" val="369171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10</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292662"/>
          </a:xfrm>
          <a:prstGeom prst="rect">
            <a:avLst/>
          </a:prstGeom>
          <a:noFill/>
        </p:spPr>
        <p:txBody>
          <a:bodyPr wrap="square">
            <a:spAutoFit/>
          </a:bodyPr>
          <a:lstStyle/>
          <a:p>
            <a:r>
              <a:rPr lang="es-ES" sz="2400" b="1" i="0" dirty="0">
                <a:solidFill>
                  <a:srgbClr val="316CF4"/>
                </a:solidFill>
                <a:effectLst/>
                <a:latin typeface="UTECtxt Roman"/>
              </a:rPr>
              <a:t>7. Agradecimientos (Opcional):</a:t>
            </a:r>
          </a:p>
          <a:p>
            <a:endParaRPr lang="es-ES" b="0" i="0" dirty="0">
              <a:solidFill>
                <a:srgbClr val="212529"/>
              </a:solidFill>
              <a:effectLst/>
              <a:latin typeface="UTECtxt Roman"/>
            </a:endParaRPr>
          </a:p>
          <a:p>
            <a:r>
              <a:rPr lang="es-ES" b="0" i="0" dirty="0">
                <a:solidFill>
                  <a:srgbClr val="212529"/>
                </a:solidFill>
                <a:effectLst/>
                <a:latin typeface="UTECtxt Roman"/>
              </a:rPr>
              <a:t>Mención de cualquier institución, entidad o persona que haya contribuido significativamente al desarrollo de la investigación.</a:t>
            </a:r>
          </a:p>
        </p:txBody>
      </p:sp>
      <p:pic>
        <p:nvPicPr>
          <p:cNvPr id="4" name="Imagen 3">
            <a:extLst>
              <a:ext uri="{FF2B5EF4-FFF2-40B4-BE49-F238E27FC236}">
                <a16:creationId xmlns:a16="http://schemas.microsoft.com/office/drawing/2014/main" id="{BC718F5E-507C-C9DB-A32E-8E177AC45DBD}"/>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62866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11</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292662"/>
          </a:xfrm>
          <a:prstGeom prst="rect">
            <a:avLst/>
          </a:prstGeom>
          <a:noFill/>
        </p:spPr>
        <p:txBody>
          <a:bodyPr wrap="square">
            <a:spAutoFit/>
          </a:bodyPr>
          <a:lstStyle/>
          <a:p>
            <a:r>
              <a:rPr lang="es-ES" sz="2400" b="1" i="0" dirty="0">
                <a:solidFill>
                  <a:srgbClr val="316CF4"/>
                </a:solidFill>
                <a:effectLst/>
                <a:latin typeface="UTECtxt Roman"/>
              </a:rPr>
              <a:t>7. Agradecimientos (Opcional):</a:t>
            </a:r>
          </a:p>
          <a:p>
            <a:endParaRPr lang="es-ES" b="0" i="0" dirty="0">
              <a:solidFill>
                <a:srgbClr val="212529"/>
              </a:solidFill>
              <a:effectLst/>
              <a:latin typeface="UTECtxt Roman"/>
            </a:endParaRPr>
          </a:p>
          <a:p>
            <a:r>
              <a:rPr lang="es-ES" b="0" i="0" dirty="0">
                <a:solidFill>
                  <a:srgbClr val="212529"/>
                </a:solidFill>
                <a:effectLst/>
                <a:latin typeface="UTECtxt Roman"/>
              </a:rPr>
              <a:t>Mención de cualquier institución, entidad o persona que haya contribuido significativamente al desarrollo de la investigación.</a:t>
            </a:r>
          </a:p>
        </p:txBody>
      </p:sp>
      <p:pic>
        <p:nvPicPr>
          <p:cNvPr id="4" name="Imagen 3">
            <a:extLst>
              <a:ext uri="{FF2B5EF4-FFF2-40B4-BE49-F238E27FC236}">
                <a16:creationId xmlns:a16="http://schemas.microsoft.com/office/drawing/2014/main" id="{BC718F5E-507C-C9DB-A32E-8E177AC45DBD}"/>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244769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F6FCEE6-9E10-7801-ED59-A3FF9BE7F349}"/>
              </a:ext>
            </a:extLst>
          </p:cNvPr>
          <p:cNvPicPr>
            <a:picLocks noChangeAspect="1"/>
          </p:cNvPicPr>
          <p:nvPr/>
        </p:nvPicPr>
        <p:blipFill>
          <a:blip r:embed="rId2"/>
          <a:stretch>
            <a:fillRect/>
          </a:stretch>
        </p:blipFill>
        <p:spPr>
          <a:xfrm>
            <a:off x="0" y="0"/>
            <a:ext cx="3858768" cy="6858000"/>
          </a:xfrm>
          <a:prstGeom prst="rect">
            <a:avLst/>
          </a:prstGeom>
        </p:spPr>
      </p:pic>
      <p:sp>
        <p:nvSpPr>
          <p:cNvPr id="2" name="Marcador de fecha 1">
            <a:extLst>
              <a:ext uri="{FF2B5EF4-FFF2-40B4-BE49-F238E27FC236}">
                <a16:creationId xmlns:a16="http://schemas.microsoft.com/office/drawing/2014/main" id="{50E9D358-17B8-B4BE-200C-9CBB7B8FF814}"/>
              </a:ext>
            </a:extLst>
          </p:cNvPr>
          <p:cNvSpPr>
            <a:spLocks noGrp="1"/>
          </p:cNvSpPr>
          <p:nvPr>
            <p:ph type="dt" sz="half" idx="10"/>
          </p:nvPr>
        </p:nvSpPr>
        <p:spPr/>
        <p:txBody>
          <a:bodyPr/>
          <a:lstStyle/>
          <a:p>
            <a:fld id="{24900A51-99EC-4413-B4C1-74AB45D533CF}"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1078A96F-0D1E-8D3C-03FA-C391C0958CE2}"/>
              </a:ext>
            </a:extLst>
          </p:cNvPr>
          <p:cNvSpPr>
            <a:spLocks noGrp="1"/>
          </p:cNvSpPr>
          <p:nvPr>
            <p:ph type="sldNum" sz="quarter" idx="12"/>
          </p:nvPr>
        </p:nvSpPr>
        <p:spPr/>
        <p:txBody>
          <a:bodyPr/>
          <a:lstStyle/>
          <a:p>
            <a:fld id="{8876C3C1-B3F6-4E55-A4A8-AAB0FD483261}" type="slidenum">
              <a:rPr lang="LID4096" smtClean="0"/>
              <a:t>12</a:t>
            </a:fld>
            <a:endParaRPr lang="LID4096"/>
          </a:p>
        </p:txBody>
      </p:sp>
      <p:sp>
        <p:nvSpPr>
          <p:cNvPr id="4" name="CuadroTexto 3">
            <a:extLst>
              <a:ext uri="{FF2B5EF4-FFF2-40B4-BE49-F238E27FC236}">
                <a16:creationId xmlns:a16="http://schemas.microsoft.com/office/drawing/2014/main" id="{B3C4982A-EF49-DBEA-96FD-B80B95F171B9}"/>
              </a:ext>
            </a:extLst>
          </p:cNvPr>
          <p:cNvSpPr txBox="1"/>
          <p:nvPr/>
        </p:nvSpPr>
        <p:spPr>
          <a:xfrm>
            <a:off x="3858768" y="679724"/>
            <a:ext cx="8156251" cy="1846659"/>
          </a:xfrm>
          <a:prstGeom prst="rect">
            <a:avLst/>
          </a:prstGeom>
          <a:noFill/>
        </p:spPr>
        <p:txBody>
          <a:bodyPr wrap="square">
            <a:spAutoFit/>
          </a:bodyPr>
          <a:lstStyle/>
          <a:p>
            <a:r>
              <a:rPr lang="es-ES" sz="2400" b="1" i="0" dirty="0">
                <a:solidFill>
                  <a:srgbClr val="316CF4"/>
                </a:solidFill>
                <a:effectLst/>
                <a:latin typeface="UTECtxt Roman"/>
              </a:rPr>
              <a:t>Referencias:</a:t>
            </a:r>
          </a:p>
          <a:p>
            <a:endParaRPr lang="es-ES" b="0" i="0" dirty="0">
              <a:solidFill>
                <a:srgbClr val="212529"/>
              </a:solidFill>
              <a:effectLst/>
              <a:latin typeface="UTECtxt Roman"/>
            </a:endParaRPr>
          </a:p>
          <a:p>
            <a:r>
              <a:rPr lang="es-ES" b="0" i="0" dirty="0">
                <a:solidFill>
                  <a:srgbClr val="212529"/>
                </a:solidFill>
                <a:effectLst/>
                <a:latin typeface="UTECtxt Roman"/>
              </a:rPr>
              <a:t>Si bien no se suele incluir una lista extensa de referencias en la presentación oral, es útil tener algunas citas clave disponibles en caso de preguntas. También se pueden incluir en las diapositivas finales si es necesario. (Recomendación: mínimo 5 fuentes de información confiable de los últimos 5 años. Citación en norma APA)</a:t>
            </a:r>
          </a:p>
        </p:txBody>
      </p:sp>
    </p:spTree>
    <p:extLst>
      <p:ext uri="{BB962C8B-B14F-4D97-AF65-F5344CB8AC3E}">
        <p14:creationId xmlns:p14="http://schemas.microsoft.com/office/powerpoint/2010/main" val="230429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1A2ED9D4-8BFE-FADA-3361-0756AADD13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0" b="97000" l="1463" r="96585">
                        <a14:foregroundMark x1="49756" y1="67750" x2="72317" y2="33750"/>
                        <a14:foregroundMark x1="72317" y1="33750" x2="85122" y2="30250"/>
                        <a14:foregroundMark x1="85122" y1="30250" x2="73415" y2="64000"/>
                        <a14:foregroundMark x1="73415" y1="64000" x2="45244" y2="72250"/>
                        <a14:foregroundMark x1="45244" y1="72250" x2="3659" y2="28250"/>
                        <a14:foregroundMark x1="3659" y1="28250" x2="14268" y2="8000"/>
                        <a14:foregroundMark x1="14268" y1="8000" x2="17317" y2="52250"/>
                        <a14:foregroundMark x1="17317" y1="52250" x2="43659" y2="44000"/>
                        <a14:foregroundMark x1="43659" y1="44000" x2="59268" y2="30500"/>
                        <a14:foregroundMark x1="58659" y1="31500" x2="82073" y2="16250"/>
                        <a14:foregroundMark x1="82073" y1="16250" x2="88415" y2="44000"/>
                        <a14:foregroundMark x1="88415" y1="44000" x2="80610" y2="95500"/>
                        <a14:foregroundMark x1="80610" y1="95500" x2="25610" y2="87750"/>
                        <a14:foregroundMark x1="25610" y1="87750" x2="12317" y2="54250"/>
                        <a14:foregroundMark x1="12317" y1="54250" x2="10732" y2="30000"/>
                        <a14:foregroundMark x1="10732" y1="30000" x2="7805" y2="79250"/>
                        <a14:foregroundMark x1="7805" y1="79250" x2="8171" y2="82500"/>
                        <a14:foregroundMark x1="24878" y1="19000" x2="95122" y2="8750"/>
                        <a14:foregroundMark x1="95122" y1="8750" x2="92561" y2="61250"/>
                        <a14:foregroundMark x1="92561" y1="61250" x2="87439" y2="49500"/>
                        <a14:foregroundMark x1="89512" y1="22250" x2="74390" y2="97000"/>
                        <a14:foregroundMark x1="74390" y1="97000" x2="73537" y2="94250"/>
                        <a14:foregroundMark x1="96829" y1="25500" x2="95732" y2="26000"/>
                        <a14:foregroundMark x1="95488" y1="29500" x2="95488" y2="29500"/>
                        <a14:foregroundMark x1="16463" y1="6250" x2="2439" y2="22750"/>
                        <a14:foregroundMark x1="2439" y1="22750" x2="1707" y2="95750"/>
                        <a14:foregroundMark x1="1707" y1="95750" x2="2195" y2="8000"/>
                        <a14:foregroundMark x1="2195" y1="8000" x2="1585" y2="35250"/>
                        <a14:foregroundMark x1="1585" y1="35250" x2="6707" y2="44500"/>
                        <a14:foregroundMark x1="31098" y1="67000" x2="33537" y2="71000"/>
                        <a14:foregroundMark x1="53902" y1="52250" x2="47927" y2="53750"/>
                        <a14:foregroundMark x1="50366" y1="39250" x2="45122" y2="48250"/>
                        <a14:foregroundMark x1="70366" y1="40000" x2="71707" y2="47250"/>
                        <a14:foregroundMark x1="854" y1="3250" x2="19512" y2="7750"/>
                        <a14:foregroundMark x1="19512" y1="7750" x2="9512" y2="2750"/>
                      </a14:backgroundRemoval>
                    </a14:imgEffect>
                  </a14:imgLayer>
                </a14:imgProps>
              </a:ext>
              <a:ext uri="{28A0092B-C50C-407E-A947-70E740481C1C}">
                <a14:useLocalDpi xmlns:a14="http://schemas.microsoft.com/office/drawing/2010/main" val="0"/>
              </a:ext>
            </a:extLst>
          </a:blip>
          <a:stretch>
            <a:fillRect/>
          </a:stretch>
        </p:blipFill>
        <p:spPr>
          <a:xfrm>
            <a:off x="-1" y="0"/>
            <a:ext cx="4797000" cy="2340000"/>
          </a:xfrm>
          <a:prstGeom prst="rect">
            <a:avLst/>
          </a:prstGeom>
        </p:spPr>
      </p:pic>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13</a:t>
            </a:fld>
            <a:endParaRPr lang="LID4096"/>
          </a:p>
        </p:txBody>
      </p:sp>
      <p:pic>
        <p:nvPicPr>
          <p:cNvPr id="5" name="Imagen 4">
            <a:extLst>
              <a:ext uri="{FF2B5EF4-FFF2-40B4-BE49-F238E27FC236}">
                <a16:creationId xmlns:a16="http://schemas.microsoft.com/office/drawing/2014/main" id="{B7843D07-8171-A229-F996-2903AD7E2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29000"/>
            <a:ext cx="4165581" cy="5400000"/>
          </a:xfrm>
          <a:prstGeom prst="rect">
            <a:avLst/>
          </a:prstGeom>
        </p:spPr>
      </p:pic>
    </p:spTree>
    <p:extLst>
      <p:ext uri="{BB962C8B-B14F-4D97-AF65-F5344CB8AC3E}">
        <p14:creationId xmlns:p14="http://schemas.microsoft.com/office/powerpoint/2010/main" val="315473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1A2ED9D4-8BFE-FADA-3361-0756AADD13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0" b="97000" l="1463" r="96585">
                        <a14:foregroundMark x1="49756" y1="67750" x2="72317" y2="33750"/>
                        <a14:foregroundMark x1="72317" y1="33750" x2="85122" y2="30250"/>
                        <a14:foregroundMark x1="85122" y1="30250" x2="73415" y2="64000"/>
                        <a14:foregroundMark x1="73415" y1="64000" x2="45244" y2="72250"/>
                        <a14:foregroundMark x1="45244" y1="72250" x2="3659" y2="28250"/>
                        <a14:foregroundMark x1="3659" y1="28250" x2="14268" y2="8000"/>
                        <a14:foregroundMark x1="14268" y1="8000" x2="17317" y2="52250"/>
                        <a14:foregroundMark x1="17317" y1="52250" x2="43659" y2="44000"/>
                        <a14:foregroundMark x1="43659" y1="44000" x2="59268" y2="30500"/>
                        <a14:foregroundMark x1="58659" y1="31500" x2="82073" y2="16250"/>
                        <a14:foregroundMark x1="82073" y1="16250" x2="88415" y2="44000"/>
                        <a14:foregroundMark x1="88415" y1="44000" x2="80610" y2="95500"/>
                        <a14:foregroundMark x1="80610" y1="95500" x2="25610" y2="87750"/>
                        <a14:foregroundMark x1="25610" y1="87750" x2="12317" y2="54250"/>
                        <a14:foregroundMark x1="12317" y1="54250" x2="10732" y2="30000"/>
                        <a14:foregroundMark x1="10732" y1="30000" x2="7805" y2="79250"/>
                        <a14:foregroundMark x1="7805" y1="79250" x2="8171" y2="82500"/>
                        <a14:foregroundMark x1="24878" y1="19000" x2="95122" y2="8750"/>
                        <a14:foregroundMark x1="95122" y1="8750" x2="92561" y2="61250"/>
                        <a14:foregroundMark x1="92561" y1="61250" x2="87439" y2="49500"/>
                        <a14:foregroundMark x1="89512" y1="22250" x2="74390" y2="97000"/>
                        <a14:foregroundMark x1="74390" y1="97000" x2="73537" y2="94250"/>
                        <a14:foregroundMark x1="96829" y1="25500" x2="95732" y2="26000"/>
                        <a14:foregroundMark x1="95488" y1="29500" x2="95488" y2="29500"/>
                        <a14:foregroundMark x1="16463" y1="6250" x2="2439" y2="22750"/>
                        <a14:foregroundMark x1="2439" y1="22750" x2="1707" y2="95750"/>
                        <a14:foregroundMark x1="1707" y1="95750" x2="2195" y2="8000"/>
                        <a14:foregroundMark x1="2195" y1="8000" x2="1585" y2="35250"/>
                        <a14:foregroundMark x1="1585" y1="35250" x2="6707" y2="44500"/>
                        <a14:foregroundMark x1="31098" y1="67000" x2="33537" y2="71000"/>
                        <a14:foregroundMark x1="53902" y1="52250" x2="47927" y2="53750"/>
                        <a14:foregroundMark x1="50366" y1="39250" x2="45122" y2="48250"/>
                        <a14:foregroundMark x1="70366" y1="40000" x2="71707" y2="47250"/>
                        <a14:foregroundMark x1="854" y1="3250" x2="19512" y2="7750"/>
                        <a14:foregroundMark x1="19512" y1="7750" x2="9512" y2="2750"/>
                      </a14:backgroundRemoval>
                    </a14:imgEffect>
                  </a14:imgLayer>
                </a14:imgProps>
              </a:ext>
              <a:ext uri="{28A0092B-C50C-407E-A947-70E740481C1C}">
                <a14:useLocalDpi xmlns:a14="http://schemas.microsoft.com/office/drawing/2010/main" val="0"/>
              </a:ext>
            </a:extLst>
          </a:blip>
          <a:stretch>
            <a:fillRect/>
          </a:stretch>
        </p:blipFill>
        <p:spPr>
          <a:xfrm>
            <a:off x="-1" y="0"/>
            <a:ext cx="4797000" cy="2340000"/>
          </a:xfrm>
          <a:prstGeom prst="rect">
            <a:avLst/>
          </a:prstGeom>
        </p:spPr>
      </p:pic>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2</a:t>
            </a:fld>
            <a:endParaRPr lang="LID4096"/>
          </a:p>
        </p:txBody>
      </p:sp>
      <p:sp>
        <p:nvSpPr>
          <p:cNvPr id="6" name="CuadroTexto 5">
            <a:extLst>
              <a:ext uri="{FF2B5EF4-FFF2-40B4-BE49-F238E27FC236}">
                <a16:creationId xmlns:a16="http://schemas.microsoft.com/office/drawing/2014/main" id="{4AB18EAD-031A-AB42-5966-66456562C962}"/>
              </a:ext>
            </a:extLst>
          </p:cNvPr>
          <p:cNvSpPr txBox="1"/>
          <p:nvPr/>
        </p:nvSpPr>
        <p:spPr>
          <a:xfrm>
            <a:off x="5961124" y="311859"/>
            <a:ext cx="6096000" cy="369332"/>
          </a:xfrm>
          <a:prstGeom prst="rect">
            <a:avLst/>
          </a:prstGeom>
          <a:noFill/>
        </p:spPr>
        <p:txBody>
          <a:bodyPr wrap="square">
            <a:spAutoFit/>
          </a:bodyPr>
          <a:lstStyle/>
          <a:p>
            <a:r>
              <a:rPr lang="es-ES" b="1" i="0" dirty="0">
                <a:solidFill>
                  <a:srgbClr val="212529"/>
                </a:solidFill>
                <a:effectLst/>
                <a:latin typeface="UTECtxt Roman"/>
              </a:rPr>
              <a:t>Eje temático: Innovaciones Tecnológicas y Robóticas.</a:t>
            </a:r>
            <a:endParaRPr lang="LID4096" dirty="0"/>
          </a:p>
        </p:txBody>
      </p:sp>
      <p:pic>
        <p:nvPicPr>
          <p:cNvPr id="8" name="Imagen 7">
            <a:extLst>
              <a:ext uri="{FF2B5EF4-FFF2-40B4-BE49-F238E27FC236}">
                <a16:creationId xmlns:a16="http://schemas.microsoft.com/office/drawing/2014/main" id="{CC92D066-6CEE-35E0-89DC-A425A2F5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651" y="136525"/>
            <a:ext cx="775385" cy="720000"/>
          </a:xfrm>
          <a:prstGeom prst="rect">
            <a:avLst/>
          </a:prstGeom>
        </p:spPr>
      </p:pic>
      <p:sp>
        <p:nvSpPr>
          <p:cNvPr id="12" name="CuadroTexto 11">
            <a:extLst>
              <a:ext uri="{FF2B5EF4-FFF2-40B4-BE49-F238E27FC236}">
                <a16:creationId xmlns:a16="http://schemas.microsoft.com/office/drawing/2014/main" id="{A84D657F-39FA-E397-975A-379587A0B264}"/>
              </a:ext>
            </a:extLst>
          </p:cNvPr>
          <p:cNvSpPr txBox="1"/>
          <p:nvPr/>
        </p:nvSpPr>
        <p:spPr>
          <a:xfrm>
            <a:off x="5961124" y="1289644"/>
            <a:ext cx="6096000" cy="369332"/>
          </a:xfrm>
          <a:prstGeom prst="rect">
            <a:avLst/>
          </a:prstGeom>
          <a:noFill/>
        </p:spPr>
        <p:txBody>
          <a:bodyPr wrap="square">
            <a:spAutoFit/>
          </a:bodyPr>
          <a:lstStyle/>
          <a:p>
            <a:r>
              <a:rPr lang="es-ES" b="1" i="0" dirty="0">
                <a:solidFill>
                  <a:srgbClr val="212529"/>
                </a:solidFill>
                <a:effectLst/>
                <a:latin typeface="UTECtxt Roman"/>
              </a:rPr>
              <a:t>Eje temático: Logística y Cadena de abastecimiento.</a:t>
            </a:r>
            <a:endParaRPr lang="LID4096" dirty="0"/>
          </a:p>
        </p:txBody>
      </p:sp>
      <p:pic>
        <p:nvPicPr>
          <p:cNvPr id="14" name="Imagen 13">
            <a:extLst>
              <a:ext uri="{FF2B5EF4-FFF2-40B4-BE49-F238E27FC236}">
                <a16:creationId xmlns:a16="http://schemas.microsoft.com/office/drawing/2014/main" id="{BD7F5CAD-8B99-DFC4-4215-474D73F07C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3561" y="1114310"/>
            <a:ext cx="727563" cy="720000"/>
          </a:xfrm>
          <a:prstGeom prst="rect">
            <a:avLst/>
          </a:prstGeom>
        </p:spPr>
      </p:pic>
      <p:sp>
        <p:nvSpPr>
          <p:cNvPr id="18" name="CuadroTexto 17">
            <a:extLst>
              <a:ext uri="{FF2B5EF4-FFF2-40B4-BE49-F238E27FC236}">
                <a16:creationId xmlns:a16="http://schemas.microsoft.com/office/drawing/2014/main" id="{9A796C02-AE6A-3064-D05C-92B9B4EEC566}"/>
              </a:ext>
            </a:extLst>
          </p:cNvPr>
          <p:cNvSpPr txBox="1"/>
          <p:nvPr/>
        </p:nvSpPr>
        <p:spPr>
          <a:xfrm>
            <a:off x="5985036" y="2267429"/>
            <a:ext cx="6096000" cy="369332"/>
          </a:xfrm>
          <a:prstGeom prst="rect">
            <a:avLst/>
          </a:prstGeom>
          <a:noFill/>
        </p:spPr>
        <p:txBody>
          <a:bodyPr wrap="square">
            <a:spAutoFit/>
          </a:bodyPr>
          <a:lstStyle/>
          <a:p>
            <a:r>
              <a:rPr lang="es-ES" b="1" i="0" dirty="0">
                <a:solidFill>
                  <a:srgbClr val="212529"/>
                </a:solidFill>
                <a:effectLst/>
                <a:latin typeface="UTECtxt Roman"/>
              </a:rPr>
              <a:t>Eje temático: Ciencia y Tecnología de Alimentos.</a:t>
            </a:r>
            <a:endParaRPr lang="LID4096" dirty="0"/>
          </a:p>
        </p:txBody>
      </p:sp>
      <p:pic>
        <p:nvPicPr>
          <p:cNvPr id="20" name="Imagen 19">
            <a:extLst>
              <a:ext uri="{FF2B5EF4-FFF2-40B4-BE49-F238E27FC236}">
                <a16:creationId xmlns:a16="http://schemas.microsoft.com/office/drawing/2014/main" id="{43CAF46E-88C5-9082-ADE8-EBA8F8736E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0871" y="2092095"/>
            <a:ext cx="652941" cy="720000"/>
          </a:xfrm>
          <a:prstGeom prst="rect">
            <a:avLst/>
          </a:prstGeom>
        </p:spPr>
      </p:pic>
      <p:sp>
        <p:nvSpPr>
          <p:cNvPr id="23" name="CuadroTexto 22">
            <a:extLst>
              <a:ext uri="{FF2B5EF4-FFF2-40B4-BE49-F238E27FC236}">
                <a16:creationId xmlns:a16="http://schemas.microsoft.com/office/drawing/2014/main" id="{307AF138-43F9-C296-828D-61F65A1890F4}"/>
              </a:ext>
            </a:extLst>
          </p:cNvPr>
          <p:cNvSpPr txBox="1"/>
          <p:nvPr/>
        </p:nvSpPr>
        <p:spPr>
          <a:xfrm>
            <a:off x="6004392" y="3245214"/>
            <a:ext cx="6096000" cy="369332"/>
          </a:xfrm>
          <a:prstGeom prst="rect">
            <a:avLst/>
          </a:prstGeom>
          <a:noFill/>
        </p:spPr>
        <p:txBody>
          <a:bodyPr wrap="square">
            <a:spAutoFit/>
          </a:bodyPr>
          <a:lstStyle/>
          <a:p>
            <a:r>
              <a:rPr lang="es-ES" b="1" i="0" dirty="0">
                <a:solidFill>
                  <a:srgbClr val="212529"/>
                </a:solidFill>
                <a:effectLst/>
                <a:latin typeface="UTECtxt Roman"/>
              </a:rPr>
              <a:t>Eje temático: Educación en Ingeniería e Innovación.</a:t>
            </a:r>
            <a:endParaRPr lang="LID4096" dirty="0"/>
          </a:p>
        </p:txBody>
      </p:sp>
      <p:pic>
        <p:nvPicPr>
          <p:cNvPr id="24" name="Imagen 23">
            <a:extLst>
              <a:ext uri="{FF2B5EF4-FFF2-40B4-BE49-F238E27FC236}">
                <a16:creationId xmlns:a16="http://schemas.microsoft.com/office/drawing/2014/main" id="{6DC1B174-5A72-2177-49EC-ED4EA2F45E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0289" y="3069880"/>
            <a:ext cx="814103" cy="720000"/>
          </a:xfrm>
          <a:prstGeom prst="rect">
            <a:avLst/>
          </a:prstGeom>
        </p:spPr>
      </p:pic>
      <p:sp>
        <p:nvSpPr>
          <p:cNvPr id="26" name="CuadroTexto 25">
            <a:extLst>
              <a:ext uri="{FF2B5EF4-FFF2-40B4-BE49-F238E27FC236}">
                <a16:creationId xmlns:a16="http://schemas.microsoft.com/office/drawing/2014/main" id="{4F62AE39-6E9E-A884-BD83-EBE291A61AA4}"/>
              </a:ext>
            </a:extLst>
          </p:cNvPr>
          <p:cNvSpPr txBox="1"/>
          <p:nvPr/>
        </p:nvSpPr>
        <p:spPr>
          <a:xfrm>
            <a:off x="6004392" y="4222999"/>
            <a:ext cx="6096000" cy="369332"/>
          </a:xfrm>
          <a:prstGeom prst="rect">
            <a:avLst/>
          </a:prstGeom>
          <a:noFill/>
        </p:spPr>
        <p:txBody>
          <a:bodyPr wrap="square">
            <a:spAutoFit/>
          </a:bodyPr>
          <a:lstStyle/>
          <a:p>
            <a:r>
              <a:rPr lang="es-ES" b="1" i="0" dirty="0">
                <a:solidFill>
                  <a:srgbClr val="212529"/>
                </a:solidFill>
                <a:effectLst/>
                <a:latin typeface="UTECtxt Roman"/>
              </a:rPr>
              <a:t>Eje temático: Sostenibilidad y Medio Ambiente.</a:t>
            </a:r>
            <a:endParaRPr lang="LID4096" dirty="0"/>
          </a:p>
        </p:txBody>
      </p:sp>
      <p:pic>
        <p:nvPicPr>
          <p:cNvPr id="27" name="Imagen 26">
            <a:extLst>
              <a:ext uri="{FF2B5EF4-FFF2-40B4-BE49-F238E27FC236}">
                <a16:creationId xmlns:a16="http://schemas.microsoft.com/office/drawing/2014/main" id="{70687A9D-064A-61FD-71B9-D0A3EB067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7340" y="4047665"/>
            <a:ext cx="720000" cy="720000"/>
          </a:xfrm>
          <a:prstGeom prst="rect">
            <a:avLst/>
          </a:prstGeom>
        </p:spPr>
      </p:pic>
      <p:sp>
        <p:nvSpPr>
          <p:cNvPr id="29" name="CuadroTexto 28">
            <a:extLst>
              <a:ext uri="{FF2B5EF4-FFF2-40B4-BE49-F238E27FC236}">
                <a16:creationId xmlns:a16="http://schemas.microsoft.com/office/drawing/2014/main" id="{B1DEF1B1-72C7-9E1D-4644-0C76EC128182}"/>
              </a:ext>
            </a:extLst>
          </p:cNvPr>
          <p:cNvSpPr txBox="1"/>
          <p:nvPr/>
        </p:nvSpPr>
        <p:spPr>
          <a:xfrm>
            <a:off x="6004392" y="5200784"/>
            <a:ext cx="6096000" cy="369332"/>
          </a:xfrm>
          <a:prstGeom prst="rect">
            <a:avLst/>
          </a:prstGeom>
          <a:noFill/>
        </p:spPr>
        <p:txBody>
          <a:bodyPr wrap="square">
            <a:spAutoFit/>
          </a:bodyPr>
          <a:lstStyle/>
          <a:p>
            <a:r>
              <a:rPr lang="es-ES" b="1" i="0" dirty="0">
                <a:solidFill>
                  <a:srgbClr val="212529"/>
                </a:solidFill>
                <a:effectLst/>
                <a:latin typeface="UTECtxt Roman"/>
              </a:rPr>
              <a:t>Eje temático: Salud y Tecnología Biomédica.</a:t>
            </a:r>
            <a:endParaRPr lang="LID4096" dirty="0"/>
          </a:p>
        </p:txBody>
      </p:sp>
      <p:pic>
        <p:nvPicPr>
          <p:cNvPr id="30" name="Imagen 29">
            <a:extLst>
              <a:ext uri="{FF2B5EF4-FFF2-40B4-BE49-F238E27FC236}">
                <a16:creationId xmlns:a16="http://schemas.microsoft.com/office/drawing/2014/main" id="{BAAAF89B-75E3-9961-6A92-3EDF7306D3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9651" y="5025450"/>
            <a:ext cx="744828" cy="720000"/>
          </a:xfrm>
          <a:prstGeom prst="rect">
            <a:avLst/>
          </a:prstGeom>
        </p:spPr>
      </p:pic>
      <p:pic>
        <p:nvPicPr>
          <p:cNvPr id="31" name="Imagen 30">
            <a:extLst>
              <a:ext uri="{FF2B5EF4-FFF2-40B4-BE49-F238E27FC236}">
                <a16:creationId xmlns:a16="http://schemas.microsoft.com/office/drawing/2014/main" id="{77C0C1C7-D341-E3A2-AFF5-5D3C06E473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18489" y="5924242"/>
            <a:ext cx="749032" cy="720000"/>
          </a:xfrm>
          <a:prstGeom prst="rect">
            <a:avLst/>
          </a:prstGeom>
        </p:spPr>
      </p:pic>
      <p:sp>
        <p:nvSpPr>
          <p:cNvPr id="33" name="CuadroTexto 32">
            <a:extLst>
              <a:ext uri="{FF2B5EF4-FFF2-40B4-BE49-F238E27FC236}">
                <a16:creationId xmlns:a16="http://schemas.microsoft.com/office/drawing/2014/main" id="{0EB7992E-D3C4-D408-7CFA-E278AB1A1AFF}"/>
              </a:ext>
            </a:extLst>
          </p:cNvPr>
          <p:cNvSpPr txBox="1"/>
          <p:nvPr/>
        </p:nvSpPr>
        <p:spPr>
          <a:xfrm>
            <a:off x="6004392" y="6099576"/>
            <a:ext cx="6096000" cy="369332"/>
          </a:xfrm>
          <a:prstGeom prst="rect">
            <a:avLst/>
          </a:prstGeom>
          <a:noFill/>
        </p:spPr>
        <p:txBody>
          <a:bodyPr wrap="square">
            <a:spAutoFit/>
          </a:bodyPr>
          <a:lstStyle/>
          <a:p>
            <a:r>
              <a:rPr lang="es-ES" b="1" i="0" dirty="0">
                <a:solidFill>
                  <a:srgbClr val="212529"/>
                </a:solidFill>
                <a:effectLst/>
                <a:latin typeface="UTECtxt Roman"/>
              </a:rPr>
              <a:t>Eje temático: Música y Artes.</a:t>
            </a:r>
            <a:endParaRPr lang="LID4096" dirty="0"/>
          </a:p>
        </p:txBody>
      </p:sp>
      <p:sp>
        <p:nvSpPr>
          <p:cNvPr id="35" name="CuadroTexto 34">
            <a:extLst>
              <a:ext uri="{FF2B5EF4-FFF2-40B4-BE49-F238E27FC236}">
                <a16:creationId xmlns:a16="http://schemas.microsoft.com/office/drawing/2014/main" id="{E7AA5E1E-6FEF-CE88-A438-3DBE73B9CCE3}"/>
              </a:ext>
            </a:extLst>
          </p:cNvPr>
          <p:cNvSpPr txBox="1"/>
          <p:nvPr/>
        </p:nvSpPr>
        <p:spPr>
          <a:xfrm>
            <a:off x="520537" y="2615461"/>
            <a:ext cx="3755923" cy="3139321"/>
          </a:xfrm>
          <a:prstGeom prst="rect">
            <a:avLst/>
          </a:prstGeom>
          <a:noFill/>
        </p:spPr>
        <p:txBody>
          <a:bodyPr wrap="square">
            <a:spAutoFit/>
          </a:bodyPr>
          <a:lstStyle/>
          <a:p>
            <a:r>
              <a:rPr lang="es-ES" b="0" i="0" dirty="0">
                <a:solidFill>
                  <a:srgbClr val="212529"/>
                </a:solidFill>
                <a:effectLst/>
                <a:latin typeface="UTECtxt Roman"/>
              </a:rPr>
              <a:t>Se recomienda un promedio de 8-12 diapositivas, teniendo en cuenta la duración de la ponencia. </a:t>
            </a:r>
          </a:p>
          <a:p>
            <a:endParaRPr lang="es-ES" b="0" i="0" dirty="0">
              <a:solidFill>
                <a:srgbClr val="212529"/>
              </a:solidFill>
              <a:effectLst/>
              <a:latin typeface="UTECtxt Roman"/>
            </a:endParaRPr>
          </a:p>
          <a:p>
            <a:r>
              <a:rPr lang="es-ES" b="0" i="0" dirty="0">
                <a:solidFill>
                  <a:srgbClr val="212529"/>
                </a:solidFill>
                <a:effectLst/>
                <a:latin typeface="UTECtxt Roman"/>
              </a:rPr>
              <a:t>Evitar saturar las diapositivas con mucho texto.</a:t>
            </a:r>
          </a:p>
          <a:p>
            <a:endParaRPr lang="es-ES" b="0" i="0" dirty="0">
              <a:solidFill>
                <a:srgbClr val="212529"/>
              </a:solidFill>
              <a:effectLst/>
              <a:latin typeface="UTECtxt Roman"/>
            </a:endParaRPr>
          </a:p>
          <a:p>
            <a:r>
              <a:rPr lang="es-ES" b="0" i="0" dirty="0">
                <a:solidFill>
                  <a:srgbClr val="212529"/>
                </a:solidFill>
                <a:effectLst/>
                <a:latin typeface="UTECtxt Roman"/>
              </a:rPr>
              <a:t>Gráficos y visualizaciones: Incluir gráficos, tablas y figuras claras para respaldar los resultados y facilitar la comprensión.</a:t>
            </a:r>
          </a:p>
        </p:txBody>
      </p:sp>
    </p:spTree>
    <p:extLst>
      <p:ext uri="{BB962C8B-B14F-4D97-AF65-F5344CB8AC3E}">
        <p14:creationId xmlns:p14="http://schemas.microsoft.com/office/powerpoint/2010/main" val="357535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3</a:t>
            </a:fld>
            <a:endParaRPr lang="LID4096"/>
          </a:p>
        </p:txBody>
      </p:sp>
      <p:pic>
        <p:nvPicPr>
          <p:cNvPr id="38" name="Imagen 37">
            <a:extLst>
              <a:ext uri="{FF2B5EF4-FFF2-40B4-BE49-F238E27FC236}">
                <a16:creationId xmlns:a16="http://schemas.microsoft.com/office/drawing/2014/main" id="{EC3C3033-8400-6B66-E0F4-F6CC4BBF2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182" y="1515466"/>
            <a:ext cx="1080000" cy="1080000"/>
          </a:xfrm>
          <a:prstGeom prst="rect">
            <a:avLst/>
          </a:prstGeom>
        </p:spPr>
      </p:pic>
      <p:pic>
        <p:nvPicPr>
          <p:cNvPr id="39" name="Imagen 38">
            <a:extLst>
              <a:ext uri="{FF2B5EF4-FFF2-40B4-BE49-F238E27FC236}">
                <a16:creationId xmlns:a16="http://schemas.microsoft.com/office/drawing/2014/main" id="{0138795F-F317-390B-9C60-6E5735D0A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11" y="1515466"/>
            <a:ext cx="1080000" cy="1080000"/>
          </a:xfrm>
          <a:prstGeom prst="rect">
            <a:avLst/>
          </a:prstGeom>
        </p:spPr>
      </p:pic>
      <p:pic>
        <p:nvPicPr>
          <p:cNvPr id="40" name="Imagen 39">
            <a:extLst>
              <a:ext uri="{FF2B5EF4-FFF2-40B4-BE49-F238E27FC236}">
                <a16:creationId xmlns:a16="http://schemas.microsoft.com/office/drawing/2014/main" id="{6E86A3BF-423B-EB63-A3C7-12E9FF37B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1330" y="1515466"/>
            <a:ext cx="1080000" cy="1080000"/>
          </a:xfrm>
          <a:prstGeom prst="rect">
            <a:avLst/>
          </a:prstGeom>
        </p:spPr>
      </p:pic>
      <p:pic>
        <p:nvPicPr>
          <p:cNvPr id="41" name="Imagen 40">
            <a:extLst>
              <a:ext uri="{FF2B5EF4-FFF2-40B4-BE49-F238E27FC236}">
                <a16:creationId xmlns:a16="http://schemas.microsoft.com/office/drawing/2014/main" id="{8E640265-00A6-022A-D919-3701CB4BC7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8404" y="1520780"/>
            <a:ext cx="1080000" cy="1080000"/>
          </a:xfrm>
          <a:prstGeom prst="rect">
            <a:avLst/>
          </a:prstGeom>
        </p:spPr>
      </p:pic>
      <p:pic>
        <p:nvPicPr>
          <p:cNvPr id="42" name="Imagen 41">
            <a:extLst>
              <a:ext uri="{FF2B5EF4-FFF2-40B4-BE49-F238E27FC236}">
                <a16:creationId xmlns:a16="http://schemas.microsoft.com/office/drawing/2014/main" id="{7F6B9C5F-120A-FD18-422F-BB799FD6C7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5478" y="1520780"/>
            <a:ext cx="1080000" cy="1080000"/>
          </a:xfrm>
          <a:prstGeom prst="rect">
            <a:avLst/>
          </a:prstGeom>
        </p:spPr>
      </p:pic>
      <p:pic>
        <p:nvPicPr>
          <p:cNvPr id="43" name="Imagen 42">
            <a:extLst>
              <a:ext uri="{FF2B5EF4-FFF2-40B4-BE49-F238E27FC236}">
                <a16:creationId xmlns:a16="http://schemas.microsoft.com/office/drawing/2014/main" id="{3E532130-D294-2CC5-8C2C-E5BCDAA851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7182" y="2769094"/>
            <a:ext cx="1080000" cy="1080000"/>
          </a:xfrm>
          <a:prstGeom prst="rect">
            <a:avLst/>
          </a:prstGeom>
        </p:spPr>
      </p:pic>
      <p:pic>
        <p:nvPicPr>
          <p:cNvPr id="44" name="Imagen 43">
            <a:extLst>
              <a:ext uri="{FF2B5EF4-FFF2-40B4-BE49-F238E27FC236}">
                <a16:creationId xmlns:a16="http://schemas.microsoft.com/office/drawing/2014/main" id="{60406FDA-A24A-EF87-767C-5684BE6C06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9037" y="2769094"/>
            <a:ext cx="1080000" cy="1080000"/>
          </a:xfrm>
          <a:prstGeom prst="rect">
            <a:avLst/>
          </a:prstGeom>
        </p:spPr>
      </p:pic>
      <p:pic>
        <p:nvPicPr>
          <p:cNvPr id="45" name="Imagen 44">
            <a:extLst>
              <a:ext uri="{FF2B5EF4-FFF2-40B4-BE49-F238E27FC236}">
                <a16:creationId xmlns:a16="http://schemas.microsoft.com/office/drawing/2014/main" id="{5B8106E9-E1BE-E062-7B80-F26139F1BF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41330" y="2769094"/>
            <a:ext cx="1080000" cy="1080000"/>
          </a:xfrm>
          <a:prstGeom prst="rect">
            <a:avLst/>
          </a:prstGeom>
        </p:spPr>
      </p:pic>
      <p:pic>
        <p:nvPicPr>
          <p:cNvPr id="46" name="Imagen 45">
            <a:extLst>
              <a:ext uri="{FF2B5EF4-FFF2-40B4-BE49-F238E27FC236}">
                <a16:creationId xmlns:a16="http://schemas.microsoft.com/office/drawing/2014/main" id="{2D92D455-460F-5A9D-88B1-8E7067FBB0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8404" y="2772593"/>
            <a:ext cx="1080000" cy="1080000"/>
          </a:xfrm>
          <a:prstGeom prst="rect">
            <a:avLst/>
          </a:prstGeom>
        </p:spPr>
      </p:pic>
      <p:pic>
        <p:nvPicPr>
          <p:cNvPr id="47" name="Imagen 46">
            <a:extLst>
              <a:ext uri="{FF2B5EF4-FFF2-40B4-BE49-F238E27FC236}">
                <a16:creationId xmlns:a16="http://schemas.microsoft.com/office/drawing/2014/main" id="{C0A6B4A7-FB06-43A9-C256-74DDD5DD0B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15478" y="2772593"/>
            <a:ext cx="1080000" cy="1080000"/>
          </a:xfrm>
          <a:prstGeom prst="rect">
            <a:avLst/>
          </a:prstGeom>
        </p:spPr>
      </p:pic>
      <p:pic>
        <p:nvPicPr>
          <p:cNvPr id="48" name="Imagen 47">
            <a:extLst>
              <a:ext uri="{FF2B5EF4-FFF2-40B4-BE49-F238E27FC236}">
                <a16:creationId xmlns:a16="http://schemas.microsoft.com/office/drawing/2014/main" id="{BE1D5E86-807E-85D9-A8E0-9801F87962A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7182" y="4022722"/>
            <a:ext cx="1080000" cy="1080000"/>
          </a:xfrm>
          <a:prstGeom prst="rect">
            <a:avLst/>
          </a:prstGeom>
        </p:spPr>
      </p:pic>
      <p:pic>
        <p:nvPicPr>
          <p:cNvPr id="49" name="Imagen 48">
            <a:extLst>
              <a:ext uri="{FF2B5EF4-FFF2-40B4-BE49-F238E27FC236}">
                <a16:creationId xmlns:a16="http://schemas.microsoft.com/office/drawing/2014/main" id="{D7D725A6-0329-93B6-8D9F-AE16C8EF9F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05030" y="4022722"/>
            <a:ext cx="1080000" cy="1080000"/>
          </a:xfrm>
          <a:prstGeom prst="rect">
            <a:avLst/>
          </a:prstGeom>
        </p:spPr>
      </p:pic>
      <p:pic>
        <p:nvPicPr>
          <p:cNvPr id="50" name="Imagen 49">
            <a:extLst>
              <a:ext uri="{FF2B5EF4-FFF2-40B4-BE49-F238E27FC236}">
                <a16:creationId xmlns:a16="http://schemas.microsoft.com/office/drawing/2014/main" id="{DAB4E268-0F10-CFC6-CACD-6457D586BE0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41330" y="4022722"/>
            <a:ext cx="1080000" cy="1080000"/>
          </a:xfrm>
          <a:prstGeom prst="rect">
            <a:avLst/>
          </a:prstGeom>
        </p:spPr>
      </p:pic>
      <p:pic>
        <p:nvPicPr>
          <p:cNvPr id="51" name="Imagen 50">
            <a:extLst>
              <a:ext uri="{FF2B5EF4-FFF2-40B4-BE49-F238E27FC236}">
                <a16:creationId xmlns:a16="http://schemas.microsoft.com/office/drawing/2014/main" id="{620D1103-21F7-4310-C926-320A0A99E92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378404" y="4022722"/>
            <a:ext cx="1080000" cy="1080000"/>
          </a:xfrm>
          <a:prstGeom prst="rect">
            <a:avLst/>
          </a:prstGeom>
        </p:spPr>
      </p:pic>
      <p:pic>
        <p:nvPicPr>
          <p:cNvPr id="53" name="Imagen 52">
            <a:extLst>
              <a:ext uri="{FF2B5EF4-FFF2-40B4-BE49-F238E27FC236}">
                <a16:creationId xmlns:a16="http://schemas.microsoft.com/office/drawing/2014/main" id="{63C853C5-186E-5FE6-8EB4-9E8FD605FCC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715478" y="4022722"/>
            <a:ext cx="1080000" cy="1080000"/>
          </a:xfrm>
          <a:prstGeom prst="rect">
            <a:avLst/>
          </a:prstGeom>
        </p:spPr>
      </p:pic>
      <p:pic>
        <p:nvPicPr>
          <p:cNvPr id="54" name="Imagen 53">
            <a:extLst>
              <a:ext uri="{FF2B5EF4-FFF2-40B4-BE49-F238E27FC236}">
                <a16:creationId xmlns:a16="http://schemas.microsoft.com/office/drawing/2014/main" id="{4810F4DD-451E-E229-6728-55D7382C718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41330" y="5276350"/>
            <a:ext cx="1082323" cy="1080000"/>
          </a:xfrm>
          <a:prstGeom prst="rect">
            <a:avLst/>
          </a:prstGeom>
        </p:spPr>
      </p:pic>
      <p:pic>
        <p:nvPicPr>
          <p:cNvPr id="56" name="Imagen 55">
            <a:extLst>
              <a:ext uri="{FF2B5EF4-FFF2-40B4-BE49-F238E27FC236}">
                <a16:creationId xmlns:a16="http://schemas.microsoft.com/office/drawing/2014/main" id="{100B8BB5-4163-80F2-77F0-E6B8497CF98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367182" y="5276350"/>
            <a:ext cx="1080000" cy="1080000"/>
          </a:xfrm>
          <a:prstGeom prst="rect">
            <a:avLst/>
          </a:prstGeom>
        </p:spPr>
      </p:pic>
      <p:pic>
        <p:nvPicPr>
          <p:cNvPr id="58" name="Imagen 57">
            <a:extLst>
              <a:ext uri="{FF2B5EF4-FFF2-40B4-BE49-F238E27FC236}">
                <a16:creationId xmlns:a16="http://schemas.microsoft.com/office/drawing/2014/main" id="{9CDA1334-7157-9100-A8EF-47BFD7E0E6B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699037" y="5276350"/>
            <a:ext cx="1080000" cy="1080000"/>
          </a:xfrm>
          <a:prstGeom prst="rect">
            <a:avLst/>
          </a:prstGeom>
        </p:spPr>
      </p:pic>
      <p:sp>
        <p:nvSpPr>
          <p:cNvPr id="59" name="CuadroTexto 58">
            <a:extLst>
              <a:ext uri="{FF2B5EF4-FFF2-40B4-BE49-F238E27FC236}">
                <a16:creationId xmlns:a16="http://schemas.microsoft.com/office/drawing/2014/main" id="{A47877F1-9E7F-8693-62EC-1990303A9E8A}"/>
              </a:ext>
            </a:extLst>
          </p:cNvPr>
          <p:cNvSpPr txBox="1"/>
          <p:nvPr/>
        </p:nvSpPr>
        <p:spPr>
          <a:xfrm>
            <a:off x="208425" y="1515466"/>
            <a:ext cx="4896464" cy="3970318"/>
          </a:xfrm>
          <a:prstGeom prst="rect">
            <a:avLst/>
          </a:prstGeom>
          <a:noFill/>
        </p:spPr>
        <p:txBody>
          <a:bodyPr wrap="square">
            <a:spAutoFit/>
          </a:bodyPr>
          <a:lstStyle/>
          <a:p>
            <a:r>
              <a:rPr lang="es-ES" b="0" i="0" dirty="0">
                <a:solidFill>
                  <a:srgbClr val="212529"/>
                </a:solidFill>
                <a:effectLst/>
                <a:latin typeface="UTECtxt Roman"/>
              </a:rPr>
              <a:t>El </a:t>
            </a:r>
            <a:r>
              <a:rPr lang="es-ES" b="0" i="0" dirty="0">
                <a:solidFill>
                  <a:srgbClr val="316CF4"/>
                </a:solidFill>
                <a:effectLst/>
                <a:latin typeface="UTECtxt Roman"/>
              </a:rPr>
              <a:t>25 de septiembre de 2015</a:t>
            </a:r>
            <a:r>
              <a:rPr lang="es-ES" b="0" i="0" dirty="0">
                <a:solidFill>
                  <a:srgbClr val="212529"/>
                </a:solidFill>
                <a:effectLst/>
                <a:latin typeface="UTECtxt Roman"/>
              </a:rPr>
              <a:t>, los líderes mundiales adoptaron un</a:t>
            </a:r>
            <a:r>
              <a:rPr lang="es-ES" b="0" i="0" dirty="0">
                <a:effectLst/>
                <a:latin typeface="UTECtxt Roman"/>
              </a:rPr>
              <a:t> conjunto </a:t>
            </a:r>
            <a:r>
              <a:rPr lang="es-ES" b="0" i="0" dirty="0">
                <a:solidFill>
                  <a:srgbClr val="212529"/>
                </a:solidFill>
                <a:effectLst/>
                <a:latin typeface="UTECtxt Roman"/>
              </a:rPr>
              <a:t>de o</a:t>
            </a:r>
            <a:r>
              <a:rPr lang="es-ES" b="0" i="0" dirty="0">
                <a:effectLst/>
                <a:latin typeface="UTECtxt Roman"/>
              </a:rPr>
              <a:t>bjetivo</a:t>
            </a:r>
            <a:r>
              <a:rPr lang="es-ES" b="0" i="0" dirty="0">
                <a:solidFill>
                  <a:srgbClr val="212529"/>
                </a:solidFill>
                <a:effectLst/>
                <a:latin typeface="UTECtxt Roman"/>
              </a:rPr>
              <a:t>s globales para erradicar la pobreza, proteger el planeta y asegurar la prosperidad para todos como parte de una nueva agenda de desarrollo sostenible. Cada objetivo tiene metas específicas que deben alcanzarse en los próximos 15 años.</a:t>
            </a:r>
          </a:p>
          <a:p>
            <a:endParaRPr lang="es-ES" b="0" i="0" dirty="0">
              <a:solidFill>
                <a:srgbClr val="212529"/>
              </a:solidFill>
              <a:effectLst/>
              <a:latin typeface="UTECtxt Roman"/>
            </a:endParaRPr>
          </a:p>
          <a:p>
            <a:r>
              <a:rPr lang="es-ES" b="0" i="0" dirty="0">
                <a:solidFill>
                  <a:srgbClr val="212529"/>
                </a:solidFill>
                <a:effectLst/>
                <a:latin typeface="UTECtxt Roman"/>
              </a:rPr>
              <a:t>Para alcanzar estas metas, todo el mundo tiene que hacer su parte: los gobiernos, el sector privado, la sociedad civil y personas como usted.</a:t>
            </a:r>
          </a:p>
          <a:p>
            <a:endParaRPr lang="es-ES" b="0" i="0" dirty="0">
              <a:solidFill>
                <a:srgbClr val="212529"/>
              </a:solidFill>
              <a:effectLst/>
              <a:latin typeface="UTECtxt Roman"/>
            </a:endParaRPr>
          </a:p>
          <a:p>
            <a:r>
              <a:rPr lang="es-ES" b="0" i="0" dirty="0">
                <a:solidFill>
                  <a:srgbClr val="212529"/>
                </a:solidFill>
                <a:effectLst/>
                <a:latin typeface="UTECtxt Roman"/>
              </a:rPr>
              <a:t>¿Quieres participar? Puedes empezar por decirle a todos acerca de estos objetivos.</a:t>
            </a:r>
          </a:p>
        </p:txBody>
      </p:sp>
      <p:pic>
        <p:nvPicPr>
          <p:cNvPr id="60" name="Imagen 59">
            <a:extLst>
              <a:ext uri="{FF2B5EF4-FFF2-40B4-BE49-F238E27FC236}">
                <a16:creationId xmlns:a16="http://schemas.microsoft.com/office/drawing/2014/main" id="{7B7DECE8-B9BC-F487-9E5C-C4CB430D28D3}"/>
              </a:ext>
            </a:extLst>
          </p:cNvPr>
          <p:cNvPicPr>
            <a:picLocks noChangeAspect="1"/>
          </p:cNvPicPr>
          <p:nvPr/>
        </p:nvPicPr>
        <p:blipFill>
          <a:blip r:embed="rId20"/>
          <a:srcRect t="14905" r="1451"/>
          <a:stretch/>
        </p:blipFill>
        <p:spPr>
          <a:xfrm>
            <a:off x="0" y="-9832"/>
            <a:ext cx="12192000" cy="1088700"/>
          </a:xfrm>
          <a:prstGeom prst="rect">
            <a:avLst/>
          </a:prstGeom>
        </p:spPr>
      </p:pic>
    </p:spTree>
    <p:extLst>
      <p:ext uri="{BB962C8B-B14F-4D97-AF65-F5344CB8AC3E}">
        <p14:creationId xmlns:p14="http://schemas.microsoft.com/office/powerpoint/2010/main" val="378923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4</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384995"/>
          </a:xfrm>
          <a:prstGeom prst="rect">
            <a:avLst/>
          </a:prstGeom>
          <a:noFill/>
        </p:spPr>
        <p:txBody>
          <a:bodyPr wrap="square">
            <a:spAutoFit/>
          </a:bodyPr>
          <a:lstStyle/>
          <a:p>
            <a:pPr marL="457200" indent="-457200">
              <a:buAutoNum type="arabicPeriod"/>
            </a:pPr>
            <a:r>
              <a:rPr lang="es-ES" sz="2400" b="1" i="0" dirty="0">
                <a:solidFill>
                  <a:srgbClr val="316CF4"/>
                </a:solidFill>
                <a:effectLst/>
                <a:latin typeface="UTECtxt Roman"/>
              </a:rPr>
              <a:t>Resumen:</a:t>
            </a:r>
          </a:p>
          <a:p>
            <a:endParaRPr lang="es-ES" sz="2400" b="1" i="0" dirty="0">
              <a:solidFill>
                <a:srgbClr val="316CF4"/>
              </a:solidFill>
              <a:effectLst/>
              <a:latin typeface="UTECtxt Roman"/>
            </a:endParaRPr>
          </a:p>
          <a:p>
            <a:r>
              <a:rPr lang="es-ES" b="0" i="0" dirty="0">
                <a:solidFill>
                  <a:srgbClr val="212529"/>
                </a:solidFill>
                <a:effectLst/>
                <a:latin typeface="UTECtxt Roman"/>
              </a:rPr>
              <a:t>Una versión breve del resumen de 250 palabras ya presentado, que los autores pueden utilizar como introducción verbal a la audiencia. Debe incluir el objetivo del estudio, la metodología básica y las conclusiones más importantes.</a:t>
            </a:r>
          </a:p>
        </p:txBody>
      </p:sp>
      <p:pic>
        <p:nvPicPr>
          <p:cNvPr id="12" name="Imagen 11">
            <a:extLst>
              <a:ext uri="{FF2B5EF4-FFF2-40B4-BE49-F238E27FC236}">
                <a16:creationId xmlns:a16="http://schemas.microsoft.com/office/drawing/2014/main" id="{3D2711E2-7696-CD96-0D98-68836EF196BA}"/>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93341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5</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846659"/>
          </a:xfrm>
          <a:prstGeom prst="rect">
            <a:avLst/>
          </a:prstGeom>
          <a:noFill/>
        </p:spPr>
        <p:txBody>
          <a:bodyPr wrap="square">
            <a:spAutoFit/>
          </a:bodyPr>
          <a:lstStyle/>
          <a:p>
            <a:r>
              <a:rPr lang="es-ES" sz="2400" b="1" i="0" dirty="0">
                <a:solidFill>
                  <a:srgbClr val="316CF4"/>
                </a:solidFill>
                <a:effectLst/>
                <a:latin typeface="UTECtxt Roman"/>
              </a:rPr>
              <a:t>2. Introducción</a:t>
            </a:r>
          </a:p>
          <a:p>
            <a:endParaRPr lang="es-ES" b="0" i="0" dirty="0">
              <a:solidFill>
                <a:srgbClr val="212529"/>
              </a:solidFill>
              <a:effectLst/>
              <a:latin typeface="UTECtxt Roman"/>
            </a:endParaRPr>
          </a:p>
          <a:p>
            <a:r>
              <a:rPr lang="es-ES" b="0" i="0" dirty="0">
                <a:solidFill>
                  <a:srgbClr val="212529"/>
                </a:solidFill>
                <a:effectLst/>
                <a:latin typeface="UTECtxt Roman"/>
              </a:rPr>
              <a:t>Contextualización del tema, ¿Por qué es relevante esta investigación?, ¿Qué problema busca resolver?</a:t>
            </a:r>
          </a:p>
          <a:p>
            <a:r>
              <a:rPr lang="es-ES" b="0" i="0" dirty="0">
                <a:solidFill>
                  <a:srgbClr val="212529"/>
                </a:solidFill>
                <a:effectLst/>
                <a:latin typeface="UTECtxt Roman"/>
              </a:rPr>
              <a:t>Pregunta o hipótesis de investigación.</a:t>
            </a:r>
          </a:p>
          <a:p>
            <a:r>
              <a:rPr lang="es-ES" b="0" i="0" dirty="0">
                <a:solidFill>
                  <a:srgbClr val="212529"/>
                </a:solidFill>
                <a:effectLst/>
                <a:latin typeface="UTECtxt Roman"/>
              </a:rPr>
              <a:t>Plantear claramente el objetivo del trabajo.</a:t>
            </a:r>
          </a:p>
          <a:p>
            <a:r>
              <a:rPr lang="es-ES" b="0" i="0" dirty="0">
                <a:solidFill>
                  <a:srgbClr val="212529"/>
                </a:solidFill>
                <a:effectLst/>
                <a:latin typeface="UTECtxt Roman"/>
              </a:rPr>
              <a:t>Relación con los ejes temáticos del congreso.</a:t>
            </a:r>
          </a:p>
        </p:txBody>
      </p:sp>
      <p:pic>
        <p:nvPicPr>
          <p:cNvPr id="4" name="Imagen 3">
            <a:extLst>
              <a:ext uri="{FF2B5EF4-FFF2-40B4-BE49-F238E27FC236}">
                <a16:creationId xmlns:a16="http://schemas.microsoft.com/office/drawing/2014/main" id="{4026F0EF-B15A-847E-B1D6-87E9C3B0A0BF}"/>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262943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6</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569660"/>
          </a:xfrm>
          <a:prstGeom prst="rect">
            <a:avLst/>
          </a:prstGeom>
          <a:noFill/>
        </p:spPr>
        <p:txBody>
          <a:bodyPr wrap="square">
            <a:spAutoFit/>
          </a:bodyPr>
          <a:lstStyle/>
          <a:p>
            <a:r>
              <a:rPr lang="es-ES" sz="2400" b="1" i="0" dirty="0">
                <a:solidFill>
                  <a:srgbClr val="316CF4"/>
                </a:solidFill>
                <a:effectLst/>
                <a:latin typeface="UTECtxt Roman"/>
              </a:rPr>
              <a:t>3. Metodología:</a:t>
            </a:r>
          </a:p>
          <a:p>
            <a:endParaRPr lang="es-ES" b="0" i="0" dirty="0">
              <a:solidFill>
                <a:srgbClr val="212529"/>
              </a:solidFill>
              <a:effectLst/>
              <a:latin typeface="UTECtxt Roman"/>
            </a:endParaRPr>
          </a:p>
          <a:p>
            <a:r>
              <a:rPr lang="es-ES" b="0" i="0" dirty="0">
                <a:solidFill>
                  <a:srgbClr val="212529"/>
                </a:solidFill>
                <a:effectLst/>
                <a:latin typeface="UTECtxt Roman"/>
              </a:rPr>
              <a:t>Explicación clara y detallada de los métodos utilizados en la investigación.</a:t>
            </a:r>
          </a:p>
          <a:p>
            <a:r>
              <a:rPr lang="es-ES" b="0" i="0" dirty="0">
                <a:solidFill>
                  <a:srgbClr val="212529"/>
                </a:solidFill>
                <a:effectLst/>
                <a:latin typeface="UTECtxt Roman"/>
              </a:rPr>
              <a:t>Descripción de las herramientas, técnicas y enfoques aplicados.</a:t>
            </a:r>
          </a:p>
          <a:p>
            <a:r>
              <a:rPr lang="es-ES" b="0" i="0" dirty="0">
                <a:solidFill>
                  <a:srgbClr val="212529"/>
                </a:solidFill>
                <a:effectLst/>
                <a:latin typeface="UTECtxt Roman"/>
              </a:rPr>
              <a:t>Indicar cualquier limitación o consideración ética (si corresponde).</a:t>
            </a:r>
          </a:p>
        </p:txBody>
      </p:sp>
      <p:pic>
        <p:nvPicPr>
          <p:cNvPr id="4" name="Imagen 3">
            <a:extLst>
              <a:ext uri="{FF2B5EF4-FFF2-40B4-BE49-F238E27FC236}">
                <a16:creationId xmlns:a16="http://schemas.microsoft.com/office/drawing/2014/main" id="{E39C4667-A71A-C524-C06B-D0BB1547B3C0}"/>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130833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7</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569660"/>
          </a:xfrm>
          <a:prstGeom prst="rect">
            <a:avLst/>
          </a:prstGeom>
          <a:noFill/>
        </p:spPr>
        <p:txBody>
          <a:bodyPr wrap="square">
            <a:spAutoFit/>
          </a:bodyPr>
          <a:lstStyle/>
          <a:p>
            <a:r>
              <a:rPr lang="es-ES" sz="2400" b="1" dirty="0">
                <a:solidFill>
                  <a:srgbClr val="316CF4"/>
                </a:solidFill>
                <a:latin typeface="UTECtxt Roman"/>
              </a:rPr>
              <a:t>4</a:t>
            </a:r>
            <a:r>
              <a:rPr lang="es-ES" sz="2400" b="1" i="0" dirty="0">
                <a:solidFill>
                  <a:srgbClr val="316CF4"/>
                </a:solidFill>
                <a:effectLst/>
                <a:latin typeface="UTECtxt Roman"/>
              </a:rPr>
              <a:t>. Resultados:</a:t>
            </a:r>
          </a:p>
          <a:p>
            <a:endParaRPr lang="es-ES" b="0" i="0" dirty="0">
              <a:solidFill>
                <a:srgbClr val="212529"/>
              </a:solidFill>
              <a:effectLst/>
              <a:latin typeface="UTECtxt Roman"/>
            </a:endParaRPr>
          </a:p>
          <a:p>
            <a:r>
              <a:rPr lang="es-ES" b="0" i="0" dirty="0">
                <a:solidFill>
                  <a:srgbClr val="212529"/>
                </a:solidFill>
                <a:effectLst/>
                <a:latin typeface="UTECtxt Roman"/>
              </a:rPr>
              <a:t>Presentación de los resultados más importantes, respaldados por gráficos, tablas o imágenes.</a:t>
            </a:r>
          </a:p>
          <a:p>
            <a:r>
              <a:rPr lang="es-ES" b="0" i="0" dirty="0">
                <a:solidFill>
                  <a:srgbClr val="212529"/>
                </a:solidFill>
                <a:effectLst/>
                <a:latin typeface="UTECtxt Roman"/>
              </a:rPr>
              <a:t>Hay que destacar los resultados que responden a la pregunta de investigación o que contribuyen significativamente al avance de la temática.</a:t>
            </a:r>
          </a:p>
        </p:txBody>
      </p:sp>
      <p:pic>
        <p:nvPicPr>
          <p:cNvPr id="4" name="Imagen 3">
            <a:extLst>
              <a:ext uri="{FF2B5EF4-FFF2-40B4-BE49-F238E27FC236}">
                <a16:creationId xmlns:a16="http://schemas.microsoft.com/office/drawing/2014/main" id="{4FB3CB62-E041-8CD3-5D89-BDC47700D2B1}"/>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148444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8</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569660"/>
          </a:xfrm>
          <a:prstGeom prst="rect">
            <a:avLst/>
          </a:prstGeom>
          <a:noFill/>
        </p:spPr>
        <p:txBody>
          <a:bodyPr wrap="square">
            <a:spAutoFit/>
          </a:bodyPr>
          <a:lstStyle/>
          <a:p>
            <a:r>
              <a:rPr lang="es-ES" sz="2400" b="1" i="0" dirty="0">
                <a:solidFill>
                  <a:srgbClr val="316CF4"/>
                </a:solidFill>
                <a:effectLst/>
                <a:latin typeface="UTECtxt Roman"/>
              </a:rPr>
              <a:t>5. Discusión y Análisis:</a:t>
            </a:r>
          </a:p>
          <a:p>
            <a:endParaRPr lang="es-ES" b="0" i="0" dirty="0">
              <a:solidFill>
                <a:srgbClr val="212529"/>
              </a:solidFill>
              <a:effectLst/>
              <a:latin typeface="UTECtxt Roman"/>
            </a:endParaRPr>
          </a:p>
          <a:p>
            <a:r>
              <a:rPr lang="es-ES" b="0" i="0" dirty="0">
                <a:solidFill>
                  <a:srgbClr val="212529"/>
                </a:solidFill>
                <a:effectLst/>
                <a:latin typeface="UTECtxt Roman"/>
              </a:rPr>
              <a:t>Interpretación de los resultados: ¿Qué significan estos hallazgos? ¿Cómo se comparan con investigaciones previas?</a:t>
            </a:r>
          </a:p>
          <a:p>
            <a:r>
              <a:rPr lang="es-ES" b="0" i="0" dirty="0">
                <a:solidFill>
                  <a:srgbClr val="212529"/>
                </a:solidFill>
                <a:effectLst/>
                <a:latin typeface="UTECtxt Roman"/>
              </a:rPr>
              <a:t>Discute las implicaciones de los resultados para el campo de estudio o la industria.</a:t>
            </a:r>
          </a:p>
          <a:p>
            <a:r>
              <a:rPr lang="es-ES" b="0" i="0" dirty="0">
                <a:solidFill>
                  <a:srgbClr val="212529"/>
                </a:solidFill>
                <a:effectLst/>
                <a:latin typeface="UTECtxt Roman"/>
              </a:rPr>
              <a:t>Mencionar las limitaciones del estudio y posibles áreas para investigaciones futuras.</a:t>
            </a:r>
          </a:p>
        </p:txBody>
      </p:sp>
      <p:pic>
        <p:nvPicPr>
          <p:cNvPr id="4" name="Imagen 3">
            <a:extLst>
              <a:ext uri="{FF2B5EF4-FFF2-40B4-BE49-F238E27FC236}">
                <a16:creationId xmlns:a16="http://schemas.microsoft.com/office/drawing/2014/main" id="{BC718F5E-507C-C9DB-A32E-8E177AC45DBD}"/>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48892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C5E09E-C099-B944-1F72-CF8AF67A1A7D}"/>
              </a:ext>
            </a:extLst>
          </p:cNvPr>
          <p:cNvSpPr>
            <a:spLocks noGrp="1"/>
          </p:cNvSpPr>
          <p:nvPr>
            <p:ph type="dt" sz="half" idx="10"/>
          </p:nvPr>
        </p:nvSpPr>
        <p:spPr/>
        <p:txBody>
          <a:bodyPr/>
          <a:lstStyle/>
          <a:p>
            <a:fld id="{071D6CF1-D465-4390-8C07-B57F4CE21340}" type="datetime1">
              <a:rPr lang="LID4096" smtClean="0"/>
              <a:t>09/18/2024</a:t>
            </a:fld>
            <a:endParaRPr lang="LID4096"/>
          </a:p>
        </p:txBody>
      </p:sp>
      <p:sp>
        <p:nvSpPr>
          <p:cNvPr id="3" name="Marcador de número de diapositiva 2">
            <a:extLst>
              <a:ext uri="{FF2B5EF4-FFF2-40B4-BE49-F238E27FC236}">
                <a16:creationId xmlns:a16="http://schemas.microsoft.com/office/drawing/2014/main" id="{AB2D9570-21AE-BDEE-C28C-B92E676ED8DC}"/>
              </a:ext>
            </a:extLst>
          </p:cNvPr>
          <p:cNvSpPr>
            <a:spLocks noGrp="1"/>
          </p:cNvSpPr>
          <p:nvPr>
            <p:ph type="sldNum" sz="quarter" idx="12"/>
          </p:nvPr>
        </p:nvSpPr>
        <p:spPr/>
        <p:txBody>
          <a:bodyPr/>
          <a:lstStyle/>
          <a:p>
            <a:fld id="{8876C3C1-B3F6-4E55-A4A8-AAB0FD483261}" type="slidenum">
              <a:rPr lang="LID4096" smtClean="0"/>
              <a:t>9</a:t>
            </a:fld>
            <a:endParaRPr lang="LID4096"/>
          </a:p>
        </p:txBody>
      </p:sp>
      <p:sp>
        <p:nvSpPr>
          <p:cNvPr id="6" name="CuadroTexto 5">
            <a:extLst>
              <a:ext uri="{FF2B5EF4-FFF2-40B4-BE49-F238E27FC236}">
                <a16:creationId xmlns:a16="http://schemas.microsoft.com/office/drawing/2014/main" id="{F0539D1A-951B-8F2E-78CA-7A78FB51B1F6}"/>
              </a:ext>
            </a:extLst>
          </p:cNvPr>
          <p:cNvSpPr txBox="1"/>
          <p:nvPr/>
        </p:nvSpPr>
        <p:spPr>
          <a:xfrm>
            <a:off x="208425" y="1515466"/>
            <a:ext cx="11806594" cy="1292662"/>
          </a:xfrm>
          <a:prstGeom prst="rect">
            <a:avLst/>
          </a:prstGeom>
          <a:noFill/>
        </p:spPr>
        <p:txBody>
          <a:bodyPr wrap="square">
            <a:spAutoFit/>
          </a:bodyPr>
          <a:lstStyle/>
          <a:p>
            <a:r>
              <a:rPr lang="es-ES" sz="2400" b="1" dirty="0">
                <a:solidFill>
                  <a:srgbClr val="316CF4"/>
                </a:solidFill>
                <a:latin typeface="UTECtxt Roman"/>
              </a:rPr>
              <a:t>6</a:t>
            </a:r>
            <a:r>
              <a:rPr lang="es-ES" sz="2400" b="1" i="0" dirty="0">
                <a:solidFill>
                  <a:srgbClr val="316CF4"/>
                </a:solidFill>
                <a:effectLst/>
                <a:latin typeface="UTECtxt Roman"/>
              </a:rPr>
              <a:t>. Conclusiones:</a:t>
            </a:r>
          </a:p>
          <a:p>
            <a:endParaRPr lang="es-ES" b="0" i="0" dirty="0">
              <a:solidFill>
                <a:srgbClr val="212529"/>
              </a:solidFill>
              <a:effectLst/>
              <a:latin typeface="UTECtxt Roman"/>
            </a:endParaRPr>
          </a:p>
          <a:p>
            <a:r>
              <a:rPr lang="es-ES" b="0" i="0" dirty="0">
                <a:solidFill>
                  <a:srgbClr val="212529"/>
                </a:solidFill>
                <a:effectLst/>
                <a:latin typeface="UTECtxt Roman"/>
              </a:rPr>
              <a:t>Resumen de los hallazgos más importantes y su relevancia para el área de estudio.</a:t>
            </a:r>
          </a:p>
          <a:p>
            <a:r>
              <a:rPr lang="es-ES" b="0" i="0" dirty="0">
                <a:solidFill>
                  <a:srgbClr val="212529"/>
                </a:solidFill>
                <a:effectLst/>
                <a:latin typeface="UTECtxt Roman"/>
              </a:rPr>
              <a:t>Relación con los Objetivos de Desarrollo Sostenible.</a:t>
            </a:r>
          </a:p>
        </p:txBody>
      </p:sp>
      <p:pic>
        <p:nvPicPr>
          <p:cNvPr id="4" name="Imagen 3">
            <a:extLst>
              <a:ext uri="{FF2B5EF4-FFF2-40B4-BE49-F238E27FC236}">
                <a16:creationId xmlns:a16="http://schemas.microsoft.com/office/drawing/2014/main" id="{BC718F5E-507C-C9DB-A32E-8E177AC45DBD}"/>
              </a:ext>
            </a:extLst>
          </p:cNvPr>
          <p:cNvPicPr>
            <a:picLocks noChangeAspect="1"/>
          </p:cNvPicPr>
          <p:nvPr/>
        </p:nvPicPr>
        <p:blipFill>
          <a:blip r:embed="rId2"/>
          <a:srcRect t="14905" r="1451"/>
          <a:stretch/>
        </p:blipFill>
        <p:spPr>
          <a:xfrm>
            <a:off x="0" y="-9832"/>
            <a:ext cx="12192000" cy="1088700"/>
          </a:xfrm>
          <a:prstGeom prst="rect">
            <a:avLst/>
          </a:prstGeom>
        </p:spPr>
      </p:pic>
    </p:spTree>
    <p:extLst>
      <p:ext uri="{BB962C8B-B14F-4D97-AF65-F5344CB8AC3E}">
        <p14:creationId xmlns:p14="http://schemas.microsoft.com/office/powerpoint/2010/main" val="42519658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F8B217EB3BBA47A565926AA8C7987D" ma:contentTypeVersion="4" ma:contentTypeDescription="Create a new document." ma:contentTypeScope="" ma:versionID="7ec4e4e9d386c585f62dfc6387f1e6fc">
  <xsd:schema xmlns:xsd="http://www.w3.org/2001/XMLSchema" xmlns:xs="http://www.w3.org/2001/XMLSchema" xmlns:p="http://schemas.microsoft.com/office/2006/metadata/properties" xmlns:ns3="cf7bb671-8198-4b47-b509-909fc9b35554" targetNamespace="http://schemas.microsoft.com/office/2006/metadata/properties" ma:root="true" ma:fieldsID="1dfda49997bf404ac9fff91666b685ec" ns3:_="">
    <xsd:import namespace="cf7bb671-8198-4b47-b509-909fc9b3555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bb671-8198-4b47-b509-909fc9b355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BF907-245E-438D-8D65-246C5769B6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bb671-8198-4b47-b509-909fc9b355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1DC64-95E9-4D2E-AD5F-8506117781A3}">
  <ds:schemaRefs>
    <ds:schemaRef ds:uri="http://purl.org/dc/elements/1.1/"/>
    <ds:schemaRef ds:uri="http://www.w3.org/XML/1998/namespace"/>
    <ds:schemaRef ds:uri="http://purl.org/dc/terms/"/>
    <ds:schemaRef ds:uri="http://schemas.microsoft.com/office/2006/documentManagement/types"/>
    <ds:schemaRef ds:uri="http://purl.org/dc/dcmitype/"/>
    <ds:schemaRef ds:uri="cf7bb671-8198-4b47-b509-909fc9b35554"/>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60DCBB8-C4CC-4EDA-846E-130F7C4B50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248</TotalTime>
  <Words>622</Words>
  <Application>Microsoft Office PowerPoint</Application>
  <PresentationFormat>Panorámica</PresentationFormat>
  <Paragraphs>83</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Aptos</vt:lpstr>
      <vt:lpstr>Aptos Display</vt:lpstr>
      <vt:lpstr>Arial</vt:lpstr>
      <vt:lpstr>UTECtxt Black</vt:lpstr>
      <vt:lpstr>UTECtxt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Pablo Franco Rubio</dc:creator>
  <cp:lastModifiedBy>Juan Pablo Franco Rubio</cp:lastModifiedBy>
  <cp:revision>4</cp:revision>
  <dcterms:created xsi:type="dcterms:W3CDTF">2024-09-18T22:28:11Z</dcterms:created>
  <dcterms:modified xsi:type="dcterms:W3CDTF">2024-09-19T02:41:48Z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0x01010023F8B217EB3BBA47A565926AA8C7987D</vt:lpwstr>
  </property>
</Properties>
</file>