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3" r:id="rId19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8674-CDDE-48E8-B462-DEAEE9D27118}" type="datetimeFigureOut">
              <a:rPr lang="en-US" smtClean="0"/>
              <a:t>2022-09-10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AD4F-6770-4C99-BA84-B478753B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79"/>
            <a:ext cx="9144000" cy="884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8308"/>
            <a:ext cx="2442258" cy="25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644421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737"/>
            <a:ext cx="9144000" cy="6106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1709737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758721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81"/>
            <a:ext cx="9144000" cy="61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1524181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327"/>
            <a:ext cx="9144000" cy="731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780327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554"/>
            <a:ext cx="9144000" cy="6074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21" y="6272993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190"/>
            <a:ext cx="9144000" cy="6103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1905"/>
            <a:ext cx="1122744" cy="11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60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134319" cy="11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0" b="23333"/>
          <a:stretch/>
        </p:blipFill>
        <p:spPr>
          <a:xfrm>
            <a:off x="0" y="2392063"/>
            <a:ext cx="4516851" cy="442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3" b="22949"/>
          <a:stretch/>
        </p:blipFill>
        <p:spPr>
          <a:xfrm>
            <a:off x="4516851" y="2392063"/>
            <a:ext cx="4516851" cy="442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96" y="5098874"/>
            <a:ext cx="1675106" cy="1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5" y="0"/>
            <a:ext cx="748317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79" y="7425386"/>
            <a:ext cx="1675106" cy="1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5" y="0"/>
            <a:ext cx="7456289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4" y="758721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5" y="0"/>
            <a:ext cx="743843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10" y="758721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7" y="1847855"/>
            <a:ext cx="4608513" cy="5611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855"/>
            <a:ext cx="4537276" cy="561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65" y="6104229"/>
            <a:ext cx="1320643" cy="13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398"/>
            <a:ext cx="9144000" cy="6197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683"/>
            <a:ext cx="9144000" cy="7920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1" y="4300000"/>
            <a:ext cx="1517379" cy="1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8.1</dc:creator>
  <cp:lastModifiedBy>8.1</cp:lastModifiedBy>
  <cp:revision>3</cp:revision>
  <dcterms:created xsi:type="dcterms:W3CDTF">2022-09-10T17:02:46Z</dcterms:created>
  <dcterms:modified xsi:type="dcterms:W3CDTF">2022-09-10T18:19:56Z</dcterms:modified>
</cp:coreProperties>
</file>