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3716000" cy="13716000"/>
  <p:notesSz cx="6858000" cy="9144000"/>
  <p:defaultTextStyle>
    <a:defPPr>
      <a:defRPr lang="en-US"/>
    </a:defPPr>
    <a:lvl1pPr marL="0" algn="l" defTabSz="1316736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1pPr>
    <a:lvl2pPr marL="658368" algn="l" defTabSz="1316736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2pPr>
    <a:lvl3pPr marL="1316736" algn="l" defTabSz="1316736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3pPr>
    <a:lvl4pPr marL="1975104" algn="l" defTabSz="1316736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4pPr>
    <a:lvl5pPr marL="2633472" algn="l" defTabSz="1316736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5pPr>
    <a:lvl6pPr marL="3291840" algn="l" defTabSz="1316736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6pPr>
    <a:lvl7pPr marL="3950208" algn="l" defTabSz="1316736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7pPr>
    <a:lvl8pPr marL="4608576" algn="l" defTabSz="1316736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8pPr>
    <a:lvl9pPr marL="5266944" algn="l" defTabSz="1316736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78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40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2244726"/>
            <a:ext cx="11658600" cy="477520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7204076"/>
            <a:ext cx="10287000" cy="3311524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26DB2-5A89-4C9E-AC99-0A70009CBDBA}" type="datetimeFigureOut">
              <a:rPr lang="en-US" smtClean="0"/>
              <a:t>2022-08-26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E1DC-9522-4D79-AE72-1CEBCAC6A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603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26DB2-5A89-4C9E-AC99-0A70009CBDBA}" type="datetimeFigureOut">
              <a:rPr lang="en-US" smtClean="0"/>
              <a:t>2022-08-26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E1DC-9522-4D79-AE72-1CEBCAC6A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15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3" y="730250"/>
            <a:ext cx="2957513" cy="1162367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6" y="730250"/>
            <a:ext cx="8701088" cy="11623676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26DB2-5A89-4C9E-AC99-0A70009CBDBA}" type="datetimeFigureOut">
              <a:rPr lang="en-US" smtClean="0"/>
              <a:t>2022-08-26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E1DC-9522-4D79-AE72-1CEBCAC6A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567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26DB2-5A89-4C9E-AC99-0A70009CBDBA}" type="datetimeFigureOut">
              <a:rPr lang="en-US" smtClean="0"/>
              <a:t>2022-08-26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E1DC-9522-4D79-AE72-1CEBCAC6A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937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2" y="3419479"/>
            <a:ext cx="11830050" cy="5705474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2" y="9178929"/>
            <a:ext cx="11830050" cy="3000374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26DB2-5A89-4C9E-AC99-0A70009CBDBA}" type="datetimeFigureOut">
              <a:rPr lang="en-US" smtClean="0"/>
              <a:t>2022-08-26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E1DC-9522-4D79-AE72-1CEBCAC6A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189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3651250"/>
            <a:ext cx="5829300" cy="87026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25" y="3651250"/>
            <a:ext cx="5829300" cy="87026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26DB2-5A89-4C9E-AC99-0A70009CBDBA}" type="datetimeFigureOut">
              <a:rPr lang="en-US" smtClean="0"/>
              <a:t>2022-08-26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E1DC-9522-4D79-AE72-1CEBCAC6A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306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730253"/>
            <a:ext cx="11830050" cy="265112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3" y="3362326"/>
            <a:ext cx="5802510" cy="1647824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3" y="5010150"/>
            <a:ext cx="5802510" cy="73691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6" y="3362326"/>
            <a:ext cx="5831087" cy="1647824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6" y="5010150"/>
            <a:ext cx="5831087" cy="73691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26DB2-5A89-4C9E-AC99-0A70009CBDBA}" type="datetimeFigureOut">
              <a:rPr lang="en-US" smtClean="0"/>
              <a:t>2022-08-26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E1DC-9522-4D79-AE72-1CEBCAC6A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311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26DB2-5A89-4C9E-AC99-0A70009CBDBA}" type="datetimeFigureOut">
              <a:rPr lang="en-US" smtClean="0"/>
              <a:t>2022-08-26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E1DC-9522-4D79-AE72-1CEBCAC6A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389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26DB2-5A89-4C9E-AC99-0A70009CBDBA}" type="datetimeFigureOut">
              <a:rPr lang="en-US" smtClean="0"/>
              <a:t>2022-08-26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E1DC-9522-4D79-AE72-1CEBCAC6A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143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914400"/>
            <a:ext cx="4423767" cy="32004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7" y="1974853"/>
            <a:ext cx="6943725" cy="9747250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4114800"/>
            <a:ext cx="4423767" cy="7623176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26DB2-5A89-4C9E-AC99-0A70009CBDBA}" type="datetimeFigureOut">
              <a:rPr lang="en-US" smtClean="0"/>
              <a:t>2022-08-26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E1DC-9522-4D79-AE72-1CEBCAC6A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535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914400"/>
            <a:ext cx="4423767" cy="32004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87" y="1974853"/>
            <a:ext cx="6943725" cy="9747250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4114800"/>
            <a:ext cx="4423767" cy="7623176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26DB2-5A89-4C9E-AC99-0A70009CBDBA}" type="datetimeFigureOut">
              <a:rPr lang="en-US" smtClean="0"/>
              <a:t>2022-08-26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E1DC-9522-4D79-AE72-1CEBCAC6A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77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75" y="730253"/>
            <a:ext cx="1183005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5" y="3651250"/>
            <a:ext cx="1183005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75" y="12712703"/>
            <a:ext cx="30861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A26DB2-5A89-4C9E-AC99-0A70009CBDBA}" type="datetimeFigureOut">
              <a:rPr lang="en-US" smtClean="0"/>
              <a:t>2022-08-26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12712703"/>
            <a:ext cx="462915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25" y="12712703"/>
            <a:ext cx="30861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6E1DC-9522-4D79-AE72-1CEBCAC6A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564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61945" y="3974123"/>
            <a:ext cx="7315201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900" dirty="0" smtClean="0">
                <a:ln w="0"/>
                <a:solidFill>
                  <a:srgbClr val="3078BA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</a:rPr>
              <a:t>TECH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64217" y="6295291"/>
            <a:ext cx="6110656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900" dirty="0" smtClean="0">
                <a:ln w="0"/>
                <a:solidFill>
                  <a:srgbClr val="3078BA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</a:rPr>
              <a:t>SIVE</a:t>
            </a:r>
            <a:endParaRPr lang="en-US" sz="19900" dirty="0">
              <a:ln w="0"/>
              <a:solidFill>
                <a:srgbClr val="3078BA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842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2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Rounded MT Bold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8.1</dc:creator>
  <cp:lastModifiedBy>8.1</cp:lastModifiedBy>
  <cp:revision>1</cp:revision>
  <dcterms:created xsi:type="dcterms:W3CDTF">2022-08-26T12:49:15Z</dcterms:created>
  <dcterms:modified xsi:type="dcterms:W3CDTF">2022-08-26T12:54:39Z</dcterms:modified>
</cp:coreProperties>
</file>