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6" autoAdjust="0"/>
  </p:normalViewPr>
  <p:slideViewPr>
    <p:cSldViewPr>
      <p:cViewPr varScale="1">
        <p:scale>
          <a:sx n="75" d="100"/>
          <a:sy n="75" d="100"/>
        </p:scale>
        <p:origin x="-1236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CCC15-0E00-40CF-8EE6-2738E60BF85A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97669-CA36-4D5F-99EA-AFAD17A8A8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628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D9EF-8168-4157-B291-5E319ACC871F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9173E-7F6C-42A6-B2F2-134189444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935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D9EF-8168-4157-B291-5E319ACC871F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9173E-7F6C-42A6-B2F2-134189444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90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D9EF-8168-4157-B291-5E319ACC871F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9173E-7F6C-42A6-B2F2-134189444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19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D9EF-8168-4157-B291-5E319ACC871F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9173E-7F6C-42A6-B2F2-134189444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42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D9EF-8168-4157-B291-5E319ACC871F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9173E-7F6C-42A6-B2F2-134189444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8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D9EF-8168-4157-B291-5E319ACC871F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9173E-7F6C-42A6-B2F2-134189444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26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D9EF-8168-4157-B291-5E319ACC871F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9173E-7F6C-42A6-B2F2-134189444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88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D9EF-8168-4157-B291-5E319ACC871F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9173E-7F6C-42A6-B2F2-134189444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68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D9EF-8168-4157-B291-5E319ACC871F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9173E-7F6C-42A6-B2F2-134189444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275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D9EF-8168-4157-B291-5E319ACC871F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9173E-7F6C-42A6-B2F2-134189444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83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D9EF-8168-4157-B291-5E319ACC871F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9173E-7F6C-42A6-B2F2-134189444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64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ED9EF-8168-4157-B291-5E319ACC871F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9173E-7F6C-42A6-B2F2-134189444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73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273" y="1844824"/>
            <a:ext cx="7772400" cy="1298575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Vehicle Management System Using </a:t>
            </a:r>
            <a:r>
              <a:rPr lang="en-GB" b="1" dirty="0" err="1"/>
              <a:t>Salesforce</a:t>
            </a:r>
            <a:r>
              <a:rPr lang="en-GB" b="1" dirty="0"/>
              <a:t/>
            </a:r>
            <a:br>
              <a:rPr lang="en-GB" b="1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4005064"/>
            <a:ext cx="3168352" cy="1752600"/>
          </a:xfrm>
        </p:spPr>
        <p:txBody>
          <a:bodyPr>
            <a:normAutofit/>
          </a:bodyPr>
          <a:lstStyle/>
          <a:p>
            <a:pPr algn="l"/>
            <a:r>
              <a:rPr lang="en-GB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69" y="15404"/>
            <a:ext cx="8128000" cy="15200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91998" y="4293096"/>
            <a:ext cx="369748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Mentor:</a:t>
            </a:r>
            <a:r>
              <a:rPr lang="en-GB" sz="2800" dirty="0" smtClean="0"/>
              <a:t> </a:t>
            </a:r>
            <a:r>
              <a:rPr lang="en-GB" sz="2800" dirty="0" err="1" smtClean="0"/>
              <a:t>Mr.Ayyappan.R</a:t>
            </a:r>
            <a:endParaRPr lang="en-GB" sz="2800" dirty="0" smtClean="0"/>
          </a:p>
          <a:p>
            <a:endParaRPr lang="en-GB" sz="2800" dirty="0" smtClean="0"/>
          </a:p>
          <a:p>
            <a:r>
              <a:rPr lang="en-GB" sz="2800" b="1" dirty="0" smtClean="0"/>
              <a:t>SOPC:</a:t>
            </a:r>
            <a:r>
              <a:rPr lang="en-IN" sz="2800" dirty="0" err="1" smtClean="0"/>
              <a:t>Mr.Karthikeyan.T</a:t>
            </a:r>
            <a:endParaRPr lang="en-GB" sz="2800" dirty="0" smtClean="0"/>
          </a:p>
          <a:p>
            <a:endParaRPr lang="en-GB" sz="2800" dirty="0"/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01522" y="4293096"/>
            <a:ext cx="327839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TEAM MEMBERS </a:t>
            </a:r>
          </a:p>
          <a:p>
            <a:r>
              <a:rPr lang="en-US" sz="2400" dirty="0" smtClean="0"/>
              <a:t>Harish Narayanan P L </a:t>
            </a:r>
          </a:p>
          <a:p>
            <a:r>
              <a:rPr lang="en-US" sz="2400" dirty="0" err="1" smtClean="0"/>
              <a:t>Sanjai</a:t>
            </a:r>
            <a:r>
              <a:rPr lang="en-US" sz="2400" dirty="0" smtClean="0"/>
              <a:t> N</a:t>
            </a:r>
          </a:p>
          <a:p>
            <a:r>
              <a:rPr lang="en-US" sz="2400" dirty="0" err="1" smtClean="0"/>
              <a:t>Venkatesan</a:t>
            </a:r>
            <a:r>
              <a:rPr lang="en-US" sz="2400" dirty="0" smtClean="0"/>
              <a:t> S</a:t>
            </a:r>
          </a:p>
          <a:p>
            <a:r>
              <a:rPr lang="en-US" sz="2400" dirty="0" smtClean="0"/>
              <a:t>Dinesh S</a:t>
            </a:r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501522" y="3259583"/>
            <a:ext cx="8345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/>
              <a:t>NM ID : </a:t>
            </a:r>
            <a:r>
              <a:rPr lang="en-IN" sz="3200" b="1" dirty="0"/>
              <a:t>CD3097109EC548B84C94FA25B8845EFB</a:t>
            </a:r>
          </a:p>
        </p:txBody>
      </p:sp>
    </p:spTree>
    <p:extLst>
      <p:ext uri="{BB962C8B-B14F-4D97-AF65-F5344CB8AC3E}">
        <p14:creationId xmlns:p14="http://schemas.microsoft.com/office/powerpoint/2010/main" val="41895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2132856"/>
            <a:ext cx="7772400" cy="1470025"/>
          </a:xfrm>
        </p:spPr>
        <p:txBody>
          <a:bodyPr/>
          <a:lstStyle/>
          <a:p>
            <a:r>
              <a:rPr lang="en-GB" dirty="0" smtClean="0"/>
              <a:t>THANK YOU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6173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76671"/>
            <a:ext cx="4072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/>
              <a:t>What is </a:t>
            </a:r>
            <a:r>
              <a:rPr lang="en-GB" sz="3600" b="1" dirty="0" err="1" smtClean="0"/>
              <a:t>salesforce</a:t>
            </a:r>
            <a:r>
              <a:rPr lang="en-GB" sz="3600" b="1" dirty="0"/>
              <a:t> </a:t>
            </a:r>
            <a:r>
              <a:rPr lang="en-GB" sz="3600" b="1" dirty="0" smtClean="0"/>
              <a:t>? </a:t>
            </a:r>
            <a:endParaRPr lang="en-IN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772816"/>
            <a:ext cx="892641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Cloud-Based CRM:</a:t>
            </a:r>
            <a:r>
              <a:rPr lang="en-GB" sz="2000" dirty="0"/>
              <a:t> </a:t>
            </a:r>
            <a:r>
              <a:rPr lang="en-GB" sz="2000" dirty="0" err="1"/>
              <a:t>Salesforce</a:t>
            </a:r>
            <a:r>
              <a:rPr lang="en-GB" sz="2000" dirty="0"/>
              <a:t> is a cloud-based Customer Relationship Management </a:t>
            </a:r>
            <a:endParaRPr lang="en-GB" sz="2000" dirty="0" smtClean="0"/>
          </a:p>
          <a:p>
            <a:r>
              <a:rPr lang="en-GB" sz="2000" dirty="0" smtClean="0"/>
              <a:t>(CRM) platform </a:t>
            </a:r>
            <a:r>
              <a:rPr lang="en-GB" sz="2000" dirty="0"/>
              <a:t>that enables businesses to store and access customer data, </a:t>
            </a:r>
            <a:endParaRPr lang="en-GB" sz="2000" dirty="0" smtClean="0"/>
          </a:p>
          <a:p>
            <a:r>
              <a:rPr lang="en-GB" sz="2000" dirty="0" smtClean="0"/>
              <a:t>manage </a:t>
            </a:r>
            <a:r>
              <a:rPr lang="en-GB" sz="2000" dirty="0"/>
              <a:t>sales and  </a:t>
            </a:r>
            <a:r>
              <a:rPr lang="en-GB" sz="2000" dirty="0" smtClean="0"/>
              <a:t>marketing </a:t>
            </a:r>
            <a:r>
              <a:rPr lang="en-GB" sz="2000" dirty="0"/>
              <a:t>efforts, and provide excellent customer service </a:t>
            </a:r>
            <a:r>
              <a:rPr lang="en-GB" sz="2000" dirty="0" smtClean="0"/>
              <a:t>from</a:t>
            </a:r>
          </a:p>
          <a:p>
            <a:r>
              <a:rPr lang="en-GB" sz="2000" dirty="0" smtClean="0"/>
              <a:t>anywhere </a:t>
            </a:r>
            <a:r>
              <a:rPr lang="en-GB" sz="2000" dirty="0"/>
              <a:t>with an </a:t>
            </a:r>
            <a:r>
              <a:rPr lang="en-GB" sz="2000" dirty="0" smtClean="0"/>
              <a:t>internet connection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b="1" dirty="0"/>
              <a:t>Business Automation:</a:t>
            </a:r>
            <a:r>
              <a:rPr lang="en-GB" sz="2000" dirty="0"/>
              <a:t> </a:t>
            </a:r>
            <a:r>
              <a:rPr lang="en-GB" sz="2000" dirty="0" err="1"/>
              <a:t>Salesforce</a:t>
            </a:r>
            <a:r>
              <a:rPr lang="en-GB" sz="2000" dirty="0"/>
              <a:t> offers tools for automating various business </a:t>
            </a:r>
            <a:endParaRPr lang="en-GB" sz="2000" dirty="0" smtClean="0"/>
          </a:p>
          <a:p>
            <a:r>
              <a:rPr lang="en-GB" sz="2000" dirty="0" err="1" smtClean="0"/>
              <a:t>processes,such</a:t>
            </a:r>
            <a:r>
              <a:rPr lang="en-GB" sz="2000" dirty="0" smtClean="0"/>
              <a:t> </a:t>
            </a:r>
            <a:r>
              <a:rPr lang="en-GB" sz="2000" dirty="0"/>
              <a:t>as lead management, email marketing, and reporting, helping </a:t>
            </a:r>
            <a:endParaRPr lang="en-GB" sz="2000" dirty="0" smtClean="0"/>
          </a:p>
          <a:p>
            <a:r>
              <a:rPr lang="en-GB" sz="2000" dirty="0" smtClean="0"/>
              <a:t>companies </a:t>
            </a:r>
            <a:r>
              <a:rPr lang="en-GB" sz="2000" dirty="0"/>
              <a:t>increase </a:t>
            </a:r>
            <a:r>
              <a:rPr lang="en-GB" sz="2000" dirty="0" smtClean="0"/>
              <a:t>productivity </a:t>
            </a:r>
            <a:r>
              <a:rPr lang="en-GB" sz="2000" dirty="0"/>
              <a:t>and make data-driven decisions.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3472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69530"/>
            <a:ext cx="416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/>
              <a:t>Object in </a:t>
            </a:r>
            <a:r>
              <a:rPr lang="en-GB" sz="3600" b="1" dirty="0" err="1" smtClean="0"/>
              <a:t>salesforce</a:t>
            </a:r>
            <a:r>
              <a:rPr lang="en-GB" sz="3600" b="1" dirty="0" smtClean="0"/>
              <a:t> :</a:t>
            </a:r>
            <a:endParaRPr lang="en-IN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4516" y="1472702"/>
            <a:ext cx="86865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Data Containers:</a:t>
            </a:r>
            <a:r>
              <a:rPr lang="en-GB" sz="2400" dirty="0"/>
              <a:t> Objects are like containers that hold specific types </a:t>
            </a:r>
            <a:endParaRPr lang="en-GB" sz="2400" dirty="0" smtClean="0"/>
          </a:p>
          <a:p>
            <a:r>
              <a:rPr lang="en-GB" sz="2400" dirty="0" smtClean="0"/>
              <a:t>of </a:t>
            </a:r>
            <a:r>
              <a:rPr lang="en-GB" sz="2400" dirty="0"/>
              <a:t>data, such </a:t>
            </a:r>
            <a:r>
              <a:rPr lang="en-GB" sz="2400" dirty="0" smtClean="0"/>
              <a:t>as customer </a:t>
            </a:r>
            <a:r>
              <a:rPr lang="en-GB" sz="2400" dirty="0"/>
              <a:t>information, sales opportunities, or </a:t>
            </a:r>
            <a:endParaRPr lang="en-GB" sz="2400" dirty="0" smtClean="0"/>
          </a:p>
          <a:p>
            <a:r>
              <a:rPr lang="en-GB" sz="2400" dirty="0" smtClean="0"/>
              <a:t>support </a:t>
            </a:r>
            <a:r>
              <a:rPr lang="en-GB" sz="2400" dirty="0" err="1" smtClean="0"/>
              <a:t>cases.They</a:t>
            </a:r>
            <a:r>
              <a:rPr lang="en-GB" sz="2400" dirty="0" smtClean="0"/>
              <a:t> </a:t>
            </a:r>
            <a:r>
              <a:rPr lang="en-GB" sz="2400" dirty="0"/>
              <a:t>are used to </a:t>
            </a:r>
            <a:r>
              <a:rPr lang="en-GB" sz="2400" dirty="0" smtClean="0"/>
              <a:t>represent and </a:t>
            </a:r>
            <a:r>
              <a:rPr lang="en-GB" sz="2400" dirty="0"/>
              <a:t>organize different </a:t>
            </a:r>
            <a:endParaRPr lang="en-GB" sz="2400" dirty="0" smtClean="0"/>
          </a:p>
          <a:p>
            <a:r>
              <a:rPr lang="en-GB" sz="2400" dirty="0" smtClean="0"/>
              <a:t>entities </a:t>
            </a:r>
            <a:r>
              <a:rPr lang="en-GB" sz="2400" dirty="0"/>
              <a:t>or concepts within a business, like contacts, accounts, </a:t>
            </a:r>
            <a:endParaRPr lang="en-GB" sz="2400" dirty="0" smtClean="0"/>
          </a:p>
          <a:p>
            <a:r>
              <a:rPr lang="en-GB" sz="2400" dirty="0" smtClean="0"/>
              <a:t>and </a:t>
            </a:r>
            <a:r>
              <a:rPr lang="en-GB" sz="2400" dirty="0"/>
              <a:t>products.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24516" y="4005064"/>
            <a:ext cx="83998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Customizable:</a:t>
            </a:r>
            <a:r>
              <a:rPr lang="en-GB" sz="2400" dirty="0"/>
              <a:t> </a:t>
            </a:r>
            <a:r>
              <a:rPr lang="en-GB" sz="2400" dirty="0" err="1"/>
              <a:t>Salesforce</a:t>
            </a:r>
            <a:r>
              <a:rPr lang="en-GB" sz="2400" dirty="0"/>
              <a:t> allows you to create custom objects to </a:t>
            </a:r>
            <a:endParaRPr lang="en-GB" sz="2400" dirty="0" smtClean="0"/>
          </a:p>
          <a:p>
            <a:r>
              <a:rPr lang="en-GB" sz="2400" dirty="0" smtClean="0"/>
              <a:t>meet </a:t>
            </a:r>
            <a:r>
              <a:rPr lang="en-GB" sz="2400" dirty="0"/>
              <a:t>the unique data needs of your organization. </a:t>
            </a:r>
            <a:r>
              <a:rPr lang="en-GB" sz="2400" dirty="0" smtClean="0"/>
              <a:t>This </a:t>
            </a:r>
            <a:r>
              <a:rPr lang="en-GB" sz="2400" dirty="0"/>
              <a:t>flexibility </a:t>
            </a:r>
            <a:endParaRPr lang="en-GB" sz="2400" dirty="0" smtClean="0"/>
          </a:p>
          <a:p>
            <a:r>
              <a:rPr lang="en-GB" sz="2400" dirty="0" smtClean="0"/>
              <a:t>means </a:t>
            </a:r>
            <a:r>
              <a:rPr lang="en-GB" sz="2400" dirty="0"/>
              <a:t>you can design and configure objects to store and manage </a:t>
            </a:r>
            <a:endParaRPr lang="en-GB" sz="2400" dirty="0" smtClean="0"/>
          </a:p>
          <a:p>
            <a:r>
              <a:rPr lang="en-GB" sz="2400" dirty="0" smtClean="0"/>
              <a:t>data </a:t>
            </a:r>
            <a:r>
              <a:rPr lang="en-GB" sz="2400" dirty="0"/>
              <a:t>that is specific to your business processes.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38893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620686"/>
            <a:ext cx="86629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Users</a:t>
            </a:r>
            <a:r>
              <a:rPr lang="en-IN" sz="2400" b="1" dirty="0" smtClean="0"/>
              <a:t>:</a:t>
            </a:r>
          </a:p>
          <a:p>
            <a:endParaRPr lang="en-IN" sz="2400" b="1" dirty="0" smtClean="0"/>
          </a:p>
          <a:p>
            <a:r>
              <a:rPr lang="en-GB" sz="2400" b="1" dirty="0"/>
              <a:t>Individual Access Accounts:</a:t>
            </a:r>
            <a:r>
              <a:rPr lang="en-GB" sz="2400" dirty="0"/>
              <a:t> In </a:t>
            </a:r>
            <a:r>
              <a:rPr lang="en-GB" sz="2400" dirty="0" err="1"/>
              <a:t>Salesforce</a:t>
            </a:r>
            <a:r>
              <a:rPr lang="en-GB" sz="2400" dirty="0"/>
              <a:t>, "users" are individuals </a:t>
            </a:r>
            <a:endParaRPr lang="en-GB" sz="2400" dirty="0" smtClean="0"/>
          </a:p>
          <a:p>
            <a:r>
              <a:rPr lang="en-GB" sz="2400" dirty="0" smtClean="0"/>
              <a:t>who </a:t>
            </a:r>
            <a:r>
              <a:rPr lang="en-GB" sz="2400" dirty="0"/>
              <a:t>have access to </a:t>
            </a:r>
            <a:r>
              <a:rPr lang="en-GB" sz="2400" dirty="0" smtClean="0"/>
              <a:t>the </a:t>
            </a:r>
            <a:r>
              <a:rPr lang="en-GB" sz="2400" dirty="0"/>
              <a:t>system. They can be employees, </a:t>
            </a:r>
            <a:r>
              <a:rPr lang="en-GB" sz="2400" dirty="0" smtClean="0"/>
              <a:t>customers</a:t>
            </a:r>
            <a:r>
              <a:rPr lang="en-GB" sz="2400" dirty="0"/>
              <a:t>, </a:t>
            </a:r>
            <a:endParaRPr lang="en-GB" sz="2400" dirty="0" smtClean="0"/>
          </a:p>
          <a:p>
            <a:r>
              <a:rPr lang="en-GB" sz="2400" dirty="0" smtClean="0"/>
              <a:t>or </a:t>
            </a:r>
            <a:r>
              <a:rPr lang="en-GB" sz="2400" dirty="0"/>
              <a:t>partners who interact with and use </a:t>
            </a:r>
            <a:r>
              <a:rPr lang="en-GB" sz="2400" dirty="0" err="1" smtClean="0"/>
              <a:t>Salesforce</a:t>
            </a:r>
            <a:r>
              <a:rPr lang="en-GB" sz="2400" dirty="0" smtClean="0"/>
              <a:t> </a:t>
            </a:r>
            <a:r>
              <a:rPr lang="en-GB" sz="2400" dirty="0"/>
              <a:t>to perform </a:t>
            </a:r>
            <a:r>
              <a:rPr lang="en-GB" sz="2400" dirty="0" smtClean="0"/>
              <a:t>various</a:t>
            </a:r>
          </a:p>
          <a:p>
            <a:r>
              <a:rPr lang="en-GB" sz="2400" dirty="0" smtClean="0"/>
              <a:t>tasks </a:t>
            </a:r>
            <a:r>
              <a:rPr lang="en-GB" sz="2400" dirty="0"/>
              <a:t>based on their assigned roles and permissions.</a:t>
            </a:r>
            <a:endParaRPr lang="en-I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3429000"/>
            <a:ext cx="85309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Controlled Access and Permissions:</a:t>
            </a:r>
            <a:r>
              <a:rPr lang="en-GB" sz="2400" dirty="0"/>
              <a:t> Users have specific roles and </a:t>
            </a:r>
            <a:endParaRPr lang="en-GB" sz="2400" dirty="0" smtClean="0"/>
          </a:p>
          <a:p>
            <a:r>
              <a:rPr lang="en-GB" sz="2400" dirty="0" smtClean="0"/>
              <a:t>access levels, which </a:t>
            </a:r>
            <a:r>
              <a:rPr lang="en-GB" sz="2400" dirty="0"/>
              <a:t>determine what data they can view or modify, </a:t>
            </a:r>
            <a:endParaRPr lang="en-GB" sz="2400" dirty="0" smtClean="0"/>
          </a:p>
          <a:p>
            <a:r>
              <a:rPr lang="en-GB" sz="2400" dirty="0" smtClean="0"/>
              <a:t>ensuring </a:t>
            </a:r>
            <a:r>
              <a:rPr lang="en-GB" sz="2400" dirty="0"/>
              <a:t>data security and </a:t>
            </a:r>
            <a:r>
              <a:rPr lang="en-GB" sz="2400" dirty="0" smtClean="0"/>
              <a:t>privacy </a:t>
            </a:r>
            <a:r>
              <a:rPr lang="en-GB" sz="2400" dirty="0"/>
              <a:t>within the organization.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9139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620688"/>
            <a:ext cx="906190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Fields</a:t>
            </a:r>
            <a:r>
              <a:rPr lang="en-GB" sz="2400" b="1" dirty="0" smtClean="0"/>
              <a:t>:</a:t>
            </a:r>
          </a:p>
          <a:p>
            <a:endParaRPr lang="en-GB" sz="2400" dirty="0"/>
          </a:p>
          <a:p>
            <a:r>
              <a:rPr lang="en-GB" sz="2400" b="1" dirty="0"/>
              <a:t>Data Elements:</a:t>
            </a:r>
            <a:r>
              <a:rPr lang="en-GB" sz="2400" dirty="0"/>
              <a:t> Fields in </a:t>
            </a:r>
            <a:r>
              <a:rPr lang="en-GB" sz="2400" dirty="0" err="1"/>
              <a:t>Salesforce</a:t>
            </a:r>
            <a:r>
              <a:rPr lang="en-GB" sz="2400" dirty="0"/>
              <a:t> represent individual pieces of data, </a:t>
            </a:r>
            <a:endParaRPr lang="en-GB" sz="2400" dirty="0" smtClean="0"/>
          </a:p>
          <a:p>
            <a:r>
              <a:rPr lang="en-GB" sz="2400" dirty="0" smtClean="0"/>
              <a:t>such </a:t>
            </a:r>
            <a:r>
              <a:rPr lang="en-GB" sz="2400" dirty="0"/>
              <a:t>as a </a:t>
            </a:r>
            <a:r>
              <a:rPr lang="en-GB" sz="2400" dirty="0" smtClean="0"/>
              <a:t>contact's </a:t>
            </a:r>
            <a:r>
              <a:rPr lang="en-GB" sz="2400" dirty="0"/>
              <a:t>name, </a:t>
            </a:r>
            <a:r>
              <a:rPr lang="en-GB" sz="2400" dirty="0" smtClean="0"/>
              <a:t>email address</a:t>
            </a:r>
            <a:r>
              <a:rPr lang="en-GB" sz="2400" dirty="0"/>
              <a:t>, or a product's price. They </a:t>
            </a:r>
            <a:endParaRPr lang="en-GB" sz="2400" dirty="0" smtClean="0"/>
          </a:p>
          <a:p>
            <a:r>
              <a:rPr lang="en-GB" sz="2400" dirty="0" smtClean="0"/>
              <a:t>define </a:t>
            </a:r>
            <a:r>
              <a:rPr lang="en-GB" sz="2400" dirty="0"/>
              <a:t>the type of information </a:t>
            </a:r>
            <a:r>
              <a:rPr lang="en-GB" sz="2400" dirty="0" smtClean="0"/>
              <a:t>that </a:t>
            </a:r>
            <a:r>
              <a:rPr lang="en-GB" sz="2400" dirty="0"/>
              <a:t>can be stored and retrieved in </a:t>
            </a:r>
            <a:endParaRPr lang="en-GB" sz="2400" dirty="0" smtClean="0"/>
          </a:p>
          <a:p>
            <a:r>
              <a:rPr lang="en-GB" sz="2400" dirty="0" err="1" smtClean="0"/>
              <a:t>Salesforce</a:t>
            </a:r>
            <a:r>
              <a:rPr lang="en-GB" sz="2400" dirty="0" smtClean="0"/>
              <a:t> </a:t>
            </a:r>
            <a:r>
              <a:rPr lang="en-GB" sz="2400" dirty="0"/>
              <a:t>records, like accounts or leads.</a:t>
            </a:r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3501008"/>
            <a:ext cx="86047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Customizable:</a:t>
            </a:r>
            <a:r>
              <a:rPr lang="en-GB" sz="2400" dirty="0"/>
              <a:t> Fields can be standard (pre-defined) or custom </a:t>
            </a:r>
            <a:endParaRPr lang="en-GB" sz="2400" dirty="0" smtClean="0"/>
          </a:p>
          <a:p>
            <a:r>
              <a:rPr lang="en-GB" sz="2400" dirty="0" smtClean="0"/>
              <a:t>(</a:t>
            </a:r>
            <a:r>
              <a:rPr lang="en-GB" sz="2400" dirty="0"/>
              <a:t>created by users) </a:t>
            </a:r>
            <a:r>
              <a:rPr lang="en-GB" sz="2400" dirty="0" smtClean="0"/>
              <a:t>to </a:t>
            </a:r>
            <a:r>
              <a:rPr lang="en-GB" sz="2400" dirty="0"/>
              <a:t>suit the unique data requirements of an </a:t>
            </a:r>
            <a:endParaRPr lang="en-GB" sz="2400" dirty="0" smtClean="0"/>
          </a:p>
          <a:p>
            <a:r>
              <a:rPr lang="en-GB" sz="2400" dirty="0" smtClean="0"/>
              <a:t>organization</a:t>
            </a:r>
            <a:r>
              <a:rPr lang="en-GB" sz="2400" dirty="0"/>
              <a:t>. Custom fields enable </a:t>
            </a:r>
            <a:r>
              <a:rPr lang="en-GB" sz="2400" dirty="0" smtClean="0"/>
              <a:t>businesses to </a:t>
            </a:r>
            <a:r>
              <a:rPr lang="en-GB" sz="2400" dirty="0"/>
              <a:t>store and manage </a:t>
            </a:r>
            <a:endParaRPr lang="en-GB" sz="2400" dirty="0" smtClean="0"/>
          </a:p>
          <a:p>
            <a:r>
              <a:rPr lang="en-GB" sz="2400" dirty="0" smtClean="0"/>
              <a:t>data </a:t>
            </a:r>
            <a:r>
              <a:rPr lang="en-GB" sz="2400" dirty="0"/>
              <a:t>specific to their needs.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21147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908720"/>
            <a:ext cx="857984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Relationships</a:t>
            </a:r>
            <a:r>
              <a:rPr lang="en-GB" sz="2400" b="1" dirty="0" smtClean="0"/>
              <a:t>:</a:t>
            </a:r>
          </a:p>
          <a:p>
            <a:endParaRPr lang="en-GB" sz="2400" dirty="0"/>
          </a:p>
          <a:p>
            <a:r>
              <a:rPr lang="en-GB" sz="2400" b="1" dirty="0"/>
              <a:t>Data Connections:</a:t>
            </a:r>
            <a:r>
              <a:rPr lang="en-GB" sz="2400" dirty="0"/>
              <a:t> Relationships in </a:t>
            </a:r>
            <a:r>
              <a:rPr lang="en-GB" sz="2400" dirty="0" err="1"/>
              <a:t>Salesforce</a:t>
            </a:r>
            <a:r>
              <a:rPr lang="en-GB" sz="2400" dirty="0"/>
              <a:t> define how different </a:t>
            </a:r>
            <a:endParaRPr lang="en-GB" sz="2400" dirty="0" smtClean="0"/>
          </a:p>
          <a:p>
            <a:r>
              <a:rPr lang="en-GB" sz="2400" dirty="0" smtClean="0"/>
              <a:t>objects </a:t>
            </a:r>
            <a:r>
              <a:rPr lang="en-GB" sz="2400" dirty="0"/>
              <a:t>or records </a:t>
            </a:r>
            <a:r>
              <a:rPr lang="en-GB" sz="2400" dirty="0" smtClean="0"/>
              <a:t>are related </a:t>
            </a:r>
            <a:r>
              <a:rPr lang="en-GB" sz="2400" dirty="0"/>
              <a:t>to each other. They establish </a:t>
            </a:r>
            <a:endParaRPr lang="en-GB" sz="2400" dirty="0" smtClean="0"/>
          </a:p>
          <a:p>
            <a:r>
              <a:rPr lang="en-GB" sz="2400" dirty="0" smtClean="0"/>
              <a:t>connections </a:t>
            </a:r>
            <a:r>
              <a:rPr lang="en-GB" sz="2400" dirty="0"/>
              <a:t>between records, like associating a </a:t>
            </a:r>
            <a:r>
              <a:rPr lang="en-GB" sz="2400" dirty="0" smtClean="0"/>
              <a:t>contact </a:t>
            </a:r>
            <a:r>
              <a:rPr lang="en-GB" sz="2400" dirty="0"/>
              <a:t>with an </a:t>
            </a:r>
            <a:endParaRPr lang="en-GB" sz="2400" dirty="0" smtClean="0"/>
          </a:p>
          <a:p>
            <a:r>
              <a:rPr lang="en-GB" sz="2400" dirty="0" smtClean="0"/>
              <a:t>account </a:t>
            </a:r>
            <a:r>
              <a:rPr lang="en-GB" sz="2400" dirty="0"/>
              <a:t>or linking a product to an opportunity.</a:t>
            </a:r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3789040"/>
            <a:ext cx="87338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Enhanced Data Analysis:</a:t>
            </a:r>
            <a:r>
              <a:rPr lang="en-GB" sz="2400" dirty="0"/>
              <a:t> Relationships enable users to </a:t>
            </a:r>
            <a:r>
              <a:rPr lang="en-GB" sz="2400" dirty="0" smtClean="0"/>
              <a:t>navigate </a:t>
            </a:r>
            <a:r>
              <a:rPr lang="en-GB" sz="2400" dirty="0"/>
              <a:t>and </a:t>
            </a:r>
            <a:endParaRPr lang="en-GB" sz="2400" dirty="0" smtClean="0"/>
          </a:p>
          <a:p>
            <a:r>
              <a:rPr lang="en-GB" sz="2400" dirty="0" err="1" smtClean="0"/>
              <a:t>analyze</a:t>
            </a:r>
            <a:r>
              <a:rPr lang="en-GB" sz="2400" dirty="0" smtClean="0"/>
              <a:t> </a:t>
            </a:r>
            <a:r>
              <a:rPr lang="en-GB" sz="2400" dirty="0"/>
              <a:t>data effectively by connecting related information, </a:t>
            </a:r>
          </a:p>
          <a:p>
            <a:r>
              <a:rPr lang="en-GB" sz="2400" dirty="0" smtClean="0"/>
              <a:t>facilitating </a:t>
            </a:r>
            <a:r>
              <a:rPr lang="en-GB" sz="2400" dirty="0"/>
              <a:t>reporting and decision-making processes.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83300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620687"/>
            <a:ext cx="8834791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Page Layout Setup</a:t>
            </a:r>
            <a:r>
              <a:rPr lang="en-GB" sz="2400" b="1" dirty="0" smtClean="0"/>
              <a:t>:</a:t>
            </a:r>
          </a:p>
          <a:p>
            <a:endParaRPr lang="en-GB" sz="2400" dirty="0"/>
          </a:p>
          <a:p>
            <a:r>
              <a:rPr lang="en-GB" sz="2400" b="1" dirty="0"/>
              <a:t>User Interface Design:</a:t>
            </a:r>
            <a:r>
              <a:rPr lang="en-GB" sz="2400" dirty="0"/>
              <a:t> Page layout setup in </a:t>
            </a:r>
            <a:r>
              <a:rPr lang="en-GB" sz="2400" dirty="0" err="1"/>
              <a:t>Salesforce</a:t>
            </a:r>
            <a:r>
              <a:rPr lang="en-GB" sz="2400" dirty="0"/>
              <a:t> allows </a:t>
            </a:r>
            <a:endParaRPr lang="en-GB" sz="2400" dirty="0" smtClean="0"/>
          </a:p>
          <a:p>
            <a:r>
              <a:rPr lang="en-GB" sz="2400" dirty="0" smtClean="0"/>
              <a:t>administrators </a:t>
            </a:r>
            <a:r>
              <a:rPr lang="en-GB" sz="2400" dirty="0"/>
              <a:t>to design </a:t>
            </a:r>
            <a:r>
              <a:rPr lang="en-GB" sz="2400" dirty="0" smtClean="0"/>
              <a:t>and </a:t>
            </a:r>
            <a:r>
              <a:rPr lang="en-GB" sz="2400" dirty="0"/>
              <a:t>customize the appearance and </a:t>
            </a:r>
            <a:endParaRPr lang="en-GB" sz="2400" dirty="0" smtClean="0"/>
          </a:p>
          <a:p>
            <a:r>
              <a:rPr lang="en-GB" sz="2400" dirty="0" err="1" smtClean="0"/>
              <a:t>organizationof</a:t>
            </a:r>
            <a:r>
              <a:rPr lang="en-GB" sz="2400" dirty="0" smtClean="0"/>
              <a:t> </a:t>
            </a:r>
            <a:r>
              <a:rPr lang="en-GB" sz="2400" dirty="0"/>
              <a:t>data on record detail pages. </a:t>
            </a:r>
            <a:r>
              <a:rPr lang="en-GB" sz="2400" dirty="0" smtClean="0"/>
              <a:t>It </a:t>
            </a:r>
            <a:r>
              <a:rPr lang="en-GB" sz="2400" dirty="0"/>
              <a:t>includes defining which </a:t>
            </a:r>
            <a:endParaRPr lang="en-GB" sz="2400" dirty="0" smtClean="0"/>
          </a:p>
          <a:p>
            <a:r>
              <a:rPr lang="en-GB" sz="2400" dirty="0" smtClean="0"/>
              <a:t>fields </a:t>
            </a:r>
            <a:r>
              <a:rPr lang="en-GB" sz="2400" dirty="0"/>
              <a:t>are displayed and their placement, creating sections, </a:t>
            </a:r>
            <a:endParaRPr lang="en-GB" sz="2400" dirty="0" smtClean="0"/>
          </a:p>
          <a:p>
            <a:r>
              <a:rPr lang="en-GB" sz="2400" dirty="0" smtClean="0"/>
              <a:t>and </a:t>
            </a:r>
            <a:r>
              <a:rPr lang="en-GB" sz="2400" dirty="0"/>
              <a:t>setting field-level </a:t>
            </a:r>
            <a:r>
              <a:rPr lang="en-GB" sz="2400" dirty="0" smtClean="0"/>
              <a:t>security.</a:t>
            </a:r>
            <a:endParaRPr lang="en-GB" sz="2400" dirty="0"/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53356" y="3836947"/>
            <a:ext cx="85445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Tailored User Experience:</a:t>
            </a:r>
            <a:r>
              <a:rPr lang="en-GB" sz="2400" dirty="0"/>
              <a:t> Page layout setup ensures that users </a:t>
            </a:r>
            <a:r>
              <a:rPr lang="en-GB" sz="2400" dirty="0" smtClean="0"/>
              <a:t>see</a:t>
            </a:r>
          </a:p>
          <a:p>
            <a:r>
              <a:rPr lang="en-GB" sz="2400" dirty="0" smtClean="0"/>
              <a:t>relevant </a:t>
            </a:r>
            <a:r>
              <a:rPr lang="en-GB" sz="2400" dirty="0"/>
              <a:t>data in a logical and user-friendly manner, improving </a:t>
            </a:r>
            <a:endParaRPr lang="en-GB" sz="2400" dirty="0" smtClean="0"/>
          </a:p>
          <a:p>
            <a:r>
              <a:rPr lang="en-GB" sz="2400" dirty="0" smtClean="0"/>
              <a:t>efficiency and </a:t>
            </a:r>
            <a:r>
              <a:rPr lang="en-GB" sz="2400" dirty="0"/>
              <a:t>usability when working with records in </a:t>
            </a:r>
            <a:r>
              <a:rPr lang="en-GB" sz="2400" dirty="0" err="1" smtClean="0"/>
              <a:t>Salesforce</a:t>
            </a:r>
            <a:r>
              <a:rPr lang="en-GB" sz="2400" dirty="0" smtClean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55235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548680"/>
            <a:ext cx="4074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/>
              <a:t>What is lightning app ?</a:t>
            </a:r>
            <a:endParaRPr lang="en-IN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434209"/>
            <a:ext cx="86148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Customized Workspace:</a:t>
            </a:r>
            <a:r>
              <a:rPr lang="en-GB" sz="2400" dirty="0"/>
              <a:t> A Lightning App is a tailored workspace </a:t>
            </a:r>
            <a:endParaRPr lang="en-GB" sz="2400" dirty="0" smtClean="0"/>
          </a:p>
          <a:p>
            <a:r>
              <a:rPr lang="en-GB" sz="2400" dirty="0" smtClean="0"/>
              <a:t>within </a:t>
            </a:r>
            <a:r>
              <a:rPr lang="en-GB" sz="2400" dirty="0"/>
              <a:t>the </a:t>
            </a:r>
            <a:r>
              <a:rPr lang="en-GB" sz="2400" dirty="0" err="1" smtClean="0"/>
              <a:t>Salesforce</a:t>
            </a:r>
            <a:r>
              <a:rPr lang="en-GB" sz="2400" dirty="0" smtClean="0"/>
              <a:t> </a:t>
            </a:r>
            <a:r>
              <a:rPr lang="en-GB" sz="2400" dirty="0"/>
              <a:t>platform that is designed to provide specific </a:t>
            </a:r>
            <a:endParaRPr lang="en-GB" sz="2400" dirty="0" smtClean="0"/>
          </a:p>
          <a:p>
            <a:r>
              <a:rPr lang="en-GB" sz="2400" dirty="0" smtClean="0"/>
              <a:t>functionality </a:t>
            </a:r>
            <a:r>
              <a:rPr lang="en-GB" sz="2400" dirty="0"/>
              <a:t>and </a:t>
            </a:r>
            <a:r>
              <a:rPr lang="en-GB" sz="2400" dirty="0" smtClean="0"/>
              <a:t>tools for </a:t>
            </a:r>
            <a:r>
              <a:rPr lang="en-GB" sz="2400" dirty="0"/>
              <a:t>users. It can include various components </a:t>
            </a:r>
            <a:endParaRPr lang="en-GB" sz="2400" dirty="0" smtClean="0"/>
          </a:p>
          <a:p>
            <a:r>
              <a:rPr lang="en-GB" sz="2400" dirty="0" smtClean="0"/>
              <a:t>like </a:t>
            </a:r>
            <a:r>
              <a:rPr lang="en-GB" sz="2400" dirty="0"/>
              <a:t>lists, charts, and forms, </a:t>
            </a:r>
            <a:r>
              <a:rPr lang="en-GB" sz="2400" dirty="0" smtClean="0"/>
              <a:t>all </a:t>
            </a:r>
            <a:r>
              <a:rPr lang="en-GB" sz="2400" dirty="0"/>
              <a:t>organized to support a particular </a:t>
            </a:r>
            <a:endParaRPr lang="en-GB" sz="2400" dirty="0" smtClean="0"/>
          </a:p>
          <a:p>
            <a:r>
              <a:rPr lang="en-GB" sz="2400" dirty="0" smtClean="0"/>
              <a:t>business </a:t>
            </a:r>
            <a:r>
              <a:rPr lang="en-GB" sz="2400" dirty="0"/>
              <a:t>process or task.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47861" y="3861668"/>
            <a:ext cx="856619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Built on Lightning Framework:</a:t>
            </a:r>
            <a:r>
              <a:rPr lang="en-GB" sz="2400" dirty="0"/>
              <a:t> Lightning Apps are built using the </a:t>
            </a:r>
            <a:endParaRPr lang="en-GB" sz="2400" dirty="0" smtClean="0"/>
          </a:p>
          <a:p>
            <a:r>
              <a:rPr lang="en-GB" sz="2400" dirty="0" smtClean="0"/>
              <a:t>Lightning Component </a:t>
            </a:r>
            <a:r>
              <a:rPr lang="en-GB" sz="2400" dirty="0"/>
              <a:t>Framework, which allows for the creation of </a:t>
            </a:r>
            <a:endParaRPr lang="en-GB" sz="2400" dirty="0" smtClean="0"/>
          </a:p>
          <a:p>
            <a:r>
              <a:rPr lang="en-GB" sz="2400" dirty="0" smtClean="0"/>
              <a:t>responsive </a:t>
            </a:r>
            <a:r>
              <a:rPr lang="en-GB" sz="2400" dirty="0"/>
              <a:t>and </a:t>
            </a:r>
            <a:r>
              <a:rPr lang="en-GB" sz="2400" dirty="0" smtClean="0"/>
              <a:t>interactive user </a:t>
            </a:r>
            <a:r>
              <a:rPr lang="en-GB" sz="2400" dirty="0"/>
              <a:t>interfaces. This framework enables </a:t>
            </a:r>
            <a:endParaRPr lang="en-GB" sz="2400" dirty="0" smtClean="0"/>
          </a:p>
          <a:p>
            <a:r>
              <a:rPr lang="en-GB" sz="2400" dirty="0" smtClean="0"/>
              <a:t>developers </a:t>
            </a:r>
            <a:r>
              <a:rPr lang="en-GB" sz="2400" dirty="0"/>
              <a:t>and administrators to design and deploy apps that are </a:t>
            </a:r>
            <a:endParaRPr lang="en-GB" sz="2400" dirty="0" smtClean="0"/>
          </a:p>
          <a:p>
            <a:r>
              <a:rPr lang="en-GB" sz="2400" dirty="0" smtClean="0"/>
              <a:t>Highly customizable </a:t>
            </a:r>
            <a:r>
              <a:rPr lang="en-GB" sz="2400" dirty="0"/>
              <a:t>and offer a modern user experience.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57047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196752"/>
            <a:ext cx="81577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Vehicle Management System Using </a:t>
            </a:r>
            <a:r>
              <a:rPr lang="en-GB" sz="3200" b="1" dirty="0" err="1" smtClean="0"/>
              <a:t>Salesforce</a:t>
            </a:r>
            <a:r>
              <a:rPr lang="en-GB" sz="3200" b="1" dirty="0" smtClean="0"/>
              <a:t> :</a:t>
            </a:r>
            <a:endParaRPr lang="en-GB" sz="3200" b="1" dirty="0"/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2492896"/>
            <a:ext cx="877624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Vehicle Management is an application where a customer Details are </a:t>
            </a:r>
            <a:endParaRPr lang="en-GB" sz="2400" dirty="0" smtClean="0"/>
          </a:p>
          <a:p>
            <a:r>
              <a:rPr lang="en-GB" sz="2400" dirty="0" smtClean="0"/>
              <a:t>stored </a:t>
            </a:r>
            <a:r>
              <a:rPr lang="en-GB" sz="2400" dirty="0"/>
              <a:t>in order </a:t>
            </a:r>
            <a:r>
              <a:rPr lang="en-GB" sz="2400" dirty="0" smtClean="0"/>
              <a:t>to choose </a:t>
            </a:r>
            <a:r>
              <a:rPr lang="en-GB" sz="2400" dirty="0"/>
              <a:t>cars, bikes and commercial vehicles for </a:t>
            </a:r>
            <a:endParaRPr lang="en-GB" sz="2400" dirty="0" smtClean="0"/>
          </a:p>
          <a:p>
            <a:r>
              <a:rPr lang="en-GB" sz="2400" dirty="0" smtClean="0"/>
              <a:t>travel </a:t>
            </a:r>
            <a:r>
              <a:rPr lang="en-GB" sz="2400" dirty="0"/>
              <a:t>within the city. The data which is </a:t>
            </a:r>
            <a:r>
              <a:rPr lang="en-GB" sz="2400" dirty="0" smtClean="0"/>
              <a:t>stored </a:t>
            </a:r>
            <a:r>
              <a:rPr lang="en-GB" sz="2400" dirty="0"/>
              <a:t>here, further used to </a:t>
            </a:r>
            <a:endParaRPr lang="en-GB" sz="2400" dirty="0" smtClean="0"/>
          </a:p>
          <a:p>
            <a:r>
              <a:rPr lang="en-GB" sz="2400" dirty="0" smtClean="0"/>
              <a:t>remind </a:t>
            </a:r>
            <a:r>
              <a:rPr lang="en-GB" sz="2400" dirty="0"/>
              <a:t>them if any offers are provided during the </a:t>
            </a:r>
            <a:r>
              <a:rPr lang="en-GB" sz="2400" dirty="0" smtClean="0"/>
              <a:t>seasons and </a:t>
            </a:r>
            <a:r>
              <a:rPr lang="en-GB" sz="2400" dirty="0"/>
              <a:t>any </a:t>
            </a:r>
            <a:endParaRPr lang="en-GB" sz="2400" dirty="0" smtClean="0"/>
          </a:p>
          <a:p>
            <a:r>
              <a:rPr lang="en-GB" sz="2400" dirty="0" smtClean="0"/>
              <a:t>updates </a:t>
            </a:r>
            <a:r>
              <a:rPr lang="en-GB" sz="2400" dirty="0"/>
              <a:t>regarding vehicles are sent to them in the form of messages </a:t>
            </a:r>
            <a:endParaRPr lang="en-GB" sz="2400" dirty="0" smtClean="0"/>
          </a:p>
          <a:p>
            <a:r>
              <a:rPr lang="en-GB" sz="2400" dirty="0" smtClean="0"/>
              <a:t>and </a:t>
            </a:r>
            <a:r>
              <a:rPr lang="en-GB" sz="2400" dirty="0"/>
              <a:t>mails.</a:t>
            </a:r>
          </a:p>
          <a:p>
            <a:r>
              <a:rPr lang="en-GB" dirty="0" smtClean="0"/>
              <a:t/>
            </a:r>
            <a:br>
              <a:rPr lang="en-GB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342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684</Words>
  <Application>Microsoft Office PowerPoint</Application>
  <PresentationFormat>On-screen Show (4:3)</PresentationFormat>
  <Paragraphs>91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Vehicle Management System Using Salesforce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WARRIOR</dc:creator>
  <cp:lastModifiedBy>WARRIOR</cp:lastModifiedBy>
  <cp:revision>7</cp:revision>
  <dcterms:created xsi:type="dcterms:W3CDTF">2023-11-01T05:18:55Z</dcterms:created>
  <dcterms:modified xsi:type="dcterms:W3CDTF">2023-11-01T06:37:40Z</dcterms:modified>
</cp:coreProperties>
</file>