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2C67-0923-417A-9DAB-21E8594C18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9451-BB46-4256-A9C0-E9A74E58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10" y="2934421"/>
            <a:ext cx="542366" cy="552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4871" y="2268638"/>
            <a:ext cx="3900668" cy="228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5432" y="1899306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650" y="1899306"/>
            <a:ext cx="10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t-1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7" y="2454897"/>
            <a:ext cx="542366" cy="5525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3" y="2926545"/>
            <a:ext cx="542366" cy="552504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469000">
            <a:off x="1100016" y="2805010"/>
            <a:ext cx="656681" cy="561687"/>
          </a:xfrm>
          <a:custGeom>
            <a:avLst/>
            <a:gdLst>
              <a:gd name="connsiteX0" fmla="*/ 71437 w 142875"/>
              <a:gd name="connsiteY0" fmla="*/ 0 h 698500"/>
              <a:gd name="connsiteX1" fmla="*/ 142875 w 142875"/>
              <a:gd name="connsiteY1" fmla="*/ 349250 h 698500"/>
              <a:gd name="connsiteX2" fmla="*/ 71438 w 142875"/>
              <a:gd name="connsiteY2" fmla="*/ 349250 h 698500"/>
              <a:gd name="connsiteX3" fmla="*/ 71437 w 142875"/>
              <a:gd name="connsiteY3" fmla="*/ 0 h 698500"/>
              <a:gd name="connsiteX0" fmla="*/ 71437 w 142875"/>
              <a:gd name="connsiteY0" fmla="*/ 0 h 698500"/>
              <a:gd name="connsiteX1" fmla="*/ 142875 w 142875"/>
              <a:gd name="connsiteY1" fmla="*/ 349250 h 698500"/>
              <a:gd name="connsiteX0" fmla="*/ 468648 w 540086"/>
              <a:gd name="connsiteY0" fmla="*/ 0 h 349250"/>
              <a:gd name="connsiteX1" fmla="*/ 540086 w 540086"/>
              <a:gd name="connsiteY1" fmla="*/ 349250 h 349250"/>
              <a:gd name="connsiteX2" fmla="*/ 0 w 540086"/>
              <a:gd name="connsiteY2" fmla="*/ 183892 h 349250"/>
              <a:gd name="connsiteX3" fmla="*/ 468648 w 540086"/>
              <a:gd name="connsiteY3" fmla="*/ 0 h 349250"/>
              <a:gd name="connsiteX0" fmla="*/ 468648 w 540086"/>
              <a:gd name="connsiteY0" fmla="*/ 0 h 349250"/>
              <a:gd name="connsiteX1" fmla="*/ 540086 w 540086"/>
              <a:gd name="connsiteY1" fmla="*/ 349250 h 349250"/>
              <a:gd name="connsiteX0" fmla="*/ 468648 w 540086"/>
              <a:gd name="connsiteY0" fmla="*/ 0 h 349250"/>
              <a:gd name="connsiteX1" fmla="*/ 540086 w 540086"/>
              <a:gd name="connsiteY1" fmla="*/ 349250 h 349250"/>
              <a:gd name="connsiteX2" fmla="*/ 0 w 540086"/>
              <a:gd name="connsiteY2" fmla="*/ 183892 h 349250"/>
              <a:gd name="connsiteX3" fmla="*/ 468648 w 540086"/>
              <a:gd name="connsiteY3" fmla="*/ 0 h 349250"/>
              <a:gd name="connsiteX0" fmla="*/ 468648 w 540086"/>
              <a:gd name="connsiteY0" fmla="*/ 0 h 349250"/>
              <a:gd name="connsiteX1" fmla="*/ 540086 w 540086"/>
              <a:gd name="connsiteY1" fmla="*/ 349250 h 349250"/>
              <a:gd name="connsiteX0" fmla="*/ 468648 w 656587"/>
              <a:gd name="connsiteY0" fmla="*/ 95633 h 444883"/>
              <a:gd name="connsiteX1" fmla="*/ 540086 w 656587"/>
              <a:gd name="connsiteY1" fmla="*/ 444883 h 444883"/>
              <a:gd name="connsiteX2" fmla="*/ 0 w 656587"/>
              <a:gd name="connsiteY2" fmla="*/ 279525 h 444883"/>
              <a:gd name="connsiteX3" fmla="*/ 468648 w 656587"/>
              <a:gd name="connsiteY3" fmla="*/ 95633 h 444883"/>
              <a:gd name="connsiteX0" fmla="*/ 649950 w 656587"/>
              <a:gd name="connsiteY0" fmla="*/ 0 h 444883"/>
              <a:gd name="connsiteX1" fmla="*/ 540086 w 656587"/>
              <a:gd name="connsiteY1" fmla="*/ 444883 h 444883"/>
              <a:gd name="connsiteX0" fmla="*/ 468648 w 656681"/>
              <a:gd name="connsiteY0" fmla="*/ 95633 h 561687"/>
              <a:gd name="connsiteX1" fmla="*/ 540086 w 656681"/>
              <a:gd name="connsiteY1" fmla="*/ 444883 h 561687"/>
              <a:gd name="connsiteX2" fmla="*/ 0 w 656681"/>
              <a:gd name="connsiteY2" fmla="*/ 279525 h 561687"/>
              <a:gd name="connsiteX3" fmla="*/ 468648 w 656681"/>
              <a:gd name="connsiteY3" fmla="*/ 95633 h 561687"/>
              <a:gd name="connsiteX0" fmla="*/ 649950 w 656681"/>
              <a:gd name="connsiteY0" fmla="*/ 0 h 561687"/>
              <a:gd name="connsiteX1" fmla="*/ 542538 w 656681"/>
              <a:gd name="connsiteY1" fmla="*/ 561687 h 56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681" h="561687" stroke="0" extrusionOk="0">
                <a:moveTo>
                  <a:pt x="468648" y="95633"/>
                </a:moveTo>
                <a:cubicBezTo>
                  <a:pt x="508102" y="95633"/>
                  <a:pt x="540086" y="251998"/>
                  <a:pt x="540086" y="444883"/>
                </a:cubicBezTo>
                <a:cubicBezTo>
                  <a:pt x="516274" y="444883"/>
                  <a:pt x="257746" y="384651"/>
                  <a:pt x="0" y="279525"/>
                </a:cubicBezTo>
                <a:cubicBezTo>
                  <a:pt x="0" y="163108"/>
                  <a:pt x="468648" y="212050"/>
                  <a:pt x="468648" y="95633"/>
                </a:cubicBezTo>
                <a:close/>
              </a:path>
              <a:path w="656681" h="561687" fill="none">
                <a:moveTo>
                  <a:pt x="649950" y="0"/>
                </a:moveTo>
                <a:cubicBezTo>
                  <a:pt x="689404" y="0"/>
                  <a:pt x="542538" y="368802"/>
                  <a:pt x="542538" y="56168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8"/>
          <p:cNvSpPr/>
          <p:nvPr/>
        </p:nvSpPr>
        <p:spPr>
          <a:xfrm rot="469000">
            <a:off x="1610578" y="3262753"/>
            <a:ext cx="656681" cy="561687"/>
          </a:xfrm>
          <a:custGeom>
            <a:avLst/>
            <a:gdLst>
              <a:gd name="connsiteX0" fmla="*/ 71437 w 142875"/>
              <a:gd name="connsiteY0" fmla="*/ 0 h 698500"/>
              <a:gd name="connsiteX1" fmla="*/ 142875 w 142875"/>
              <a:gd name="connsiteY1" fmla="*/ 349250 h 698500"/>
              <a:gd name="connsiteX2" fmla="*/ 71438 w 142875"/>
              <a:gd name="connsiteY2" fmla="*/ 349250 h 698500"/>
              <a:gd name="connsiteX3" fmla="*/ 71437 w 142875"/>
              <a:gd name="connsiteY3" fmla="*/ 0 h 698500"/>
              <a:gd name="connsiteX0" fmla="*/ 71437 w 142875"/>
              <a:gd name="connsiteY0" fmla="*/ 0 h 698500"/>
              <a:gd name="connsiteX1" fmla="*/ 142875 w 142875"/>
              <a:gd name="connsiteY1" fmla="*/ 349250 h 698500"/>
              <a:gd name="connsiteX0" fmla="*/ 468648 w 540086"/>
              <a:gd name="connsiteY0" fmla="*/ 0 h 349250"/>
              <a:gd name="connsiteX1" fmla="*/ 540086 w 540086"/>
              <a:gd name="connsiteY1" fmla="*/ 349250 h 349250"/>
              <a:gd name="connsiteX2" fmla="*/ 0 w 540086"/>
              <a:gd name="connsiteY2" fmla="*/ 183892 h 349250"/>
              <a:gd name="connsiteX3" fmla="*/ 468648 w 540086"/>
              <a:gd name="connsiteY3" fmla="*/ 0 h 349250"/>
              <a:gd name="connsiteX0" fmla="*/ 468648 w 540086"/>
              <a:gd name="connsiteY0" fmla="*/ 0 h 349250"/>
              <a:gd name="connsiteX1" fmla="*/ 540086 w 540086"/>
              <a:gd name="connsiteY1" fmla="*/ 349250 h 349250"/>
              <a:gd name="connsiteX0" fmla="*/ 468648 w 540086"/>
              <a:gd name="connsiteY0" fmla="*/ 0 h 349250"/>
              <a:gd name="connsiteX1" fmla="*/ 540086 w 540086"/>
              <a:gd name="connsiteY1" fmla="*/ 349250 h 349250"/>
              <a:gd name="connsiteX2" fmla="*/ 0 w 540086"/>
              <a:gd name="connsiteY2" fmla="*/ 183892 h 349250"/>
              <a:gd name="connsiteX3" fmla="*/ 468648 w 540086"/>
              <a:gd name="connsiteY3" fmla="*/ 0 h 349250"/>
              <a:gd name="connsiteX0" fmla="*/ 468648 w 540086"/>
              <a:gd name="connsiteY0" fmla="*/ 0 h 349250"/>
              <a:gd name="connsiteX1" fmla="*/ 540086 w 540086"/>
              <a:gd name="connsiteY1" fmla="*/ 349250 h 349250"/>
              <a:gd name="connsiteX0" fmla="*/ 468648 w 656587"/>
              <a:gd name="connsiteY0" fmla="*/ 95633 h 444883"/>
              <a:gd name="connsiteX1" fmla="*/ 540086 w 656587"/>
              <a:gd name="connsiteY1" fmla="*/ 444883 h 444883"/>
              <a:gd name="connsiteX2" fmla="*/ 0 w 656587"/>
              <a:gd name="connsiteY2" fmla="*/ 279525 h 444883"/>
              <a:gd name="connsiteX3" fmla="*/ 468648 w 656587"/>
              <a:gd name="connsiteY3" fmla="*/ 95633 h 444883"/>
              <a:gd name="connsiteX0" fmla="*/ 649950 w 656587"/>
              <a:gd name="connsiteY0" fmla="*/ 0 h 444883"/>
              <a:gd name="connsiteX1" fmla="*/ 540086 w 656587"/>
              <a:gd name="connsiteY1" fmla="*/ 444883 h 444883"/>
              <a:gd name="connsiteX0" fmla="*/ 468648 w 656681"/>
              <a:gd name="connsiteY0" fmla="*/ 95633 h 561687"/>
              <a:gd name="connsiteX1" fmla="*/ 540086 w 656681"/>
              <a:gd name="connsiteY1" fmla="*/ 444883 h 561687"/>
              <a:gd name="connsiteX2" fmla="*/ 0 w 656681"/>
              <a:gd name="connsiteY2" fmla="*/ 279525 h 561687"/>
              <a:gd name="connsiteX3" fmla="*/ 468648 w 656681"/>
              <a:gd name="connsiteY3" fmla="*/ 95633 h 561687"/>
              <a:gd name="connsiteX0" fmla="*/ 649950 w 656681"/>
              <a:gd name="connsiteY0" fmla="*/ 0 h 561687"/>
              <a:gd name="connsiteX1" fmla="*/ 542538 w 656681"/>
              <a:gd name="connsiteY1" fmla="*/ 561687 h 56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681" h="561687" stroke="0" extrusionOk="0">
                <a:moveTo>
                  <a:pt x="468648" y="95633"/>
                </a:moveTo>
                <a:cubicBezTo>
                  <a:pt x="508102" y="95633"/>
                  <a:pt x="540086" y="251998"/>
                  <a:pt x="540086" y="444883"/>
                </a:cubicBezTo>
                <a:cubicBezTo>
                  <a:pt x="516274" y="444883"/>
                  <a:pt x="257746" y="384651"/>
                  <a:pt x="0" y="279525"/>
                </a:cubicBezTo>
                <a:cubicBezTo>
                  <a:pt x="0" y="163108"/>
                  <a:pt x="468648" y="212050"/>
                  <a:pt x="468648" y="95633"/>
                </a:cubicBezTo>
                <a:close/>
              </a:path>
              <a:path w="656681" h="561687" fill="none">
                <a:moveTo>
                  <a:pt x="649950" y="0"/>
                </a:moveTo>
                <a:cubicBezTo>
                  <a:pt x="689404" y="0"/>
                  <a:pt x="542538" y="368802"/>
                  <a:pt x="542538" y="56168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38300" y="2476500"/>
            <a:ext cx="460663" cy="492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55825" y="2946400"/>
            <a:ext cx="460663" cy="492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41409" y="2700977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365288" y="3167720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45432" y="2268637"/>
            <a:ext cx="3900668" cy="228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656" y="3406069"/>
            <a:ext cx="542366" cy="55250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6421970" y="270097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6181725" y="3125645"/>
            <a:ext cx="422275" cy="265255"/>
          </a:xfrm>
          <a:custGeom>
            <a:avLst/>
            <a:gdLst>
              <a:gd name="connsiteX0" fmla="*/ 0 w 422275"/>
              <a:gd name="connsiteY0" fmla="*/ 265255 h 265255"/>
              <a:gd name="connsiteX1" fmla="*/ 168275 w 422275"/>
              <a:gd name="connsiteY1" fmla="*/ 11255 h 265255"/>
              <a:gd name="connsiteX2" fmla="*/ 422275 w 422275"/>
              <a:gd name="connsiteY2" fmla="*/ 68405 h 26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265255">
                <a:moveTo>
                  <a:pt x="0" y="265255"/>
                </a:moveTo>
                <a:cubicBezTo>
                  <a:pt x="48948" y="154659"/>
                  <a:pt x="97896" y="44063"/>
                  <a:pt x="168275" y="11255"/>
                </a:cubicBezTo>
                <a:cubicBezTo>
                  <a:pt x="238654" y="-21553"/>
                  <a:pt x="330464" y="23426"/>
                  <a:pt x="422275" y="6840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08105" y="2956501"/>
            <a:ext cx="460663" cy="492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6692900" y="3597502"/>
            <a:ext cx="441325" cy="244248"/>
          </a:xfrm>
          <a:custGeom>
            <a:avLst/>
            <a:gdLst>
              <a:gd name="connsiteX0" fmla="*/ 0 w 441325"/>
              <a:gd name="connsiteY0" fmla="*/ 244248 h 244248"/>
              <a:gd name="connsiteX1" fmla="*/ 209550 w 441325"/>
              <a:gd name="connsiteY1" fmla="*/ 6123 h 244248"/>
              <a:gd name="connsiteX2" fmla="*/ 441325 w 441325"/>
              <a:gd name="connsiteY2" fmla="*/ 69623 h 24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" h="244248">
                <a:moveTo>
                  <a:pt x="0" y="244248"/>
                </a:moveTo>
                <a:cubicBezTo>
                  <a:pt x="67998" y="139737"/>
                  <a:pt x="135996" y="35227"/>
                  <a:pt x="209550" y="6123"/>
                </a:cubicBezTo>
                <a:cubicBezTo>
                  <a:pt x="283104" y="-22981"/>
                  <a:pt x="438679" y="60627"/>
                  <a:pt x="441325" y="6962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26207" y="3426174"/>
            <a:ext cx="460663" cy="492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945849" y="316771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718210" y="3179626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27797" y="3648733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88163">
            <a:off x="3225000" y="2305281"/>
            <a:ext cx="542366" cy="5525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52979">
            <a:off x="343182" y="4523837"/>
            <a:ext cx="542366" cy="552504"/>
          </a:xfrm>
          <a:prstGeom prst="rect">
            <a:avLst/>
          </a:prstGeom>
        </p:spPr>
      </p:pic>
      <p:sp>
        <p:nvSpPr>
          <p:cNvPr id="36" name="Freeform 35"/>
          <p:cNvSpPr/>
          <p:nvPr/>
        </p:nvSpPr>
        <p:spPr>
          <a:xfrm rot="3252979">
            <a:off x="204332" y="4296441"/>
            <a:ext cx="441325" cy="244248"/>
          </a:xfrm>
          <a:custGeom>
            <a:avLst/>
            <a:gdLst>
              <a:gd name="connsiteX0" fmla="*/ 0 w 441325"/>
              <a:gd name="connsiteY0" fmla="*/ 244248 h 244248"/>
              <a:gd name="connsiteX1" fmla="*/ 209550 w 441325"/>
              <a:gd name="connsiteY1" fmla="*/ 6123 h 244248"/>
              <a:gd name="connsiteX2" fmla="*/ 441325 w 441325"/>
              <a:gd name="connsiteY2" fmla="*/ 69623 h 24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" h="244248">
                <a:moveTo>
                  <a:pt x="0" y="244248"/>
                </a:moveTo>
                <a:cubicBezTo>
                  <a:pt x="67998" y="139737"/>
                  <a:pt x="135996" y="35227"/>
                  <a:pt x="209550" y="6123"/>
                </a:cubicBezTo>
                <a:cubicBezTo>
                  <a:pt x="283104" y="-22981"/>
                  <a:pt x="438679" y="60627"/>
                  <a:pt x="441325" y="6962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030" y="2268638"/>
            <a:ext cx="3900668" cy="228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09" y="1899306"/>
            <a:ext cx="10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</a:t>
            </a:r>
            <a:r>
              <a:rPr lang="en-US" dirty="0" smtClean="0"/>
              <a:t>t-2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 rot="4288163">
            <a:off x="3161383" y="2075505"/>
            <a:ext cx="422275" cy="265255"/>
          </a:xfrm>
          <a:custGeom>
            <a:avLst/>
            <a:gdLst>
              <a:gd name="connsiteX0" fmla="*/ 0 w 422275"/>
              <a:gd name="connsiteY0" fmla="*/ 265255 h 265255"/>
              <a:gd name="connsiteX1" fmla="*/ 168275 w 422275"/>
              <a:gd name="connsiteY1" fmla="*/ 11255 h 265255"/>
              <a:gd name="connsiteX2" fmla="*/ 422275 w 422275"/>
              <a:gd name="connsiteY2" fmla="*/ 68405 h 26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" h="265255">
                <a:moveTo>
                  <a:pt x="0" y="265255"/>
                </a:moveTo>
                <a:cubicBezTo>
                  <a:pt x="48948" y="154659"/>
                  <a:pt x="97896" y="44063"/>
                  <a:pt x="168275" y="11255"/>
                </a:cubicBezTo>
                <a:cubicBezTo>
                  <a:pt x="238654" y="-21553"/>
                  <a:pt x="330464" y="23426"/>
                  <a:pt x="422275" y="6840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4288163">
            <a:off x="3277495" y="2327361"/>
            <a:ext cx="460663" cy="492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4288163">
            <a:off x="3487600" y="2550486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84030">
            <a:off x="7312724" y="1424131"/>
            <a:ext cx="542366" cy="55250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130128" y="2268638"/>
            <a:ext cx="3900668" cy="228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095907" y="1899306"/>
            <a:ext cx="10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t-1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7295128" y="1712422"/>
            <a:ext cx="61632" cy="432262"/>
          </a:xfrm>
          <a:custGeom>
            <a:avLst/>
            <a:gdLst>
              <a:gd name="connsiteX0" fmla="*/ 11756 w 61632"/>
              <a:gd name="connsiteY0" fmla="*/ 432262 h 432262"/>
              <a:gd name="connsiteX1" fmla="*/ 3443 w 61632"/>
              <a:gd name="connsiteY1" fmla="*/ 124691 h 432262"/>
              <a:gd name="connsiteX2" fmla="*/ 61632 w 61632"/>
              <a:gd name="connsiteY2" fmla="*/ 0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32" h="432262">
                <a:moveTo>
                  <a:pt x="11756" y="432262"/>
                </a:moveTo>
                <a:cubicBezTo>
                  <a:pt x="3443" y="314498"/>
                  <a:pt x="-4870" y="196735"/>
                  <a:pt x="3443" y="124691"/>
                </a:cubicBezTo>
                <a:cubicBezTo>
                  <a:pt x="11756" y="52647"/>
                  <a:pt x="53319" y="33251"/>
                  <a:pt x="6163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469373" y="255134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88163">
            <a:off x="4588950" y="3927680"/>
            <a:ext cx="542366" cy="552504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 rot="4288163">
            <a:off x="4641445" y="3949760"/>
            <a:ext cx="460663" cy="492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4288163">
            <a:off x="4851550" y="4172885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272738" y="4256116"/>
            <a:ext cx="390698" cy="100692"/>
          </a:xfrm>
          <a:custGeom>
            <a:avLst/>
            <a:gdLst>
              <a:gd name="connsiteX0" fmla="*/ 0 w 390698"/>
              <a:gd name="connsiteY0" fmla="*/ 41564 h 100692"/>
              <a:gd name="connsiteX1" fmla="*/ 290946 w 390698"/>
              <a:gd name="connsiteY1" fmla="*/ 99753 h 100692"/>
              <a:gd name="connsiteX2" fmla="*/ 390698 w 390698"/>
              <a:gd name="connsiteY2" fmla="*/ 0 h 10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98" h="100692">
                <a:moveTo>
                  <a:pt x="0" y="41564"/>
                </a:moveTo>
                <a:cubicBezTo>
                  <a:pt x="112915" y="74122"/>
                  <a:pt x="225830" y="106680"/>
                  <a:pt x="290946" y="99753"/>
                </a:cubicBezTo>
                <a:cubicBezTo>
                  <a:pt x="356062" y="92826"/>
                  <a:pt x="373380" y="46413"/>
                  <a:pt x="390698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9746" y="2658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69373" y="25444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84030">
            <a:off x="11423370" y="1424131"/>
            <a:ext cx="542366" cy="552504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8240774" y="2268638"/>
            <a:ext cx="3900668" cy="228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206553" y="1899306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2" name="Freeform 81"/>
          <p:cNvSpPr/>
          <p:nvPr/>
        </p:nvSpPr>
        <p:spPr>
          <a:xfrm>
            <a:off x="11405774" y="1712422"/>
            <a:ext cx="61632" cy="432262"/>
          </a:xfrm>
          <a:custGeom>
            <a:avLst/>
            <a:gdLst>
              <a:gd name="connsiteX0" fmla="*/ 11756 w 61632"/>
              <a:gd name="connsiteY0" fmla="*/ 432262 h 432262"/>
              <a:gd name="connsiteX1" fmla="*/ 3443 w 61632"/>
              <a:gd name="connsiteY1" fmla="*/ 124691 h 432262"/>
              <a:gd name="connsiteX2" fmla="*/ 61632 w 61632"/>
              <a:gd name="connsiteY2" fmla="*/ 0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32" h="432262">
                <a:moveTo>
                  <a:pt x="11756" y="432262"/>
                </a:moveTo>
                <a:cubicBezTo>
                  <a:pt x="3443" y="314498"/>
                  <a:pt x="-4870" y="196735"/>
                  <a:pt x="3443" y="124691"/>
                </a:cubicBezTo>
                <a:cubicBezTo>
                  <a:pt x="11756" y="52647"/>
                  <a:pt x="53319" y="33251"/>
                  <a:pt x="6163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88163">
            <a:off x="8699596" y="3927680"/>
            <a:ext cx="542366" cy="552504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 rot="4288163">
            <a:off x="8752091" y="3949760"/>
            <a:ext cx="460663" cy="492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rot="4288163">
            <a:off x="8962196" y="4172885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383384" y="4256116"/>
            <a:ext cx="390698" cy="100692"/>
          </a:xfrm>
          <a:custGeom>
            <a:avLst/>
            <a:gdLst>
              <a:gd name="connsiteX0" fmla="*/ 0 w 390698"/>
              <a:gd name="connsiteY0" fmla="*/ 41564 h 100692"/>
              <a:gd name="connsiteX1" fmla="*/ 290946 w 390698"/>
              <a:gd name="connsiteY1" fmla="*/ 99753 h 100692"/>
              <a:gd name="connsiteX2" fmla="*/ 390698 w 390698"/>
              <a:gd name="connsiteY2" fmla="*/ 0 h 10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98" h="100692">
                <a:moveTo>
                  <a:pt x="0" y="41564"/>
                </a:moveTo>
                <a:cubicBezTo>
                  <a:pt x="112915" y="74122"/>
                  <a:pt x="225830" y="106680"/>
                  <a:pt x="290946" y="99753"/>
                </a:cubicBezTo>
                <a:cubicBezTo>
                  <a:pt x="356062" y="92826"/>
                  <a:pt x="373380" y="46413"/>
                  <a:pt x="390698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52834" y="4166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1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4871" y="2268638"/>
            <a:ext cx="3900668" cy="228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5432" y="1899306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650" y="1899306"/>
            <a:ext cx="10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t-1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41409" y="2700977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93809" y="27771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52509" y="27644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92209" y="28152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93809" y="27390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55709" y="3043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16009" y="2916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76309" y="28533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41409" y="28406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93809" y="2916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43009" y="2916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9000000">
            <a:off x="2254680" y="312257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9000000">
            <a:off x="2374809" y="31581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9000000">
            <a:off x="2171609" y="3145477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9000000">
            <a:off x="2320128" y="312611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9000000">
            <a:off x="2412909" y="31200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9000000">
            <a:off x="2285907" y="338168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9000000">
            <a:off x="2235109" y="3297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9000000">
            <a:off x="2126668" y="322750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9000000">
            <a:off x="2285909" y="32216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9000000">
            <a:off x="2406579" y="326560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9000000">
            <a:off x="2362109" y="3297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4802" y="2845810"/>
            <a:ext cx="60852" cy="608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283422" y="3211570"/>
            <a:ext cx="60852" cy="608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5432" y="2268638"/>
            <a:ext cx="3900668" cy="228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421970" y="270097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574370" y="27771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333070" y="27644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72770" y="28152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74370" y="27390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536270" y="3043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396570" y="2916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56870" y="28533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421970" y="28406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574370" y="2916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23570" y="2916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9000000">
            <a:off x="6835241" y="312257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rot="9000000">
            <a:off x="6955370" y="31581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rot="9000000">
            <a:off x="6752170" y="314547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rot="9000000">
            <a:off x="6900689" y="312611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9000000">
            <a:off x="6993470" y="31200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9000000">
            <a:off x="6866468" y="338168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rot="9000000">
            <a:off x="6815670" y="3297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9000000">
            <a:off x="6707229" y="3227504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9000000">
            <a:off x="6866470" y="32216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9000000">
            <a:off x="6987140" y="326560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rot="9000000">
            <a:off x="6942670" y="329787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75363" y="2845810"/>
            <a:ext cx="60852" cy="608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863983" y="3211570"/>
            <a:ext cx="60852" cy="608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686552" y="2935406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9000000">
            <a:off x="7099322" y="3284132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645888" y="2623072"/>
            <a:ext cx="514037" cy="51403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055365" y="3015403"/>
            <a:ext cx="514037" cy="51403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246257" y="2634403"/>
            <a:ext cx="514037" cy="51403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63536" y="3024572"/>
            <a:ext cx="514037" cy="51403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Hjalte Mads Rosenstand Mann</dc:creator>
  <cp:lastModifiedBy>Hjalte Mads Rosenstand Mann</cp:lastModifiedBy>
  <cp:revision>13</cp:revision>
  <dcterms:created xsi:type="dcterms:W3CDTF">2021-11-30T08:30:53Z</dcterms:created>
  <dcterms:modified xsi:type="dcterms:W3CDTF">2021-12-20T17:22:03Z</dcterms:modified>
</cp:coreProperties>
</file>