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200638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7" autoAdjust="0"/>
    <p:restoredTop sz="94660"/>
  </p:normalViewPr>
  <p:slideViewPr>
    <p:cSldViewPr snapToGrid="0">
      <p:cViewPr varScale="1">
        <p:scale>
          <a:sx n="22" d="100"/>
          <a:sy n="22" d="100"/>
        </p:scale>
        <p:origin x="78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048" y="4713405"/>
            <a:ext cx="36720542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5126892"/>
            <a:ext cx="32400479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1E805-C160-42E4-86EC-8DEB1FEFFFA7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1E6F-055F-44FD-8C4B-A1FC05DA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1E805-C160-42E4-86EC-8DEB1FEFFFA7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1E6F-055F-44FD-8C4B-A1FC05DA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7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9" y="1533356"/>
            <a:ext cx="9315138" cy="24407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6" y="1533356"/>
            <a:ext cx="27405405" cy="2440702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1E805-C160-42E4-86EC-8DEB1FEFFFA7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1E6F-055F-44FD-8C4B-A1FC05DA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6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1E805-C160-42E4-86EC-8DEB1FEFFFA7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1E6F-055F-44FD-8C4B-A1FC05DA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0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6" y="7180114"/>
            <a:ext cx="37260550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6" y="19273626"/>
            <a:ext cx="37260550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/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1E805-C160-42E4-86EC-8DEB1FEFFFA7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1E6F-055F-44FD-8C4B-A1FC05DA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1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666780"/>
            <a:ext cx="18360271" cy="1827360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666780"/>
            <a:ext cx="18360271" cy="1827360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1E805-C160-42E4-86EC-8DEB1FEFFFA7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1E6F-055F-44FD-8C4B-A1FC05DA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96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533362"/>
            <a:ext cx="37260550" cy="55667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5" y="7060106"/>
            <a:ext cx="18275892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5" y="10520155"/>
            <a:ext cx="18275892" cy="154735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5" y="7060106"/>
            <a:ext cx="18365898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5" y="10520155"/>
            <a:ext cx="18365898" cy="154735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1E805-C160-42E4-86EC-8DEB1FEFFFA7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1E6F-055F-44FD-8C4B-A1FC05DA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1E805-C160-42E4-86EC-8DEB1FEFFFA7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1E6F-055F-44FD-8C4B-A1FC05DA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77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1E805-C160-42E4-86EC-8DEB1FEFFFA7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1E6F-055F-44FD-8C4B-A1FC05DA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11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920028"/>
            <a:ext cx="13933330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4146734"/>
            <a:ext cx="21870323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8640127"/>
            <a:ext cx="13933330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1E805-C160-42E4-86EC-8DEB1FEFFFA7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1E6F-055F-44FD-8C4B-A1FC05DA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26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920028"/>
            <a:ext cx="13933330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4146734"/>
            <a:ext cx="21870323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8640127"/>
            <a:ext cx="13933330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1E805-C160-42E4-86EC-8DEB1FEFFFA7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1E6F-055F-44FD-8C4B-A1FC05DA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8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533362"/>
            <a:ext cx="3726055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666780"/>
            <a:ext cx="3726055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6693734"/>
            <a:ext cx="9720144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1E805-C160-42E4-86EC-8DEB1FEFFFA7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6693734"/>
            <a:ext cx="14580215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6693734"/>
            <a:ext cx="9720144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71E6F-055F-44FD-8C4B-A1FC05DA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96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840023" rtl="0" eaLnBrk="1" latinLnBrk="0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9100" y="1441402"/>
            <a:ext cx="5036617" cy="3136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996" tIns="80998" rIns="161996" bIns="80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25" dirty="0"/>
          </a:p>
        </p:txBody>
      </p:sp>
      <p:sp>
        <p:nvSpPr>
          <p:cNvPr id="7" name="Oval 6"/>
          <p:cNvSpPr/>
          <p:nvPr/>
        </p:nvSpPr>
        <p:spPr>
          <a:xfrm>
            <a:off x="3309251" y="2634284"/>
            <a:ext cx="176722" cy="17672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996" tIns="80998" rIns="161996" bIns="80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25" dirty="0"/>
          </a:p>
        </p:txBody>
      </p:sp>
      <p:sp>
        <p:nvSpPr>
          <p:cNvPr id="8" name="Oval 7"/>
          <p:cNvSpPr/>
          <p:nvPr/>
        </p:nvSpPr>
        <p:spPr>
          <a:xfrm>
            <a:off x="5243391" y="3375542"/>
            <a:ext cx="176722" cy="17672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996" tIns="80998" rIns="161996" bIns="80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25"/>
          </a:p>
        </p:txBody>
      </p:sp>
      <p:sp>
        <p:nvSpPr>
          <p:cNvPr id="13" name="TextBox 12"/>
          <p:cNvSpPr txBox="1"/>
          <p:nvPr/>
        </p:nvSpPr>
        <p:spPr>
          <a:xfrm>
            <a:off x="1861263" y="501458"/>
            <a:ext cx="1649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Frame: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170689" y="731198"/>
            <a:ext cx="1649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Frame: 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57823" y="131597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40686" y="4130914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61263" y="450198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65805" y="4501983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17950" y="2231910"/>
            <a:ext cx="803425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26" dirty="0"/>
              <a:t>45,50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23503" y="2973169"/>
            <a:ext cx="941283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26" dirty="0"/>
              <a:t>75,125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54351" y="5479928"/>
            <a:ext cx="51987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 objects being tracked.</a:t>
            </a:r>
          </a:p>
          <a:p>
            <a:pPr marL="607524" indent="-607524">
              <a:buFont typeface="+mj-lt"/>
              <a:buAutoNum type="arabicPeriod"/>
            </a:pPr>
            <a:r>
              <a:rPr lang="en-US" sz="2800" dirty="0"/>
              <a:t>Initiate all points.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3125298" y="1534866"/>
            <a:ext cx="5036617" cy="3136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996" tIns="80998" rIns="161996" bIns="80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25" dirty="0"/>
          </a:p>
        </p:txBody>
      </p:sp>
      <p:sp>
        <p:nvSpPr>
          <p:cNvPr id="34" name="Oval 33"/>
          <p:cNvSpPr/>
          <p:nvPr/>
        </p:nvSpPr>
        <p:spPr>
          <a:xfrm>
            <a:off x="14978493" y="2540641"/>
            <a:ext cx="176722" cy="17672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996" tIns="80998" rIns="161996" bIns="80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25" dirty="0"/>
          </a:p>
        </p:txBody>
      </p:sp>
      <p:sp>
        <p:nvSpPr>
          <p:cNvPr id="35" name="Oval 34"/>
          <p:cNvSpPr/>
          <p:nvPr/>
        </p:nvSpPr>
        <p:spPr>
          <a:xfrm>
            <a:off x="16860947" y="3124891"/>
            <a:ext cx="176722" cy="17672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996" tIns="80998" rIns="161996" bIns="80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25"/>
          </a:p>
        </p:txBody>
      </p:sp>
      <p:sp>
        <p:nvSpPr>
          <p:cNvPr id="38" name="TextBox 37"/>
          <p:cNvSpPr txBox="1"/>
          <p:nvPr/>
        </p:nvSpPr>
        <p:spPr>
          <a:xfrm>
            <a:off x="14868391" y="2110541"/>
            <a:ext cx="803425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26" dirty="0"/>
              <a:t>40,70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973946" y="2851799"/>
            <a:ext cx="941283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26" dirty="0"/>
              <a:t>72,150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465473" y="5494652"/>
            <a:ext cx="8707779" cy="7051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Objects being tracked.</a:t>
            </a:r>
          </a:p>
          <a:p>
            <a:pPr marL="607524" indent="-607524">
              <a:buFont typeface="+mj-lt"/>
              <a:buAutoNum type="arabicPeriod"/>
            </a:pPr>
            <a:r>
              <a:rPr lang="en-US" sz="2800" dirty="0"/>
              <a:t>Calculate distance being tracked points and frame </a:t>
            </a:r>
            <a:r>
              <a:rPr lang="en-US" sz="2800" dirty="0" smtClean="0"/>
              <a:t>points</a:t>
            </a:r>
          </a:p>
          <a:p>
            <a:pPr marL="607524" indent="-607524">
              <a:buFont typeface="+mj-lt"/>
              <a:buAutoNum type="arabicPeriod"/>
            </a:pPr>
            <a:r>
              <a:rPr lang="en-US" sz="2800" dirty="0" smtClean="0"/>
              <a:t>Grab the unique ID with minimum distance, but only those with minimum distance below threshold</a:t>
            </a:r>
          </a:p>
          <a:p>
            <a:pPr marL="607524" indent="-607524">
              <a:buFont typeface="+mj-lt"/>
              <a:buAutoNum type="arabicPeriod"/>
            </a:pPr>
            <a:r>
              <a:rPr lang="en-US" sz="2800" dirty="0" smtClean="0"/>
              <a:t>Add the associated points to the objects by updating the coordinates</a:t>
            </a:r>
          </a:p>
          <a:p>
            <a:pPr marL="607524" indent="-607524">
              <a:buFont typeface="+mj-lt"/>
              <a:buAutoNum type="arabicPeriod"/>
            </a:pPr>
            <a:r>
              <a:rPr lang="en-US" sz="2800" dirty="0" smtClean="0"/>
              <a:t>Check if there are objects that have not been updated and add 1 one to their </a:t>
            </a:r>
            <a:r>
              <a:rPr lang="en-US" sz="2800" dirty="0" err="1" smtClean="0"/>
              <a:t>Disp_count</a:t>
            </a:r>
            <a:endParaRPr lang="en-US" sz="2800" dirty="0" smtClean="0"/>
          </a:p>
          <a:p>
            <a:pPr marL="607524" indent="-607524">
              <a:buFont typeface="+mj-lt"/>
              <a:buAutoNum type="arabicPeriod"/>
            </a:pPr>
            <a:r>
              <a:rPr lang="en-US" sz="2800" dirty="0" smtClean="0"/>
              <a:t>Check if there are frame points that have not been associated to existing objects and add them to objects with new IDs.</a:t>
            </a:r>
          </a:p>
          <a:p>
            <a:pPr marL="607524" indent="-607524">
              <a:buFont typeface="+mj-lt"/>
              <a:buAutoNum type="arabicPeriod"/>
            </a:pPr>
            <a:r>
              <a:rPr lang="en-US" sz="2800" dirty="0" smtClean="0"/>
              <a:t>Add IDs to block </a:t>
            </a:r>
            <a:r>
              <a:rPr lang="en-US" sz="2800" dirty="0" err="1" smtClean="0"/>
              <a:t>dataframe</a:t>
            </a:r>
            <a:r>
              <a:rPr lang="en-US" sz="2800" dirty="0" smtClean="0"/>
              <a:t> and append to overall </a:t>
            </a:r>
            <a:r>
              <a:rPr lang="en-US" sz="2800" dirty="0" err="1" smtClean="0"/>
              <a:t>dataframe</a:t>
            </a:r>
            <a:endParaRPr lang="en-US" sz="6025" dirty="0"/>
          </a:p>
          <a:p>
            <a:endParaRPr lang="en-US" sz="6025" dirty="0"/>
          </a:p>
        </p:txBody>
      </p:sp>
      <p:sp>
        <p:nvSpPr>
          <p:cNvPr id="41" name="TextBox 40"/>
          <p:cNvSpPr txBox="1"/>
          <p:nvPr/>
        </p:nvSpPr>
        <p:spPr>
          <a:xfrm>
            <a:off x="15006670" y="2613533"/>
            <a:ext cx="679776" cy="41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26" dirty="0"/>
              <a:t>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6882296" y="3234804"/>
            <a:ext cx="679776" cy="41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26" dirty="0"/>
              <a:t>B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113925"/>
              </p:ext>
            </p:extLst>
          </p:nvPr>
        </p:nvGraphicFramePr>
        <p:xfrm>
          <a:off x="1969100" y="20468453"/>
          <a:ext cx="5021042" cy="2831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04">
                  <a:extLst>
                    <a:ext uri="{9D8B030D-6E8A-4147-A177-3AD203B41FA5}">
                      <a16:colId xmlns:a16="http://schemas.microsoft.com/office/drawing/2014/main" val="3509387758"/>
                    </a:ext>
                  </a:extLst>
                </a:gridCol>
                <a:gridCol w="748869">
                  <a:extLst>
                    <a:ext uri="{9D8B030D-6E8A-4147-A177-3AD203B41FA5}">
                      <a16:colId xmlns:a16="http://schemas.microsoft.com/office/drawing/2014/main" val="2407025790"/>
                    </a:ext>
                  </a:extLst>
                </a:gridCol>
                <a:gridCol w="1035192">
                  <a:extLst>
                    <a:ext uri="{9D8B030D-6E8A-4147-A177-3AD203B41FA5}">
                      <a16:colId xmlns:a16="http://schemas.microsoft.com/office/drawing/2014/main" val="3908192512"/>
                    </a:ext>
                  </a:extLst>
                </a:gridCol>
                <a:gridCol w="2532577">
                  <a:extLst>
                    <a:ext uri="{9D8B030D-6E8A-4147-A177-3AD203B41FA5}">
                      <a16:colId xmlns:a16="http://schemas.microsoft.com/office/drawing/2014/main" val="3688770476"/>
                    </a:ext>
                  </a:extLst>
                </a:gridCol>
              </a:tblGrid>
              <a:tr h="1321506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ID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X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Y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Disp_count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extLst>
                  <a:ext uri="{0D108BD9-81ED-4DB2-BD59-A6C34878D82A}">
                    <a16:rowId xmlns:a16="http://schemas.microsoft.com/office/drawing/2014/main" val="1633575141"/>
                  </a:ext>
                </a:extLst>
              </a:tr>
              <a:tr h="754865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45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50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extLst>
                  <a:ext uri="{0D108BD9-81ED-4DB2-BD59-A6C34878D82A}">
                    <a16:rowId xmlns:a16="http://schemas.microsoft.com/office/drawing/2014/main" val="4290269668"/>
                  </a:ext>
                </a:extLst>
              </a:tr>
              <a:tr h="754865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75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125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extLst>
                  <a:ext uri="{0D108BD9-81ED-4DB2-BD59-A6C34878D82A}">
                    <a16:rowId xmlns:a16="http://schemas.microsoft.com/office/drawing/2014/main" val="516845302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630705"/>
              </p:ext>
            </p:extLst>
          </p:nvPr>
        </p:nvGraphicFramePr>
        <p:xfrm>
          <a:off x="11113959" y="12642927"/>
          <a:ext cx="9059293" cy="3407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626">
                  <a:extLst>
                    <a:ext uri="{9D8B030D-6E8A-4147-A177-3AD203B41FA5}">
                      <a16:colId xmlns:a16="http://schemas.microsoft.com/office/drawing/2014/main" val="3509387758"/>
                    </a:ext>
                  </a:extLst>
                </a:gridCol>
                <a:gridCol w="1103447">
                  <a:extLst>
                    <a:ext uri="{9D8B030D-6E8A-4147-A177-3AD203B41FA5}">
                      <a16:colId xmlns:a16="http://schemas.microsoft.com/office/drawing/2014/main" val="2407025790"/>
                    </a:ext>
                  </a:extLst>
                </a:gridCol>
                <a:gridCol w="1377244">
                  <a:extLst>
                    <a:ext uri="{9D8B030D-6E8A-4147-A177-3AD203B41FA5}">
                      <a16:colId xmlns:a16="http://schemas.microsoft.com/office/drawing/2014/main" val="3908192512"/>
                    </a:ext>
                  </a:extLst>
                </a:gridCol>
                <a:gridCol w="1377244">
                  <a:extLst>
                    <a:ext uri="{9D8B030D-6E8A-4147-A177-3AD203B41FA5}">
                      <a16:colId xmlns:a16="http://schemas.microsoft.com/office/drawing/2014/main" val="2266760344"/>
                    </a:ext>
                  </a:extLst>
                </a:gridCol>
                <a:gridCol w="1377244">
                  <a:extLst>
                    <a:ext uri="{9D8B030D-6E8A-4147-A177-3AD203B41FA5}">
                      <a16:colId xmlns:a16="http://schemas.microsoft.com/office/drawing/2014/main" val="1831284448"/>
                    </a:ext>
                  </a:extLst>
                </a:gridCol>
                <a:gridCol w="1377244">
                  <a:extLst>
                    <a:ext uri="{9D8B030D-6E8A-4147-A177-3AD203B41FA5}">
                      <a16:colId xmlns:a16="http://schemas.microsoft.com/office/drawing/2014/main" val="638759630"/>
                    </a:ext>
                  </a:extLst>
                </a:gridCol>
                <a:gridCol w="1377244">
                  <a:extLst>
                    <a:ext uri="{9D8B030D-6E8A-4147-A177-3AD203B41FA5}">
                      <a16:colId xmlns:a16="http://schemas.microsoft.com/office/drawing/2014/main" val="4293491524"/>
                    </a:ext>
                  </a:extLst>
                </a:gridCol>
              </a:tblGrid>
              <a:tr h="722337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ID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X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Y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ID_F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X_F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Y_F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extLst>
                  <a:ext uri="{0D108BD9-81ED-4DB2-BD59-A6C34878D82A}">
                    <a16:rowId xmlns:a16="http://schemas.microsoft.com/office/drawing/2014/main" val="1633575141"/>
                  </a:ext>
                </a:extLst>
              </a:tr>
              <a:tr h="722337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45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50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40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70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20.6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extLst>
                  <a:ext uri="{0D108BD9-81ED-4DB2-BD59-A6C34878D82A}">
                    <a16:rowId xmlns:a16="http://schemas.microsoft.com/office/drawing/2014/main" val="4290269668"/>
                  </a:ext>
                </a:extLst>
              </a:tr>
              <a:tr h="663735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45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50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72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150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103.6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extLst>
                  <a:ext uri="{0D108BD9-81ED-4DB2-BD59-A6C34878D82A}">
                    <a16:rowId xmlns:a16="http://schemas.microsoft.com/office/drawing/2014/main" val="516845302"/>
                  </a:ext>
                </a:extLst>
              </a:tr>
              <a:tr h="649676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75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125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40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70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65.2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extLst>
                  <a:ext uri="{0D108BD9-81ED-4DB2-BD59-A6C34878D82A}">
                    <a16:rowId xmlns:a16="http://schemas.microsoft.com/office/drawing/2014/main" val="3315144878"/>
                  </a:ext>
                </a:extLst>
              </a:tr>
              <a:tr h="649676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75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125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72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150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25.2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extLst>
                  <a:ext uri="{0D108BD9-81ED-4DB2-BD59-A6C34878D82A}">
                    <a16:rowId xmlns:a16="http://schemas.microsoft.com/office/drawing/2014/main" val="2735089271"/>
                  </a:ext>
                </a:extLst>
              </a:tr>
            </a:tbl>
          </a:graphicData>
        </a:graphic>
      </p:graphicFrame>
      <p:sp>
        <p:nvSpPr>
          <p:cNvPr id="45" name="Rectangle 44"/>
          <p:cNvSpPr/>
          <p:nvPr/>
        </p:nvSpPr>
        <p:spPr>
          <a:xfrm>
            <a:off x="11113957" y="13432764"/>
            <a:ext cx="9059295" cy="6601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996" tIns="80998" rIns="161996" bIns="80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25"/>
          </a:p>
        </p:txBody>
      </p:sp>
      <p:sp>
        <p:nvSpPr>
          <p:cNvPr id="46" name="Rectangle 45"/>
          <p:cNvSpPr/>
          <p:nvPr/>
        </p:nvSpPr>
        <p:spPr>
          <a:xfrm>
            <a:off x="11113957" y="15387169"/>
            <a:ext cx="9059295" cy="6601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996" tIns="80998" rIns="161996" bIns="80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25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910333"/>
              </p:ext>
            </p:extLst>
          </p:nvPr>
        </p:nvGraphicFramePr>
        <p:xfrm>
          <a:off x="11113959" y="17463493"/>
          <a:ext cx="9059293" cy="2094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626">
                  <a:extLst>
                    <a:ext uri="{9D8B030D-6E8A-4147-A177-3AD203B41FA5}">
                      <a16:colId xmlns:a16="http://schemas.microsoft.com/office/drawing/2014/main" val="3509387758"/>
                    </a:ext>
                  </a:extLst>
                </a:gridCol>
                <a:gridCol w="1103447">
                  <a:extLst>
                    <a:ext uri="{9D8B030D-6E8A-4147-A177-3AD203B41FA5}">
                      <a16:colId xmlns:a16="http://schemas.microsoft.com/office/drawing/2014/main" val="2407025790"/>
                    </a:ext>
                  </a:extLst>
                </a:gridCol>
                <a:gridCol w="1377244">
                  <a:extLst>
                    <a:ext uri="{9D8B030D-6E8A-4147-A177-3AD203B41FA5}">
                      <a16:colId xmlns:a16="http://schemas.microsoft.com/office/drawing/2014/main" val="3908192512"/>
                    </a:ext>
                  </a:extLst>
                </a:gridCol>
                <a:gridCol w="1377244">
                  <a:extLst>
                    <a:ext uri="{9D8B030D-6E8A-4147-A177-3AD203B41FA5}">
                      <a16:colId xmlns:a16="http://schemas.microsoft.com/office/drawing/2014/main" val="2266760344"/>
                    </a:ext>
                  </a:extLst>
                </a:gridCol>
                <a:gridCol w="1377244">
                  <a:extLst>
                    <a:ext uri="{9D8B030D-6E8A-4147-A177-3AD203B41FA5}">
                      <a16:colId xmlns:a16="http://schemas.microsoft.com/office/drawing/2014/main" val="1831284448"/>
                    </a:ext>
                  </a:extLst>
                </a:gridCol>
                <a:gridCol w="1377244">
                  <a:extLst>
                    <a:ext uri="{9D8B030D-6E8A-4147-A177-3AD203B41FA5}">
                      <a16:colId xmlns:a16="http://schemas.microsoft.com/office/drawing/2014/main" val="638759630"/>
                    </a:ext>
                  </a:extLst>
                </a:gridCol>
                <a:gridCol w="1377244">
                  <a:extLst>
                    <a:ext uri="{9D8B030D-6E8A-4147-A177-3AD203B41FA5}">
                      <a16:colId xmlns:a16="http://schemas.microsoft.com/office/drawing/2014/main" val="4293491524"/>
                    </a:ext>
                  </a:extLst>
                </a:gridCol>
              </a:tblGrid>
              <a:tr h="722337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ID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X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Y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ID_F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X_F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Y_F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extLst>
                  <a:ext uri="{0D108BD9-81ED-4DB2-BD59-A6C34878D82A}">
                    <a16:rowId xmlns:a16="http://schemas.microsoft.com/office/drawing/2014/main" val="1633575141"/>
                  </a:ext>
                </a:extLst>
              </a:tr>
              <a:tr h="722337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45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50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40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70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20.6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extLst>
                  <a:ext uri="{0D108BD9-81ED-4DB2-BD59-A6C34878D82A}">
                    <a16:rowId xmlns:a16="http://schemas.microsoft.com/office/drawing/2014/main" val="4290269668"/>
                  </a:ext>
                </a:extLst>
              </a:tr>
              <a:tr h="649676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75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125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72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150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25.2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extLst>
                  <a:ext uri="{0D108BD9-81ED-4DB2-BD59-A6C34878D82A}">
                    <a16:rowId xmlns:a16="http://schemas.microsoft.com/office/drawing/2014/main" val="2735089271"/>
                  </a:ext>
                </a:extLst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1544433" y="26181460"/>
            <a:ext cx="2289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Distance threshold: 30</a:t>
            </a:r>
            <a:endParaRPr lang="en-US" dirty="0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049877"/>
              </p:ext>
            </p:extLst>
          </p:nvPr>
        </p:nvGraphicFramePr>
        <p:xfrm>
          <a:off x="7347295" y="1509309"/>
          <a:ext cx="3550542" cy="2002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594">
                  <a:extLst>
                    <a:ext uri="{9D8B030D-6E8A-4147-A177-3AD203B41FA5}">
                      <a16:colId xmlns:a16="http://schemas.microsoft.com/office/drawing/2014/main" val="3509387758"/>
                    </a:ext>
                  </a:extLst>
                </a:gridCol>
                <a:gridCol w="1112902">
                  <a:extLst>
                    <a:ext uri="{9D8B030D-6E8A-4147-A177-3AD203B41FA5}">
                      <a16:colId xmlns:a16="http://schemas.microsoft.com/office/drawing/2014/main" val="2407025790"/>
                    </a:ext>
                  </a:extLst>
                </a:gridCol>
                <a:gridCol w="1389046">
                  <a:extLst>
                    <a:ext uri="{9D8B030D-6E8A-4147-A177-3AD203B41FA5}">
                      <a16:colId xmlns:a16="http://schemas.microsoft.com/office/drawing/2014/main" val="3908192512"/>
                    </a:ext>
                  </a:extLst>
                </a:gridCol>
              </a:tblGrid>
              <a:tr h="693582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ID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X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Y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extLst>
                  <a:ext uri="{0D108BD9-81ED-4DB2-BD59-A6C34878D82A}">
                    <a16:rowId xmlns:a16="http://schemas.microsoft.com/office/drawing/2014/main" val="1633575141"/>
                  </a:ext>
                </a:extLst>
              </a:tr>
              <a:tr h="654643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45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50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extLst>
                  <a:ext uri="{0D108BD9-81ED-4DB2-BD59-A6C34878D82A}">
                    <a16:rowId xmlns:a16="http://schemas.microsoft.com/office/drawing/2014/main" val="4290269668"/>
                  </a:ext>
                </a:extLst>
              </a:tr>
              <a:tr h="654643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75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125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extLst>
                  <a:ext uri="{0D108BD9-81ED-4DB2-BD59-A6C34878D82A}">
                    <a16:rowId xmlns:a16="http://schemas.microsoft.com/office/drawing/2014/main" val="516845302"/>
                  </a:ext>
                </a:extLst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366618"/>
              </p:ext>
            </p:extLst>
          </p:nvPr>
        </p:nvGraphicFramePr>
        <p:xfrm>
          <a:off x="18531691" y="1509309"/>
          <a:ext cx="3550542" cy="2002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594">
                  <a:extLst>
                    <a:ext uri="{9D8B030D-6E8A-4147-A177-3AD203B41FA5}">
                      <a16:colId xmlns:a16="http://schemas.microsoft.com/office/drawing/2014/main" val="3509387758"/>
                    </a:ext>
                  </a:extLst>
                </a:gridCol>
                <a:gridCol w="1112902">
                  <a:extLst>
                    <a:ext uri="{9D8B030D-6E8A-4147-A177-3AD203B41FA5}">
                      <a16:colId xmlns:a16="http://schemas.microsoft.com/office/drawing/2014/main" val="2407025790"/>
                    </a:ext>
                  </a:extLst>
                </a:gridCol>
                <a:gridCol w="1389046">
                  <a:extLst>
                    <a:ext uri="{9D8B030D-6E8A-4147-A177-3AD203B41FA5}">
                      <a16:colId xmlns:a16="http://schemas.microsoft.com/office/drawing/2014/main" val="3908192512"/>
                    </a:ext>
                  </a:extLst>
                </a:gridCol>
              </a:tblGrid>
              <a:tr h="693582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ID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X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Y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extLst>
                  <a:ext uri="{0D108BD9-81ED-4DB2-BD59-A6C34878D82A}">
                    <a16:rowId xmlns:a16="http://schemas.microsoft.com/office/drawing/2014/main" val="1633575141"/>
                  </a:ext>
                </a:extLst>
              </a:tr>
              <a:tr h="654643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40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70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extLst>
                  <a:ext uri="{0D108BD9-81ED-4DB2-BD59-A6C34878D82A}">
                    <a16:rowId xmlns:a16="http://schemas.microsoft.com/office/drawing/2014/main" val="4290269668"/>
                  </a:ext>
                </a:extLst>
              </a:tr>
              <a:tr h="654643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72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150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extLst>
                  <a:ext uri="{0D108BD9-81ED-4DB2-BD59-A6C34878D82A}">
                    <a16:rowId xmlns:a16="http://schemas.microsoft.com/office/drawing/2014/main" val="516845302"/>
                  </a:ext>
                </a:extLst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799901"/>
              </p:ext>
            </p:extLst>
          </p:nvPr>
        </p:nvGraphicFramePr>
        <p:xfrm>
          <a:off x="13071069" y="20468453"/>
          <a:ext cx="5021042" cy="2831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04">
                  <a:extLst>
                    <a:ext uri="{9D8B030D-6E8A-4147-A177-3AD203B41FA5}">
                      <a16:colId xmlns:a16="http://schemas.microsoft.com/office/drawing/2014/main" val="3509387758"/>
                    </a:ext>
                  </a:extLst>
                </a:gridCol>
                <a:gridCol w="748869">
                  <a:extLst>
                    <a:ext uri="{9D8B030D-6E8A-4147-A177-3AD203B41FA5}">
                      <a16:colId xmlns:a16="http://schemas.microsoft.com/office/drawing/2014/main" val="2407025790"/>
                    </a:ext>
                  </a:extLst>
                </a:gridCol>
                <a:gridCol w="1035192">
                  <a:extLst>
                    <a:ext uri="{9D8B030D-6E8A-4147-A177-3AD203B41FA5}">
                      <a16:colId xmlns:a16="http://schemas.microsoft.com/office/drawing/2014/main" val="3908192512"/>
                    </a:ext>
                  </a:extLst>
                </a:gridCol>
                <a:gridCol w="2532577">
                  <a:extLst>
                    <a:ext uri="{9D8B030D-6E8A-4147-A177-3AD203B41FA5}">
                      <a16:colId xmlns:a16="http://schemas.microsoft.com/office/drawing/2014/main" val="3688770476"/>
                    </a:ext>
                  </a:extLst>
                </a:gridCol>
              </a:tblGrid>
              <a:tr h="1321506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ID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X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Y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Disp_count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extLst>
                  <a:ext uri="{0D108BD9-81ED-4DB2-BD59-A6C34878D82A}">
                    <a16:rowId xmlns:a16="http://schemas.microsoft.com/office/drawing/2014/main" val="1633575141"/>
                  </a:ext>
                </a:extLst>
              </a:tr>
              <a:tr h="754865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40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70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extLst>
                  <a:ext uri="{0D108BD9-81ED-4DB2-BD59-A6C34878D82A}">
                    <a16:rowId xmlns:a16="http://schemas.microsoft.com/office/drawing/2014/main" val="4290269668"/>
                  </a:ext>
                </a:extLst>
              </a:tr>
              <a:tr h="754865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72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150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extLst>
                  <a:ext uri="{0D108BD9-81ED-4DB2-BD59-A6C34878D82A}">
                    <a16:rowId xmlns:a16="http://schemas.microsoft.com/office/drawing/2014/main" val="516845302"/>
                  </a:ext>
                </a:extLst>
              </a:tr>
            </a:tbl>
          </a:graphicData>
        </a:graphic>
      </p:graphicFrame>
      <p:cxnSp>
        <p:nvCxnSpPr>
          <p:cNvPr id="60" name="Straight Arrow Connector 59"/>
          <p:cNvCxnSpPr/>
          <p:nvPr/>
        </p:nvCxnSpPr>
        <p:spPr>
          <a:xfrm flipV="1">
            <a:off x="3921375" y="15383789"/>
            <a:ext cx="6976462" cy="476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19911464" y="3654278"/>
            <a:ext cx="1385208" cy="861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4525506" y="731198"/>
            <a:ext cx="1649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Frame: </a:t>
            </a:r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65" name="Rectangle 64"/>
          <p:cNvSpPr/>
          <p:nvPr/>
        </p:nvSpPr>
        <p:spPr>
          <a:xfrm>
            <a:off x="24480115" y="1534866"/>
            <a:ext cx="5036617" cy="3136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996" tIns="80998" rIns="161996" bIns="80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25" dirty="0"/>
          </a:p>
        </p:txBody>
      </p:sp>
      <p:sp>
        <p:nvSpPr>
          <p:cNvPr id="68" name="TextBox 67"/>
          <p:cNvSpPr txBox="1"/>
          <p:nvPr/>
        </p:nvSpPr>
        <p:spPr>
          <a:xfrm>
            <a:off x="26466722" y="2893549"/>
            <a:ext cx="803425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26" dirty="0" smtClean="0"/>
              <a:t>50,69</a:t>
            </a:r>
            <a:endParaRPr lang="en-US" sz="2126" dirty="0"/>
          </a:p>
        </p:txBody>
      </p:sp>
      <p:sp>
        <p:nvSpPr>
          <p:cNvPr id="71" name="TextBox 70"/>
          <p:cNvSpPr txBox="1"/>
          <p:nvPr/>
        </p:nvSpPr>
        <p:spPr>
          <a:xfrm>
            <a:off x="28769919" y="3634584"/>
            <a:ext cx="679776" cy="41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26" dirty="0" smtClean="0"/>
              <a:t>B</a:t>
            </a:r>
            <a:endParaRPr lang="en-US" sz="2126" dirty="0"/>
          </a:p>
        </p:txBody>
      </p:sp>
      <p:sp>
        <p:nvSpPr>
          <p:cNvPr id="72" name="Oval 71"/>
          <p:cNvSpPr/>
          <p:nvPr/>
        </p:nvSpPr>
        <p:spPr>
          <a:xfrm>
            <a:off x="26305392" y="3075178"/>
            <a:ext cx="176722" cy="17672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996" tIns="80998" rIns="161996" bIns="80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25" dirty="0"/>
          </a:p>
        </p:txBody>
      </p:sp>
      <p:sp>
        <p:nvSpPr>
          <p:cNvPr id="73" name="Oval 72"/>
          <p:cNvSpPr/>
          <p:nvPr/>
        </p:nvSpPr>
        <p:spPr>
          <a:xfrm>
            <a:off x="28615364" y="3514904"/>
            <a:ext cx="176722" cy="17672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996" tIns="80998" rIns="161996" bIns="80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25" dirty="0"/>
          </a:p>
        </p:txBody>
      </p:sp>
      <p:sp>
        <p:nvSpPr>
          <p:cNvPr id="74" name="Oval 73"/>
          <p:cNvSpPr/>
          <p:nvPr/>
        </p:nvSpPr>
        <p:spPr>
          <a:xfrm>
            <a:off x="26910062" y="3965697"/>
            <a:ext cx="176722" cy="17672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996" tIns="80998" rIns="161996" bIns="80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25" dirty="0"/>
          </a:p>
        </p:txBody>
      </p:sp>
      <p:sp>
        <p:nvSpPr>
          <p:cNvPr id="75" name="TextBox 74"/>
          <p:cNvSpPr txBox="1"/>
          <p:nvPr/>
        </p:nvSpPr>
        <p:spPr>
          <a:xfrm>
            <a:off x="26348334" y="3159387"/>
            <a:ext cx="679776" cy="41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26" dirty="0"/>
              <a:t>A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7042670" y="4047678"/>
            <a:ext cx="679776" cy="41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26" dirty="0"/>
              <a:t>C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7745122" y="3412200"/>
            <a:ext cx="941283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26" dirty="0" smtClean="0"/>
              <a:t>80,165</a:t>
            </a:r>
            <a:endParaRPr lang="en-US" sz="2126" dirty="0"/>
          </a:p>
        </p:txBody>
      </p:sp>
      <p:sp>
        <p:nvSpPr>
          <p:cNvPr id="78" name="TextBox 77"/>
          <p:cNvSpPr txBox="1"/>
          <p:nvPr/>
        </p:nvSpPr>
        <p:spPr>
          <a:xfrm>
            <a:off x="26117221" y="3789360"/>
            <a:ext cx="803425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26" dirty="0" smtClean="0"/>
              <a:t>85,90</a:t>
            </a:r>
            <a:endParaRPr lang="en-US" sz="2126" dirty="0"/>
          </a:p>
        </p:txBody>
      </p:sp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747854"/>
              </p:ext>
            </p:extLst>
          </p:nvPr>
        </p:nvGraphicFramePr>
        <p:xfrm>
          <a:off x="30139343" y="1575993"/>
          <a:ext cx="3550542" cy="2657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594">
                  <a:extLst>
                    <a:ext uri="{9D8B030D-6E8A-4147-A177-3AD203B41FA5}">
                      <a16:colId xmlns:a16="http://schemas.microsoft.com/office/drawing/2014/main" val="3509387758"/>
                    </a:ext>
                  </a:extLst>
                </a:gridCol>
                <a:gridCol w="1112902">
                  <a:extLst>
                    <a:ext uri="{9D8B030D-6E8A-4147-A177-3AD203B41FA5}">
                      <a16:colId xmlns:a16="http://schemas.microsoft.com/office/drawing/2014/main" val="2407025790"/>
                    </a:ext>
                  </a:extLst>
                </a:gridCol>
                <a:gridCol w="1389046">
                  <a:extLst>
                    <a:ext uri="{9D8B030D-6E8A-4147-A177-3AD203B41FA5}">
                      <a16:colId xmlns:a16="http://schemas.microsoft.com/office/drawing/2014/main" val="3908192512"/>
                    </a:ext>
                  </a:extLst>
                </a:gridCol>
              </a:tblGrid>
              <a:tr h="693582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ID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X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Y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extLst>
                  <a:ext uri="{0D108BD9-81ED-4DB2-BD59-A6C34878D82A}">
                    <a16:rowId xmlns:a16="http://schemas.microsoft.com/office/drawing/2014/main" val="1633575141"/>
                  </a:ext>
                </a:extLst>
              </a:tr>
              <a:tr h="654643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50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69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extLst>
                  <a:ext uri="{0D108BD9-81ED-4DB2-BD59-A6C34878D82A}">
                    <a16:rowId xmlns:a16="http://schemas.microsoft.com/office/drawing/2014/main" val="4290269668"/>
                  </a:ext>
                </a:extLst>
              </a:tr>
              <a:tr h="654643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80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165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extLst>
                  <a:ext uri="{0D108BD9-81ED-4DB2-BD59-A6C34878D82A}">
                    <a16:rowId xmlns:a16="http://schemas.microsoft.com/office/drawing/2014/main" val="516845302"/>
                  </a:ext>
                </a:extLst>
              </a:tr>
              <a:tr h="654643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85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90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extLst>
                  <a:ext uri="{0D108BD9-81ED-4DB2-BD59-A6C34878D82A}">
                    <a16:rowId xmlns:a16="http://schemas.microsoft.com/office/drawing/2014/main" val="3997754205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948367"/>
              </p:ext>
            </p:extLst>
          </p:nvPr>
        </p:nvGraphicFramePr>
        <p:xfrm>
          <a:off x="24656433" y="12684156"/>
          <a:ext cx="9059293" cy="5113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626">
                  <a:extLst>
                    <a:ext uri="{9D8B030D-6E8A-4147-A177-3AD203B41FA5}">
                      <a16:colId xmlns:a16="http://schemas.microsoft.com/office/drawing/2014/main" val="3509387758"/>
                    </a:ext>
                  </a:extLst>
                </a:gridCol>
                <a:gridCol w="1103447">
                  <a:extLst>
                    <a:ext uri="{9D8B030D-6E8A-4147-A177-3AD203B41FA5}">
                      <a16:colId xmlns:a16="http://schemas.microsoft.com/office/drawing/2014/main" val="2407025790"/>
                    </a:ext>
                  </a:extLst>
                </a:gridCol>
                <a:gridCol w="1377244">
                  <a:extLst>
                    <a:ext uri="{9D8B030D-6E8A-4147-A177-3AD203B41FA5}">
                      <a16:colId xmlns:a16="http://schemas.microsoft.com/office/drawing/2014/main" val="3908192512"/>
                    </a:ext>
                  </a:extLst>
                </a:gridCol>
                <a:gridCol w="1377244">
                  <a:extLst>
                    <a:ext uri="{9D8B030D-6E8A-4147-A177-3AD203B41FA5}">
                      <a16:colId xmlns:a16="http://schemas.microsoft.com/office/drawing/2014/main" val="2266760344"/>
                    </a:ext>
                  </a:extLst>
                </a:gridCol>
                <a:gridCol w="1377244">
                  <a:extLst>
                    <a:ext uri="{9D8B030D-6E8A-4147-A177-3AD203B41FA5}">
                      <a16:colId xmlns:a16="http://schemas.microsoft.com/office/drawing/2014/main" val="1831284448"/>
                    </a:ext>
                  </a:extLst>
                </a:gridCol>
                <a:gridCol w="1377244">
                  <a:extLst>
                    <a:ext uri="{9D8B030D-6E8A-4147-A177-3AD203B41FA5}">
                      <a16:colId xmlns:a16="http://schemas.microsoft.com/office/drawing/2014/main" val="638759630"/>
                    </a:ext>
                  </a:extLst>
                </a:gridCol>
                <a:gridCol w="1377244">
                  <a:extLst>
                    <a:ext uri="{9D8B030D-6E8A-4147-A177-3AD203B41FA5}">
                      <a16:colId xmlns:a16="http://schemas.microsoft.com/office/drawing/2014/main" val="4293491524"/>
                    </a:ext>
                  </a:extLst>
                </a:gridCol>
              </a:tblGrid>
              <a:tr h="600876">
                <a:tc>
                  <a:txBody>
                    <a:bodyPr/>
                    <a:lstStyle/>
                    <a:p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ID_F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X_F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Y_F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1996" marR="161996" marT="80998" marB="80998"/>
                </a:tc>
                <a:extLst>
                  <a:ext uri="{0D108BD9-81ED-4DB2-BD59-A6C34878D82A}">
                    <a16:rowId xmlns:a16="http://schemas.microsoft.com/office/drawing/2014/main" val="1633575141"/>
                  </a:ext>
                </a:extLst>
              </a:tr>
              <a:tr h="600876">
                <a:tc>
                  <a:txBody>
                    <a:bodyPr/>
                    <a:lstStyle/>
                    <a:p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10.0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1996" marR="161996" marT="80998" marB="80998"/>
                </a:tc>
                <a:extLst>
                  <a:ext uri="{0D108BD9-81ED-4DB2-BD59-A6C34878D82A}">
                    <a16:rowId xmlns:a16="http://schemas.microsoft.com/office/drawing/2014/main" val="4290269668"/>
                  </a:ext>
                </a:extLst>
              </a:tr>
              <a:tr h="600876">
                <a:tc>
                  <a:txBody>
                    <a:bodyPr/>
                    <a:lstStyle/>
                    <a:p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165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103.0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1996" marR="161996" marT="80998" marB="80998"/>
                </a:tc>
                <a:extLst>
                  <a:ext uri="{0D108BD9-81ED-4DB2-BD59-A6C34878D82A}">
                    <a16:rowId xmlns:a16="http://schemas.microsoft.com/office/drawing/2014/main" val="516845302"/>
                  </a:ext>
                </a:extLst>
              </a:tr>
              <a:tr h="600876">
                <a:tc>
                  <a:txBody>
                    <a:bodyPr/>
                    <a:lstStyle/>
                    <a:p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85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49.2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1996" marR="161996" marT="80998" marB="80998"/>
                </a:tc>
                <a:extLst>
                  <a:ext uri="{0D108BD9-81ED-4DB2-BD59-A6C34878D82A}">
                    <a16:rowId xmlns:a16="http://schemas.microsoft.com/office/drawing/2014/main" val="731487981"/>
                  </a:ext>
                </a:extLst>
              </a:tr>
              <a:tr h="600876">
                <a:tc>
                  <a:txBody>
                    <a:bodyPr/>
                    <a:lstStyle/>
                    <a:p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83.9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1996" marR="161996" marT="80998" marB="80998"/>
                </a:tc>
                <a:extLst>
                  <a:ext uri="{0D108BD9-81ED-4DB2-BD59-A6C34878D82A}">
                    <a16:rowId xmlns:a16="http://schemas.microsoft.com/office/drawing/2014/main" val="1991898543"/>
                  </a:ext>
                </a:extLst>
              </a:tr>
              <a:tr h="600876">
                <a:tc>
                  <a:txBody>
                    <a:bodyPr/>
                    <a:lstStyle/>
                    <a:p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165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17.0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1996" marR="161996" marT="80998" marB="80998"/>
                </a:tc>
                <a:extLst>
                  <a:ext uri="{0D108BD9-81ED-4DB2-BD59-A6C34878D82A}">
                    <a16:rowId xmlns:a16="http://schemas.microsoft.com/office/drawing/2014/main" val="3315144878"/>
                  </a:ext>
                </a:extLst>
              </a:tr>
              <a:tr h="1215311">
                <a:tc>
                  <a:txBody>
                    <a:bodyPr/>
                    <a:lstStyle/>
                    <a:p>
                      <a:pPr marL="0" algn="l" defTabSz="3840023" rtl="0" eaLnBrk="1" latinLnBrk="0" hangingPunct="1"/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pPr marL="0" algn="l" defTabSz="3840023" rtl="0" eaLnBrk="1" latinLnBrk="0" hangingPunct="1"/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pPr marL="0" algn="l" defTabSz="3840023" rtl="0" eaLnBrk="1" latinLnBrk="0" hangingPunct="1"/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pPr marL="0" algn="l" defTabSz="3840023" rtl="0" eaLnBrk="1" latinLnBrk="0" hangingPunct="1"/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85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61.4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1996" marR="161996" marT="80998" marB="80998"/>
                </a:tc>
                <a:extLst>
                  <a:ext uri="{0D108BD9-81ED-4DB2-BD59-A6C34878D82A}">
                    <a16:rowId xmlns:a16="http://schemas.microsoft.com/office/drawing/2014/main" val="2735089271"/>
                  </a:ext>
                </a:extLst>
              </a:tr>
            </a:tbl>
          </a:graphicData>
        </a:graphic>
      </p:graphicFrame>
      <p:cxnSp>
        <p:nvCxnSpPr>
          <p:cNvPr id="82" name="Straight Arrow Connector 81"/>
          <p:cNvCxnSpPr/>
          <p:nvPr/>
        </p:nvCxnSpPr>
        <p:spPr>
          <a:xfrm flipV="1">
            <a:off x="18531691" y="15717238"/>
            <a:ext cx="5685161" cy="4751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32909074" y="4671706"/>
            <a:ext cx="304295" cy="7600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24656433" y="13432763"/>
            <a:ext cx="9059295" cy="6601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996" tIns="80998" rIns="161996" bIns="80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25"/>
          </a:p>
        </p:txBody>
      </p:sp>
      <p:sp>
        <p:nvSpPr>
          <p:cNvPr id="87" name="Rectangle 86"/>
          <p:cNvSpPr/>
          <p:nvPr/>
        </p:nvSpPr>
        <p:spPr>
          <a:xfrm>
            <a:off x="24630590" y="15967010"/>
            <a:ext cx="9059295" cy="6601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996" tIns="80998" rIns="161996" bIns="80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25"/>
          </a:p>
        </p:txBody>
      </p: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87554"/>
              </p:ext>
            </p:extLst>
          </p:nvPr>
        </p:nvGraphicFramePr>
        <p:xfrm>
          <a:off x="26599286" y="20468453"/>
          <a:ext cx="5021042" cy="3586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04">
                  <a:extLst>
                    <a:ext uri="{9D8B030D-6E8A-4147-A177-3AD203B41FA5}">
                      <a16:colId xmlns:a16="http://schemas.microsoft.com/office/drawing/2014/main" val="3509387758"/>
                    </a:ext>
                  </a:extLst>
                </a:gridCol>
                <a:gridCol w="748869">
                  <a:extLst>
                    <a:ext uri="{9D8B030D-6E8A-4147-A177-3AD203B41FA5}">
                      <a16:colId xmlns:a16="http://schemas.microsoft.com/office/drawing/2014/main" val="2407025790"/>
                    </a:ext>
                  </a:extLst>
                </a:gridCol>
                <a:gridCol w="1035192">
                  <a:extLst>
                    <a:ext uri="{9D8B030D-6E8A-4147-A177-3AD203B41FA5}">
                      <a16:colId xmlns:a16="http://schemas.microsoft.com/office/drawing/2014/main" val="3908192512"/>
                    </a:ext>
                  </a:extLst>
                </a:gridCol>
                <a:gridCol w="2532577">
                  <a:extLst>
                    <a:ext uri="{9D8B030D-6E8A-4147-A177-3AD203B41FA5}">
                      <a16:colId xmlns:a16="http://schemas.microsoft.com/office/drawing/2014/main" val="3688770476"/>
                    </a:ext>
                  </a:extLst>
                </a:gridCol>
              </a:tblGrid>
              <a:tr h="1321506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ID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X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Y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Disp_count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extLst>
                  <a:ext uri="{0D108BD9-81ED-4DB2-BD59-A6C34878D82A}">
                    <a16:rowId xmlns:a16="http://schemas.microsoft.com/office/drawing/2014/main" val="1633575141"/>
                  </a:ext>
                </a:extLst>
              </a:tr>
              <a:tr h="754865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50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69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extLst>
                  <a:ext uri="{0D108BD9-81ED-4DB2-BD59-A6C34878D82A}">
                    <a16:rowId xmlns:a16="http://schemas.microsoft.com/office/drawing/2014/main" val="4290269668"/>
                  </a:ext>
                </a:extLst>
              </a:tr>
              <a:tr h="754865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80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165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extLst>
                  <a:ext uri="{0D108BD9-81ED-4DB2-BD59-A6C34878D82A}">
                    <a16:rowId xmlns:a16="http://schemas.microsoft.com/office/drawing/2014/main" val="516845302"/>
                  </a:ext>
                </a:extLst>
              </a:tr>
              <a:tr h="754865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85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90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 marL="161996" marR="161996" marT="80998" marB="80998"/>
                </a:tc>
                <a:extLst>
                  <a:ext uri="{0D108BD9-81ED-4DB2-BD59-A6C34878D82A}">
                    <a16:rowId xmlns:a16="http://schemas.microsoft.com/office/drawing/2014/main" val="3885749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338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54619</TotalTime>
  <Words>302</Words>
  <Application>Microsoft Office PowerPoint</Application>
  <PresentationFormat>Custom</PresentationFormat>
  <Paragraphs>204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Hjalte Mads Rosenstand Mann</dc:creator>
  <cp:lastModifiedBy>Hjalte Mads Rosenstand Mann</cp:lastModifiedBy>
  <cp:revision>17</cp:revision>
  <dcterms:created xsi:type="dcterms:W3CDTF">2021-02-08T14:03:00Z</dcterms:created>
  <dcterms:modified xsi:type="dcterms:W3CDTF">2021-03-18T17:13:41Z</dcterms:modified>
</cp:coreProperties>
</file>