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945B8-CEF2-672D-85BE-63AA4D95E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547CEF-287E-C3DA-1384-03488A187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8B35BA-F4B6-DB7F-101C-689B0AFA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0F6A-8173-496C-969F-6E34982A4E5D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34AF56-DC3A-9806-79B6-4C6735A5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63D5FE-201E-D025-4C15-975DE4B0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887-B64D-44A7-A5DD-9A8A802FA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92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E7D43-0654-2537-384A-279D0F9B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E658E9-8F89-2070-9AD2-05FD38833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CC4CCA-5ED0-D1C2-7D53-826B4278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0F6A-8173-496C-969F-6E34982A4E5D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E14613-92A3-4507-A838-886CB14C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8F4243-7203-BE62-69C1-75CF1927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887-B64D-44A7-A5DD-9A8A802FA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69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54D1EC-B8FD-0CC8-C94E-055A638D5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95B8EA-3CD1-FC53-021A-CD76DFABE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60184-70C3-ECE9-B816-A67346CB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0F6A-8173-496C-969F-6E34982A4E5D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A2329-F5FC-C4CF-A5FC-72A26B29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FA2240-78B2-9E69-AB6C-CF3D940E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887-B64D-44A7-A5DD-9A8A802FA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48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7BB68-D6BC-0F02-6502-3997E689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96A042-7552-6D1F-5B39-9318D060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7EF3E8-EF79-B6A3-FC8D-921DA22B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0F6A-8173-496C-969F-6E34982A4E5D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D7118C-A0A6-2F32-2062-5CE1BB83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CDF43F-9CED-A694-09C8-FE110088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887-B64D-44A7-A5DD-9A8A802FA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31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9F702-8FD6-8AEF-D8E6-B805CB96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2FEDE5-ECC2-4C14-399A-9437A42C7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EEB23C-629B-2DE3-F9CB-D2D9E7F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0F6A-8173-496C-969F-6E34982A4E5D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3C0684-A893-2BEB-92DF-8B0C77E9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CC35B8-8EB9-BE4A-54A2-436AC2BB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887-B64D-44A7-A5DD-9A8A802FA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23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CAB7A-B332-AFA5-751C-F2ED0BDD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7CBDF9-4379-D5C9-C6F2-BE6A18310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5A356C-3F9A-6105-E0DD-1AD539A69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A7A5FB-2379-9582-6896-3584518A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0F6A-8173-496C-969F-6E34982A4E5D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C62167-D506-3550-FFC9-F10DF373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FF9698-AA84-ADF2-6DF5-DD64768A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887-B64D-44A7-A5DD-9A8A802FA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80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0EB11-762E-951F-9604-91998BC0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F6EB75-F82B-DE58-D77F-75CDC931B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4137F2-4ADA-4D99-B01A-6148B2D1F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FEE5ED-0C0F-E9F2-9F1D-2BC2D5B85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92D2FC-4066-33FB-792B-DC63C5602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2430AD-1763-7FED-011E-8D9EAC74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0F6A-8173-496C-969F-6E34982A4E5D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FCD546-8C70-5C7A-F9B1-BCA753B5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83FE2C-5DFE-2EC6-F764-9DB5887C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887-B64D-44A7-A5DD-9A8A802FA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28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94DDC-AC14-C7C4-F431-4AA3E870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44D72D-7DE2-8780-0119-4845EEEC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0F6A-8173-496C-969F-6E34982A4E5D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D497B3-620F-BB50-0FAF-1CD83360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C6672-420A-786B-CEF2-345B14BD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887-B64D-44A7-A5DD-9A8A802FA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92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D62370-684A-D88B-563F-A48394B9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0F6A-8173-496C-969F-6E34982A4E5D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7132F5-8B4C-A6AD-7F9F-9BA5EF13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01ABC6-11C8-2FA7-FA30-E3B77964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887-B64D-44A7-A5DD-9A8A802FA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04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AB44A-9CBC-3146-1341-43617A08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7DE0C7-975A-48F8-4F2E-1DFB456F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278A99-FD97-2F70-89D2-1BDEC7201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1231D2-8834-6316-0DB8-DEEDD8FA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0F6A-8173-496C-969F-6E34982A4E5D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539D5-C115-7D2A-F186-7CB03849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DF7B21-F704-3758-D4E9-155D4482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887-B64D-44A7-A5DD-9A8A802FA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3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09ECD-7539-9C0D-5EA6-5E8A6044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2FC251-68F5-AAE7-69BA-6C3C468D8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BCEC45-5E5D-E82E-BFAF-DA82066AB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427FDE-2690-A635-CC85-9480F3C7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0F6A-8173-496C-969F-6E34982A4E5D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02988-23C9-DE32-E230-74988A2F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BC53EE-B7E1-EC57-3344-AB391A1E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887-B64D-44A7-A5DD-9A8A802FA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09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AF6795-FD16-79C3-3331-422F82B4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6450BE-3940-D368-00A0-6E8EE0578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586D9D-2B9D-36A0-B0E9-056ED0A4F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0F6A-8173-496C-969F-6E34982A4E5D}" type="datetimeFigureOut">
              <a:rPr lang="es-ES" smtClean="0"/>
              <a:t>01/09/2022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F008C3-C905-4572-B651-6C21CB254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5861B-66AC-C161-FCE9-D6F6E5E97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887-B64D-44A7-A5DD-9A8A802FA5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07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CC787-F99A-0769-CEF8-98F96E251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rewefgwegegweg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980FA2-1CD7-CE8D-0BF1-16EEA792A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071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rewefgwegegweg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rewefgwegegweg</dc:title>
  <dc:creator>David Velasco Herrero</dc:creator>
  <cp:lastModifiedBy>David Velasco Herrero</cp:lastModifiedBy>
  <cp:revision>1</cp:revision>
  <dcterms:created xsi:type="dcterms:W3CDTF">2022-09-01T07:53:32Z</dcterms:created>
  <dcterms:modified xsi:type="dcterms:W3CDTF">2022-09-01T07:53:37Z</dcterms:modified>
</cp:coreProperties>
</file>