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849" y="3660466"/>
            <a:ext cx="6860063" cy="325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39" y="3851317"/>
            <a:ext cx="6452756" cy="309217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058339"/>
            <a:ext cx="5143500" cy="2327564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1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73363" y="0"/>
            <a:ext cx="1543050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851" y="1083734"/>
            <a:ext cx="1351339" cy="10024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083734"/>
            <a:ext cx="4484976" cy="100245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11418410"/>
            <a:ext cx="1543048" cy="649111"/>
          </a:xfrm>
        </p:spPr>
        <p:txBody>
          <a:bodyPr/>
          <a:lstStyle/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7" y="11418410"/>
            <a:ext cx="2407314" cy="64911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41091" y="11418410"/>
            <a:ext cx="494864" cy="649111"/>
          </a:xfrm>
        </p:spPr>
        <p:txBody>
          <a:bodyPr/>
          <a:lstStyle/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2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4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849" y="3660466"/>
            <a:ext cx="6860063" cy="325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70" y="3926896"/>
            <a:ext cx="5915025" cy="2980267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70" y="7083379"/>
            <a:ext cx="5915025" cy="2088247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58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48" y="3576320"/>
            <a:ext cx="2743200" cy="74777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0" y="3576320"/>
            <a:ext cx="2743200" cy="74777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66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401724"/>
            <a:ext cx="2743200" cy="1321056"/>
          </a:xfrm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4722784"/>
            <a:ext cx="2743200" cy="63398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0321" y="3401724"/>
            <a:ext cx="2743200" cy="1321056"/>
          </a:xfrm>
        </p:spPr>
        <p:txBody>
          <a:bodyPr anchor="ctr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00321" y="4722780"/>
            <a:ext cx="2743200" cy="63398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86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67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2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3820160"/>
            <a:ext cx="3429000" cy="682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9426" y="3817756"/>
            <a:ext cx="1920240" cy="61019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0" y="3931545"/>
            <a:ext cx="3566160" cy="68275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013" y="3823326"/>
            <a:ext cx="1920240" cy="6096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8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1" y="313084"/>
            <a:ext cx="6856286" cy="29260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764" y="505202"/>
            <a:ext cx="5829300" cy="268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764" y="3576320"/>
            <a:ext cx="5829300" cy="747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1168" y="11418410"/>
            <a:ext cx="1946282" cy="64911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7D63FD93-3E5D-4172-8E0D-E2BBF09F3190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3251" y="11418410"/>
            <a:ext cx="304547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854" y="11418410"/>
            <a:ext cx="532274" cy="64911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38ADB5A3-93E8-4E22-9E6D-BF56BFFD0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26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1B04-C612-4B76-A7D4-F3951913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008693"/>
            <a:ext cx="6858000" cy="1566364"/>
          </a:xfrm>
        </p:spPr>
        <p:txBody>
          <a:bodyPr>
            <a:normAutofit/>
          </a:bodyPr>
          <a:lstStyle/>
          <a:p>
            <a:r>
              <a:rPr lang="en-GB" b="1" dirty="0"/>
              <a:t>Fly Tipping Mobile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EF73F-ED70-45EB-A7BD-C3EDDF3D3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6858000" cy="54027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Tomas Cozens</a:t>
            </a:r>
          </a:p>
        </p:txBody>
      </p:sp>
    </p:spTree>
    <p:extLst>
      <p:ext uri="{BB962C8B-B14F-4D97-AF65-F5344CB8AC3E}">
        <p14:creationId xmlns:p14="http://schemas.microsoft.com/office/powerpoint/2010/main" val="2625017769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67173-0B92-4B30-B75B-C3BCA0EA2C92}"/>
              </a:ext>
            </a:extLst>
          </p:cNvPr>
          <p:cNvSpPr txBox="1"/>
          <p:nvPr/>
        </p:nvSpPr>
        <p:spPr>
          <a:xfrm>
            <a:off x="311369" y="3578668"/>
            <a:ext cx="342899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Information         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9F50888-AB15-40BA-B682-F28C58A4F4CF}"/>
              </a:ext>
            </a:extLst>
          </p:cNvPr>
          <p:cNvSpPr txBox="1">
            <a:spLocks/>
          </p:cNvSpPr>
          <p:nvPr/>
        </p:nvSpPr>
        <p:spPr>
          <a:xfrm>
            <a:off x="0" y="2708557"/>
            <a:ext cx="6858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What to know…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3068AB-1503-4084-8D94-C9C41941A625}"/>
              </a:ext>
            </a:extLst>
          </p:cNvPr>
          <p:cNvSpPr txBox="1">
            <a:spLocks/>
          </p:cNvSpPr>
          <p:nvPr/>
        </p:nvSpPr>
        <p:spPr>
          <a:xfrm>
            <a:off x="0" y="1838446"/>
            <a:ext cx="6858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Fly – Tipping Report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E091BB-917B-4A6F-9EA6-D407D931742F}"/>
              </a:ext>
            </a:extLst>
          </p:cNvPr>
          <p:cNvSpPr txBox="1"/>
          <p:nvPr/>
        </p:nvSpPr>
        <p:spPr>
          <a:xfrm>
            <a:off x="3740368" y="10252334"/>
            <a:ext cx="280626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Swipe next 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8436585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21BA89-6754-4BE7-B051-99FCBDB34D1C}"/>
              </a:ext>
            </a:extLst>
          </p:cNvPr>
          <p:cNvSpPr txBox="1">
            <a:spLocks/>
          </p:cNvSpPr>
          <p:nvPr/>
        </p:nvSpPr>
        <p:spPr>
          <a:xfrm>
            <a:off x="0" y="2708557"/>
            <a:ext cx="6858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Where did the incident take place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DF128D-448F-4201-B876-E00BF3EE8778}"/>
              </a:ext>
            </a:extLst>
          </p:cNvPr>
          <p:cNvSpPr txBox="1">
            <a:spLocks/>
          </p:cNvSpPr>
          <p:nvPr/>
        </p:nvSpPr>
        <p:spPr>
          <a:xfrm>
            <a:off x="0" y="1838446"/>
            <a:ext cx="6858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Fly – Tipping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37809-76EE-4170-8252-AFA9DEFA9DF9}"/>
              </a:ext>
            </a:extLst>
          </p:cNvPr>
          <p:cNvSpPr txBox="1"/>
          <p:nvPr/>
        </p:nvSpPr>
        <p:spPr>
          <a:xfrm>
            <a:off x="3740368" y="10252334"/>
            <a:ext cx="280626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Swipe next 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725C3-E9F2-4908-9E0A-F25851E1926B}"/>
              </a:ext>
            </a:extLst>
          </p:cNvPr>
          <p:cNvSpPr txBox="1"/>
          <p:nvPr/>
        </p:nvSpPr>
        <p:spPr>
          <a:xfrm>
            <a:off x="3168869" y="6096000"/>
            <a:ext cx="3377761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Provide description         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93274-73B2-4BCA-B090-3C226CE8AFEE}"/>
              </a:ext>
            </a:extLst>
          </p:cNvPr>
          <p:cNvSpPr txBox="1"/>
          <p:nvPr/>
        </p:nvSpPr>
        <p:spPr>
          <a:xfrm>
            <a:off x="388882" y="3548232"/>
            <a:ext cx="335148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Enter Location Address</a:t>
            </a:r>
          </a:p>
          <a:p>
            <a:pPr algn="ctr"/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663E7-1C59-45D9-BA6C-40EC582A29AA}"/>
              </a:ext>
            </a:extLst>
          </p:cNvPr>
          <p:cNvSpPr txBox="1"/>
          <p:nvPr/>
        </p:nvSpPr>
        <p:spPr>
          <a:xfrm>
            <a:off x="311370" y="10622340"/>
            <a:ext cx="268407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Include timestamp</a:t>
            </a:r>
          </a:p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3077314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8A8E1B-6486-4FDC-837B-2581685C3617}"/>
              </a:ext>
            </a:extLst>
          </p:cNvPr>
          <p:cNvSpPr txBox="1">
            <a:spLocks/>
          </p:cNvSpPr>
          <p:nvPr/>
        </p:nvSpPr>
        <p:spPr>
          <a:xfrm>
            <a:off x="0" y="2708557"/>
            <a:ext cx="6858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Type of rubbish?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885780-BA69-4CCB-AF50-FF4D08906742}"/>
              </a:ext>
            </a:extLst>
          </p:cNvPr>
          <p:cNvSpPr txBox="1">
            <a:spLocks/>
          </p:cNvSpPr>
          <p:nvPr/>
        </p:nvSpPr>
        <p:spPr>
          <a:xfrm>
            <a:off x="0" y="1838446"/>
            <a:ext cx="6858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Fly – Tipping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8FFB7-E6A0-49D5-80E0-FAB76F87207C}"/>
              </a:ext>
            </a:extLst>
          </p:cNvPr>
          <p:cNvSpPr txBox="1"/>
          <p:nvPr/>
        </p:nvSpPr>
        <p:spPr>
          <a:xfrm>
            <a:off x="3740368" y="10252334"/>
            <a:ext cx="280626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Swipe next 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C3F62-521F-430B-B47C-50AA6DE80C96}"/>
              </a:ext>
            </a:extLst>
          </p:cNvPr>
          <p:cNvSpPr txBox="1"/>
          <p:nvPr/>
        </p:nvSpPr>
        <p:spPr>
          <a:xfrm>
            <a:off x="3168869" y="6096000"/>
            <a:ext cx="3377761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Description if applicable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66FB-E4B0-47D5-9291-BA3339CF6343}"/>
              </a:ext>
            </a:extLst>
          </p:cNvPr>
          <p:cNvSpPr txBox="1"/>
          <p:nvPr/>
        </p:nvSpPr>
        <p:spPr>
          <a:xfrm>
            <a:off x="388882" y="3548232"/>
            <a:ext cx="246467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Categories</a:t>
            </a:r>
          </a:p>
          <a:p>
            <a:pPr algn="ctr"/>
            <a:r>
              <a:rPr lang="en-GB" sz="3200" dirty="0"/>
              <a:t>Household</a:t>
            </a:r>
          </a:p>
          <a:p>
            <a:pPr algn="ctr"/>
            <a:r>
              <a:rPr lang="en-GB" sz="3200" dirty="0"/>
              <a:t>Commercial</a:t>
            </a:r>
          </a:p>
          <a:p>
            <a:pPr algn="ctr"/>
            <a:r>
              <a:rPr lang="en-GB" sz="3200" dirty="0"/>
              <a:t>Other</a:t>
            </a:r>
          </a:p>
          <a:p>
            <a:pPr algn="ctr"/>
            <a:r>
              <a:rPr lang="en-GB" sz="3200" dirty="0"/>
              <a:t>(Provides more dropdown options)</a:t>
            </a:r>
          </a:p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12622057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0D7BD9-27DA-473E-8954-6070E64A51DC}"/>
              </a:ext>
            </a:extLst>
          </p:cNvPr>
          <p:cNvSpPr txBox="1">
            <a:spLocks/>
          </p:cNvSpPr>
          <p:nvPr/>
        </p:nvSpPr>
        <p:spPr>
          <a:xfrm>
            <a:off x="0" y="2708557"/>
            <a:ext cx="6858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90375F-099A-4C33-A749-627B51106DB2}"/>
              </a:ext>
            </a:extLst>
          </p:cNvPr>
          <p:cNvSpPr txBox="1">
            <a:spLocks/>
          </p:cNvSpPr>
          <p:nvPr/>
        </p:nvSpPr>
        <p:spPr>
          <a:xfrm>
            <a:off x="0" y="1838446"/>
            <a:ext cx="68580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Fly – Tipping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D486-E78F-45F6-92DF-03E606FA3FF5}"/>
              </a:ext>
            </a:extLst>
          </p:cNvPr>
          <p:cNvSpPr txBox="1"/>
          <p:nvPr/>
        </p:nvSpPr>
        <p:spPr>
          <a:xfrm>
            <a:off x="3740368" y="10252334"/>
            <a:ext cx="280626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Swipe next 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7025-DE46-4730-B2D8-B23FDF0F85C9}"/>
              </a:ext>
            </a:extLst>
          </p:cNvPr>
          <p:cNvSpPr txBox="1"/>
          <p:nvPr/>
        </p:nvSpPr>
        <p:spPr>
          <a:xfrm>
            <a:off x="3168869" y="6096000"/>
            <a:ext cx="3377761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Provide Statement and describe incident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439F7-54E6-43D9-8BF1-9DE0C1D5D31D}"/>
              </a:ext>
            </a:extLst>
          </p:cNvPr>
          <p:cNvSpPr txBox="1"/>
          <p:nvPr/>
        </p:nvSpPr>
        <p:spPr>
          <a:xfrm>
            <a:off x="199696" y="3417393"/>
            <a:ext cx="335148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Information</a:t>
            </a:r>
          </a:p>
          <a:p>
            <a:pPr algn="ctr"/>
            <a:r>
              <a:rPr lang="en-GB" sz="3200" dirty="0"/>
              <a:t>And confirmation for providing a statement</a:t>
            </a:r>
          </a:p>
          <a:p>
            <a:pPr algn="ctr"/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B036B-2ECF-4071-B270-83927277723C}"/>
              </a:ext>
            </a:extLst>
          </p:cNvPr>
          <p:cNvSpPr txBox="1"/>
          <p:nvPr/>
        </p:nvSpPr>
        <p:spPr>
          <a:xfrm>
            <a:off x="515664" y="8830060"/>
            <a:ext cx="1470133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sz="3200" dirty="0"/>
          </a:p>
          <a:p>
            <a:pPr algn="ctr"/>
            <a:r>
              <a:rPr lang="en-GB" sz="3200" dirty="0"/>
              <a:t>Attach files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25021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52</TotalTime>
  <Words>79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Fly Tipping Mobile 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Fly_Tipping_Mobile_Template</dc:title>
  <dc:creator>Tomas Cozens</dc:creator>
  <cp:lastModifiedBy>Tomas Cozens</cp:lastModifiedBy>
  <cp:revision>9</cp:revision>
  <dcterms:created xsi:type="dcterms:W3CDTF">2018-11-16T12:05:43Z</dcterms:created>
  <dcterms:modified xsi:type="dcterms:W3CDTF">2018-11-19T13:28:49Z</dcterms:modified>
</cp:coreProperties>
</file>