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f701fa6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f701fa6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Isle of anglesy , Flintshire, Denbighsire, cowy,  gwynedd, carmarthsire,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2adf3c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2adf3c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2adf3c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2adf3c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f701fa6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f701fa6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f701fa6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f701fa6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f701fa6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f701fa6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f701fa6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f701fa6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Fly Tipping form - Prototype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60350"/>
            <a:ext cx="85206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Research all counties in Wales </a:t>
            </a:r>
            <a:endParaRPr sz="14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Status Button (sent, </a:t>
            </a:r>
            <a:r>
              <a:rPr lang="en-GB" sz="1100"/>
              <a:t>received</a:t>
            </a:r>
            <a:r>
              <a:rPr lang="en-GB" sz="1100"/>
              <a:t>, solving, ….) helps /us them, to track</a:t>
            </a:r>
            <a:r>
              <a:rPr lang="en-GB" sz="1100"/>
              <a:t> </a:t>
            </a:r>
            <a:r>
              <a:rPr lang="en-GB" sz="1100">
                <a:solidFill>
                  <a:srgbClr val="333333"/>
                </a:solidFill>
              </a:rPr>
              <a:t>respond to and update them about their requests.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Notice letter - informs them what happens when their information is </a:t>
            </a:r>
            <a:r>
              <a:rPr lang="en-GB" sz="1100"/>
              <a:t>submitted. 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/>
              <a:t>This gives the user more confidence so they know what happens when their form is submitted , also assuring them that any of their personal information such as their name, contact number, email, is not shared to a third party unless the law requires them to do so.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Most counties have used only a page to do the form. Simple and straightforward. Allows the user to see how many questions there is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4 main questions - their name(optional), location of where the incident took place (write their postcode, which searches for their address), type of waste? / what has been fly-tipped?, if its on private land?, attach photo (max.4)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Add a progress bar, so the member of the public can see how much more they have to do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/>
              <a:t>Prototype of a status bar, prototype of the postcode/address searcher.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9977" l="31337" r="14340" t="46187"/>
          <a:stretch/>
        </p:blipFill>
        <p:spPr>
          <a:xfrm>
            <a:off x="1636466" y="3540150"/>
            <a:ext cx="5871051" cy="138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46419" l="30307" r="48116" t="43570"/>
          <a:stretch/>
        </p:blipFill>
        <p:spPr>
          <a:xfrm>
            <a:off x="5807300" y="1620787"/>
            <a:ext cx="2395776" cy="5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56436" l="16309" r="16268" t="23541"/>
          <a:stretch/>
        </p:blipFill>
        <p:spPr>
          <a:xfrm>
            <a:off x="102875" y="178673"/>
            <a:ext cx="6165151" cy="98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6">
            <a:alphaModFix/>
          </a:blip>
          <a:srcRect b="15673" l="6298" r="7657" t="22353"/>
          <a:stretch/>
        </p:blipFill>
        <p:spPr>
          <a:xfrm>
            <a:off x="175825" y="1290825"/>
            <a:ext cx="5472298" cy="21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361950"/>
            <a:ext cx="8520600" cy="4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Report - 20 / 11 / 2018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Last week, I looked into 22 counties in Wales and wrote down any good features or techniques they’ve used and using this, I made 3 different prototypes. I came to the conclusion that the design of the web form should appear professional and simple and a maximum of 4 questions should be asked :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Ask their name (optional)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Location of the incident (asks for their postcode, which will then bring up address to that </a:t>
            </a:r>
            <a:r>
              <a:rPr lang="en-GB" sz="1100"/>
              <a:t>postcode</a:t>
            </a:r>
            <a:r>
              <a:rPr lang="en-GB" sz="1100"/>
              <a:t>, which then they can select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What has been fly-tipped? (drop down menu - </a:t>
            </a:r>
            <a:r>
              <a:rPr lang="en-GB" sz="1100"/>
              <a:t>household</a:t>
            </a:r>
            <a:r>
              <a:rPr lang="en-GB" sz="1100"/>
              <a:t> items, construction / demolition / Excavation, etc.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If its on private land? (drop down menu - Yes, No, Not Sure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Also, I thought of implementing a status bar -  allowing the person who submitted the form to know what has happened to their submission, the status bar can display ‘</a:t>
            </a:r>
            <a:r>
              <a:rPr lang="en-GB" sz="1100"/>
              <a:t>received</a:t>
            </a:r>
            <a:r>
              <a:rPr lang="en-GB" sz="1100"/>
              <a:t>’, ‘in progress’, ‘solved’.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/>
              <a:t>I believe we can now use this in order to create a final design.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7200" y="2107275"/>
            <a:ext cx="1613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Prototype 1</a:t>
            </a:r>
            <a:endParaRPr sz="24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2301" l="24706" r="27142" t="30688"/>
          <a:stretch/>
        </p:blipFill>
        <p:spPr>
          <a:xfrm>
            <a:off x="1577200" y="592700"/>
            <a:ext cx="7066400" cy="371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7200" y="2107275"/>
            <a:ext cx="2304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Prototype 2</a:t>
            </a:r>
            <a:endParaRPr sz="240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7778" l="10721" r="29715" t="21379"/>
          <a:stretch/>
        </p:blipFill>
        <p:spPr>
          <a:xfrm>
            <a:off x="2400975" y="351600"/>
            <a:ext cx="6380299" cy="40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7200" y="2107275"/>
            <a:ext cx="2304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Prototype 3</a:t>
            </a:r>
            <a:endParaRPr sz="2400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1205" l="16441" r="36636" t="27945"/>
          <a:stretch/>
        </p:blipFill>
        <p:spPr>
          <a:xfrm>
            <a:off x="2697475" y="1105025"/>
            <a:ext cx="5778901" cy="27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10443" l="0" r="0" t="15334"/>
          <a:stretch/>
        </p:blipFill>
        <p:spPr>
          <a:xfrm>
            <a:off x="2400300" y="1823825"/>
            <a:ext cx="6743700" cy="26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