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9" r:id="rId8"/>
    <p:sldId id="258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r>
              <a:rPr lang="en-US" dirty="0"/>
              <a:t>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Friday, October 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Evans</a:t>
            </a:r>
          </a:p>
          <a:p>
            <a:r>
              <a:rPr lang="en-US" dirty="0" smtClean="0"/>
              <a:t>Susan </a:t>
            </a:r>
            <a:r>
              <a:rPr lang="en-US" dirty="0" err="1" smtClean="0"/>
              <a:t>Tarnowski</a:t>
            </a:r>
            <a:endParaRPr lang="en-US" dirty="0" smtClean="0"/>
          </a:p>
          <a:p>
            <a:r>
              <a:rPr lang="en-US" dirty="0" smtClean="0"/>
              <a:t>Ricardo Alcazar</a:t>
            </a:r>
          </a:p>
          <a:p>
            <a:r>
              <a:rPr lang="en-US" dirty="0" smtClean="0"/>
              <a:t>Julie </a:t>
            </a:r>
            <a:r>
              <a:rPr lang="en-US" dirty="0"/>
              <a:t>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Application’s Concept </a:t>
            </a:r>
          </a:p>
          <a:p>
            <a:r>
              <a:rPr lang="en-US" dirty="0"/>
              <a:t>Motivation for its Development </a:t>
            </a:r>
          </a:p>
          <a:p>
            <a:r>
              <a:rPr lang="en-US" dirty="0"/>
              <a:t>Design Process </a:t>
            </a:r>
          </a:p>
          <a:p>
            <a:r>
              <a:rPr lang="en-US" dirty="0"/>
              <a:t>Technologies </a:t>
            </a:r>
          </a:p>
          <a:p>
            <a:r>
              <a:rPr lang="en-US" dirty="0"/>
              <a:t>Demo </a:t>
            </a:r>
          </a:p>
          <a:p>
            <a:r>
              <a:rPr lang="en-US" dirty="0"/>
              <a:t>Future Development </a:t>
            </a:r>
          </a:p>
          <a:p>
            <a:r>
              <a:rPr lang="en-US" dirty="0"/>
              <a:t>Marketing Plan </a:t>
            </a:r>
          </a:p>
          <a:p>
            <a:r>
              <a:rPr lang="en-US" dirty="0"/>
              <a:t>Cost </a:t>
            </a:r>
          </a:p>
          <a:p>
            <a:r>
              <a:rPr lang="en-US" dirty="0"/>
              <a:t>Group Milestones </a:t>
            </a:r>
          </a:p>
        </p:txBody>
      </p:sp>
    </p:spTree>
    <p:extLst>
      <p:ext uri="{BB962C8B-B14F-4D97-AF65-F5344CB8AC3E}">
        <p14:creationId xmlns:p14="http://schemas.microsoft.com/office/powerpoint/2010/main" val="2427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Application’s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app to help provide an interface to search the TED library and provide related materials for user to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its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</a:t>
            </a:r>
            <a:endParaRPr lang="en-US" dirty="0"/>
          </a:p>
          <a:p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Deployment</a:t>
            </a:r>
            <a:endParaRPr lang="en-US" dirty="0"/>
          </a:p>
          <a:p>
            <a:r>
              <a:rPr lang="en-US" dirty="0" smtClean="0"/>
              <a:t>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MySQL</a:t>
            </a:r>
          </a:p>
          <a:p>
            <a:r>
              <a:rPr lang="en-US" dirty="0" smtClean="0"/>
              <a:t>Express</a:t>
            </a:r>
          </a:p>
          <a:p>
            <a:r>
              <a:rPr lang="en-US" dirty="0" err="1" smtClean="0"/>
              <a:t>Sequelize</a:t>
            </a:r>
            <a:endParaRPr lang="en-US" dirty="0" smtClean="0"/>
          </a:p>
          <a:p>
            <a:r>
              <a:rPr lang="en-US" dirty="0" smtClean="0"/>
              <a:t>Materialize </a:t>
            </a:r>
            <a:r>
              <a:rPr lang="en-US" dirty="0" smtClean="0"/>
              <a:t>CSS</a:t>
            </a:r>
          </a:p>
          <a:p>
            <a:r>
              <a:rPr lang="en-US" dirty="0" smtClean="0"/>
              <a:t>Wikipedia API</a:t>
            </a:r>
          </a:p>
          <a:p>
            <a:r>
              <a:rPr lang="en-US" dirty="0" smtClean="0"/>
              <a:t>TED Talk Data Set</a:t>
            </a:r>
          </a:p>
          <a:p>
            <a:r>
              <a:rPr lang="en-US" dirty="0" smtClean="0"/>
              <a:t>TED Talk </a:t>
            </a:r>
            <a:r>
              <a:rPr lang="en-US" dirty="0" smtClean="0"/>
              <a:t>API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JIRA</a:t>
            </a:r>
          </a:p>
          <a:p>
            <a:r>
              <a:rPr lang="en-US" dirty="0" err="1" smtClean="0"/>
              <a:t>Draw.io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history</a:t>
            </a:r>
          </a:p>
          <a:p>
            <a:r>
              <a:rPr lang="en-US" dirty="0"/>
              <a:t>P</a:t>
            </a:r>
            <a:r>
              <a:rPr lang="en-US" dirty="0" smtClean="0"/>
              <a:t>opular videos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149</TotalTime>
  <Words>97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TED²</vt:lpstr>
      <vt:lpstr>Developers</vt:lpstr>
      <vt:lpstr>Overview</vt:lpstr>
      <vt:lpstr>Application’s Concept</vt:lpstr>
      <vt:lpstr>Motivation  for its Development</vt:lpstr>
      <vt:lpstr>Design Process</vt:lpstr>
      <vt:lpstr>Technologies Used</vt:lpstr>
      <vt:lpstr>Demo</vt:lpstr>
      <vt:lpstr>Directions for Future Development</vt:lpstr>
      <vt:lpstr>Marketing Plan</vt:lpstr>
      <vt:lpstr>Cost</vt:lpstr>
      <vt:lpstr>Group Milestones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TED2</dc:title>
  <dc:creator>Julie Ching</dc:creator>
  <cp:lastModifiedBy>Julie Ching</cp:lastModifiedBy>
  <cp:revision>11</cp:revision>
  <dcterms:created xsi:type="dcterms:W3CDTF">2017-09-29T17:44:38Z</dcterms:created>
  <dcterms:modified xsi:type="dcterms:W3CDTF">2017-09-29T21:13:54Z</dcterms:modified>
</cp:coreProperties>
</file>