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9" r:id="rId8"/>
    <p:sldId id="258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d-squared.herokuapp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r>
              <a:rPr lang="en-US" dirty="0"/>
              <a:t>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Friday, October 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formation and </a:t>
            </a:r>
            <a:r>
              <a:rPr lang="en-US" dirty="0" smtClean="0"/>
              <a:t>manipulation.</a:t>
            </a:r>
            <a:endParaRPr lang="en-US" dirty="0"/>
          </a:p>
          <a:p>
            <a:r>
              <a:rPr lang="en-US" dirty="0"/>
              <a:t>Connecting the API to front </a:t>
            </a:r>
            <a:r>
              <a:rPr lang="en-US" dirty="0" smtClean="0"/>
              <a:t>end.</a:t>
            </a:r>
            <a:endParaRPr lang="en-US" dirty="0"/>
          </a:p>
          <a:p>
            <a:r>
              <a:rPr lang="en-US" dirty="0"/>
              <a:t>Merging into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Register and Login user with saved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smtClean="0"/>
              <a:t>Evans</a:t>
            </a:r>
          </a:p>
          <a:p>
            <a:r>
              <a:rPr lang="en-US" dirty="0" smtClean="0"/>
              <a:t>Susan </a:t>
            </a:r>
            <a:r>
              <a:rPr lang="en-US" dirty="0" err="1" smtClean="0"/>
              <a:t>Tarnowski</a:t>
            </a:r>
            <a:endParaRPr lang="en-US" dirty="0" smtClean="0"/>
          </a:p>
          <a:p>
            <a:r>
              <a:rPr lang="en-US" dirty="0" smtClean="0"/>
              <a:t>Ricardo Alcazar</a:t>
            </a:r>
          </a:p>
          <a:p>
            <a:r>
              <a:rPr lang="en-US" dirty="0" smtClean="0"/>
              <a:t>Julie Ching</a:t>
            </a:r>
          </a:p>
        </p:txBody>
      </p:sp>
    </p:spTree>
    <p:extLst>
      <p:ext uri="{BB962C8B-B14F-4D97-AF65-F5344CB8AC3E}">
        <p14:creationId xmlns:p14="http://schemas.microsoft.com/office/powerpoint/2010/main" val="11455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Application’s Concept </a:t>
            </a:r>
          </a:p>
          <a:p>
            <a:r>
              <a:rPr lang="en-US" dirty="0"/>
              <a:t>Motivation for its Development </a:t>
            </a:r>
          </a:p>
          <a:p>
            <a:r>
              <a:rPr lang="en-US" dirty="0"/>
              <a:t>Design Process </a:t>
            </a:r>
          </a:p>
          <a:p>
            <a:r>
              <a:rPr lang="en-US" dirty="0"/>
              <a:t>Technologies </a:t>
            </a:r>
          </a:p>
          <a:p>
            <a:r>
              <a:rPr lang="en-US" dirty="0"/>
              <a:t>Demo </a:t>
            </a:r>
          </a:p>
          <a:p>
            <a:r>
              <a:rPr lang="en-US" dirty="0"/>
              <a:t>Future Development </a:t>
            </a:r>
          </a:p>
          <a:p>
            <a:r>
              <a:rPr lang="en-US" smtClean="0"/>
              <a:t>Group </a:t>
            </a:r>
            <a:r>
              <a:rPr lang="en-US" dirty="0"/>
              <a:t>Milestones </a:t>
            </a:r>
          </a:p>
        </p:txBody>
      </p:sp>
    </p:spTree>
    <p:extLst>
      <p:ext uri="{BB962C8B-B14F-4D97-AF65-F5344CB8AC3E}">
        <p14:creationId xmlns:p14="http://schemas.microsoft.com/office/powerpoint/2010/main" val="2427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Application’s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TED² </a:t>
            </a:r>
            <a:r>
              <a:rPr lang="en-US" dirty="0"/>
              <a:t>is a navigational tool to search the TED database. We provide an interface to access the TED database, by asking the user for search parameters, which will return a list of related TED talks. </a:t>
            </a:r>
          </a:p>
        </p:txBody>
      </p:sp>
    </p:spTree>
    <p:extLst>
      <p:ext uri="{BB962C8B-B14F-4D97-AF65-F5344CB8AC3E}">
        <p14:creationId xmlns:p14="http://schemas.microsoft.com/office/powerpoint/2010/main" val="5242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its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simplistic application that will allow us to view TED Talks.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Proposals</a:t>
            </a:r>
            <a:endParaRPr lang="en-US" dirty="0"/>
          </a:p>
          <a:p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Deployment</a:t>
            </a:r>
            <a:endParaRPr lang="en-US" dirty="0"/>
          </a:p>
          <a:p>
            <a:r>
              <a:rPr lang="en-US" dirty="0" smtClean="0"/>
              <a:t>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Cookie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crypt</a:t>
            </a:r>
            <a:endParaRPr lang="en-US" dirty="0" smtClean="0"/>
          </a:p>
          <a:p>
            <a:r>
              <a:rPr lang="en-US" dirty="0" smtClean="0"/>
              <a:t>Materialize CSS</a:t>
            </a:r>
          </a:p>
          <a:p>
            <a:r>
              <a:rPr lang="en-US" dirty="0" smtClean="0"/>
              <a:t>TED Talk Data Set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JIRA</a:t>
            </a:r>
          </a:p>
          <a:p>
            <a:r>
              <a:rPr lang="en-US" dirty="0" err="1" smtClean="0"/>
              <a:t>Draw.io</a:t>
            </a:r>
            <a:endParaRPr lang="en-US" dirty="0" smtClean="0"/>
          </a:p>
          <a:p>
            <a:r>
              <a:rPr lang="en-US" smtClean="0"/>
              <a:t>Mocha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TED²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history.</a:t>
            </a:r>
          </a:p>
          <a:p>
            <a:r>
              <a:rPr lang="en-US" dirty="0" smtClean="0"/>
              <a:t>Paginations.</a:t>
            </a:r>
          </a:p>
          <a:p>
            <a:r>
              <a:rPr lang="en-US" dirty="0"/>
              <a:t>T</a:t>
            </a:r>
            <a:r>
              <a:rPr lang="en-US" dirty="0" smtClean="0"/>
              <a:t>ranscript view.</a:t>
            </a:r>
          </a:p>
          <a:p>
            <a:r>
              <a:rPr lang="en-US" dirty="0" smtClean="0"/>
              <a:t>Multiple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205</TotalTime>
  <Words>148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TED²</vt:lpstr>
      <vt:lpstr>Developers</vt:lpstr>
      <vt:lpstr>Overview</vt:lpstr>
      <vt:lpstr>Application’s Concept</vt:lpstr>
      <vt:lpstr>Motivation  for its Development</vt:lpstr>
      <vt:lpstr>Design Process</vt:lpstr>
      <vt:lpstr>Technologies Used</vt:lpstr>
      <vt:lpstr>Demo</vt:lpstr>
      <vt:lpstr>Directions for Future Development</vt:lpstr>
      <vt:lpstr>Group Milestones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TED2</dc:title>
  <dc:creator>Julie Ching</dc:creator>
  <cp:lastModifiedBy>Julie Ching</cp:lastModifiedBy>
  <cp:revision>20</cp:revision>
  <dcterms:created xsi:type="dcterms:W3CDTF">2017-09-29T17:44:38Z</dcterms:created>
  <dcterms:modified xsi:type="dcterms:W3CDTF">2017-10-06T16:26:04Z</dcterms:modified>
</cp:coreProperties>
</file>