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dirty="0"/>
              <a:t>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Evans, Susan </a:t>
            </a:r>
            <a:r>
              <a:rPr lang="en-US" dirty="0" err="1" smtClean="0"/>
              <a:t>Tarnowski</a:t>
            </a:r>
            <a:r>
              <a:rPr lang="en-US" dirty="0" smtClean="0"/>
              <a:t>, Ricardo Alcazar and Julie 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Educational app to help provide an interface to search the TED library and provide related materials for user to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Final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79" y="3627318"/>
            <a:ext cx="2779812" cy="26717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372" y="483468"/>
            <a:ext cx="2991091" cy="285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53" y="507976"/>
            <a:ext cx="2862014" cy="28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Express</a:t>
            </a:r>
          </a:p>
          <a:p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Materialize CSS</a:t>
            </a:r>
          </a:p>
          <a:p>
            <a:r>
              <a:rPr lang="en-US" dirty="0" smtClean="0"/>
              <a:t>Wikipedia API</a:t>
            </a:r>
          </a:p>
          <a:p>
            <a:r>
              <a:rPr lang="en-US" dirty="0" smtClean="0"/>
              <a:t>TED Talk Data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TED Talk API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Breakdown of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UI/UX </a:t>
            </a:r>
          </a:p>
          <a:p>
            <a:pPr lvl="1"/>
            <a:r>
              <a:rPr lang="en-US" dirty="0" smtClean="0"/>
              <a:t> Brian</a:t>
            </a:r>
          </a:p>
          <a:p>
            <a:pPr lvl="1"/>
            <a:r>
              <a:rPr lang="en-US" dirty="0" smtClean="0"/>
              <a:t>Julie</a:t>
            </a:r>
            <a:endParaRPr lang="en-US" dirty="0"/>
          </a:p>
          <a:p>
            <a:r>
              <a:rPr lang="en-US" dirty="0" smtClean="0"/>
              <a:t>Backend </a:t>
            </a:r>
            <a:r>
              <a:rPr lang="en-US" dirty="0"/>
              <a:t>Dev </a:t>
            </a:r>
          </a:p>
          <a:p>
            <a:pPr lvl="1"/>
            <a:r>
              <a:rPr lang="en-US" dirty="0" smtClean="0"/>
              <a:t>Ricardo</a:t>
            </a:r>
            <a:endParaRPr lang="en-US" dirty="0"/>
          </a:p>
          <a:p>
            <a:pPr lvl="1"/>
            <a:r>
              <a:rPr lang="en-US" dirty="0" smtClean="0"/>
              <a:t>Susan</a:t>
            </a:r>
            <a:endParaRPr lang="en-US" dirty="0"/>
          </a:p>
          <a:p>
            <a:pPr lvl="1"/>
            <a:r>
              <a:rPr lang="en-US" dirty="0"/>
              <a:t>Authentication </a:t>
            </a:r>
            <a:r>
              <a:rPr lang="en-US" dirty="0" smtClean="0"/>
              <a:t>(Brian)</a:t>
            </a:r>
            <a:endParaRPr lang="en-US" dirty="0"/>
          </a:p>
          <a:p>
            <a:r>
              <a:rPr lang="en-US" dirty="0" smtClean="0"/>
              <a:t>QA/Project Management</a:t>
            </a:r>
            <a:endParaRPr lang="en-US" dirty="0"/>
          </a:p>
          <a:p>
            <a:pPr lvl="1"/>
            <a:r>
              <a:rPr lang="en-US" dirty="0" smtClean="0"/>
              <a:t>Julie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141</TotalTime>
  <Words>73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TED²</vt:lpstr>
      <vt:lpstr>Project Description</vt:lpstr>
      <vt:lpstr>Sketch of Final Product</vt:lpstr>
      <vt:lpstr>Technologies</vt:lpstr>
      <vt:lpstr>Rough Breakdown of Tasks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TED2</dc:title>
  <dc:creator>Julie Ching</dc:creator>
  <cp:lastModifiedBy>Julie Ching</cp:lastModifiedBy>
  <cp:revision>8</cp:revision>
  <dcterms:created xsi:type="dcterms:W3CDTF">2017-09-29T17:44:38Z</dcterms:created>
  <dcterms:modified xsi:type="dcterms:W3CDTF">2017-09-29T20:49:38Z</dcterms:modified>
</cp:coreProperties>
</file>