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4" r:id="rId6"/>
    <p:sldId id="267" r:id="rId7"/>
    <p:sldId id="268" r:id="rId8"/>
    <p:sldId id="266" r:id="rId9"/>
    <p:sldId id="270" r:id="rId10"/>
    <p:sldId id="273" r:id="rId11"/>
    <p:sldId id="284" r:id="rId12"/>
    <p:sldId id="275" r:id="rId13"/>
    <p:sldId id="280" r:id="rId14"/>
    <p:sldId id="281" r:id="rId15"/>
    <p:sldId id="276" r:id="rId16"/>
    <p:sldId id="277" r:id="rId17"/>
    <p:sldId id="27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10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04-Jul-18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Sabin-Corneliu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automat determinist, performant și generic</a:t>
            </a:r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</a:p>
          <a:p>
            <a:r>
              <a:rPr lang="ro-RO" dirty="0" smtClean="0"/>
              <a:t>utilitate principală: </a:t>
            </a:r>
            <a:r>
              <a:rPr lang="ro-RO" dirty="0"/>
              <a:t>elaborarea parser-elor</a:t>
            </a:r>
            <a:endParaRPr lang="ro-RO" dirty="0" smtClean="0"/>
          </a:p>
          <a:p>
            <a:r>
              <a:rPr lang="ro-RO" dirty="0" smtClean="0"/>
              <a:t>cel puțin la fel de expresiv ca 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ro-RO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Automatul de analiză </a:t>
            </a:r>
            <a:r>
              <a:rPr lang="ro-RO" dirty="0" smtClean="0"/>
              <a:t>text</a:t>
            </a:r>
            <a:r>
              <a:rPr lang="en-US" dirty="0" smtClean="0"/>
              <a:t> – </a:t>
            </a:r>
            <a:r>
              <a:rPr lang="ro-RO" dirty="0" smtClean="0"/>
              <a:t>parserul HTTP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19" y="1505983"/>
            <a:ext cx="5916561" cy="5020935"/>
          </a:xfrm>
        </p:spPr>
      </p:pic>
    </p:spTree>
    <p:extLst>
      <p:ext uri="{BB962C8B-B14F-4D97-AF65-F5344CB8AC3E}">
        <p14:creationId xmlns:p14="http://schemas.microsoft.com/office/powerpoint/2010/main" val="5394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de performanță față de serverele implicite ale Flask și Django:</a:t>
            </a:r>
          </a:p>
          <a:p>
            <a:r>
              <a:rPr lang="ro-RO" dirty="0" smtClean="0"/>
              <a:t>10 procese, 8000 de cereri pentru o pagină Web</a:t>
            </a:r>
          </a:p>
          <a:p>
            <a:r>
              <a:rPr lang="ro-RO" dirty="0"/>
              <a:t>Krait este cu 14% mai rapid decât Django și 22% mai rapid decât </a:t>
            </a:r>
            <a:r>
              <a:rPr lang="ro-RO" dirty="0" smtClean="0"/>
              <a:t>Flask</a:t>
            </a:r>
          </a:p>
          <a:p>
            <a:r>
              <a:rPr lang="ro-RO" dirty="0" smtClean="0"/>
              <a:t>Flask: erori în procesele client pentru 8000 de cereri, =&gt; extrapolare de la 7200 de cereri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implementat pentru materia Tehnologii </a:t>
            </a:r>
            <a:r>
              <a:rPr lang="ro-RO" dirty="0" smtClean="0"/>
              <a:t>Web</a:t>
            </a:r>
          </a:p>
          <a:p>
            <a:r>
              <a:rPr lang="ro-RO" dirty="0" smtClean="0"/>
              <a:t>joc de strategie pentru mai mulți jucători</a:t>
            </a:r>
          </a:p>
          <a:p>
            <a:r>
              <a:rPr lang="ro-RO" dirty="0" smtClean="0"/>
              <a:t>se confruntă câte doi jucători, prin Internet (nu local)</a:t>
            </a:r>
          </a:p>
          <a:p>
            <a:r>
              <a:rPr lang="ro-RO" dirty="0" smtClean="0"/>
              <a:t>comunicare prin API </a:t>
            </a:r>
            <a:r>
              <a:rPr lang="ro-RO" dirty="0" smtClean="0"/>
              <a:t>pentru </a:t>
            </a:r>
            <a:r>
              <a:rPr lang="ro-RO" dirty="0" smtClean="0"/>
              <a:t>configurare; prin WebSocket </a:t>
            </a:r>
            <a:r>
              <a:rPr lang="ro-RO" dirty="0" smtClean="0"/>
              <a:t>pentru joc</a:t>
            </a:r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Plus (</a:t>
            </a:r>
            <a:r>
              <a:rPr lang="ro-RO" dirty="0" smtClean="0"/>
              <a:t>resurse limitate</a:t>
            </a:r>
            <a:r>
              <a:rPr lang="ro-RO" dirty="0" smtClean="0"/>
              <a:t>, </a:t>
            </a:r>
            <a:br>
              <a:rPr lang="ro-RO" dirty="0" smtClean="0"/>
            </a:br>
            <a:r>
              <a:rPr lang="ro-RO" dirty="0" smtClean="0"/>
              <a:t>&lt; Raspberry Pi 1 Model A,</a:t>
            </a:r>
            <a:br>
              <a:rPr lang="ro-RO" dirty="0" smtClean="0"/>
            </a:br>
            <a:r>
              <a:rPr lang="ro-RO" dirty="0" smtClean="0"/>
              <a:t>&lt;&lt; Zero</a:t>
            </a:r>
            <a:r>
              <a:rPr lang="en-US" dirty="0" smtClean="0"/>
              <a:t>)</a:t>
            </a:r>
          </a:p>
          <a:p>
            <a:r>
              <a:rPr lang="ro-RO" dirty="0" smtClean="0"/>
              <a:t>o aplicație Web controlează LED-urile după sunetele unei melodii</a:t>
            </a:r>
          </a:p>
          <a:p>
            <a:r>
              <a:rPr lang="ro-RO" dirty="0" smtClean="0"/>
              <a:t>comunicarea cu serverul: prin WebSocket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8000"/>
            <a:ext cx="5181600" cy="31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[Videoclip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client-server</a:t>
            </a:r>
            <a:r>
              <a:rPr lang="en-US" dirty="0" smtClean="0"/>
              <a:t>,</a:t>
            </a:r>
            <a:r>
              <a:rPr lang="ro-RO" dirty="0" smtClean="0"/>
              <a:t> prin WebSocket </a:t>
            </a:r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ușor de citit, compilabil</a:t>
            </a:r>
          </a:p>
          <a:p>
            <a:r>
              <a:rPr lang="ro-RO" dirty="0" smtClean="0"/>
              <a:t>automatul reutilizabil ca bază în parsere</a:t>
            </a:r>
          </a:p>
          <a:p>
            <a:r>
              <a:rPr lang="ro-RO" dirty="0" smtClean="0"/>
              <a:t>utilitatea </a:t>
            </a:r>
            <a:r>
              <a:rPr lang="ro-RO" dirty="0"/>
              <a:t>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 smtClean="0"/>
              <a:t>server Web pentru limbajul Python, implementat în C++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 smtClean="0"/>
              <a:t>template</a:t>
            </a:r>
            <a:r>
              <a:rPr lang="ro-RO" dirty="0" smtClean="0"/>
              <a:t>-uri</a:t>
            </a:r>
            <a:r>
              <a:rPr lang="en-US" dirty="0" smtClean="0"/>
              <a:t> </a:t>
            </a:r>
            <a:r>
              <a:rPr lang="ro-RO" dirty="0" smtClean="0"/>
              <a:t>(machete de vizualizare) originale</a:t>
            </a:r>
          </a:p>
          <a:p>
            <a:r>
              <a:rPr lang="ro-RO" dirty="0"/>
              <a:t>motivația principală: cantitatea mare de </a:t>
            </a:r>
            <a:r>
              <a:rPr lang="ro-RO" b="1" dirty="0"/>
              <a:t>cunoștințe specifice </a:t>
            </a:r>
            <a:r>
              <a:rPr lang="ro-RO" dirty="0"/>
              <a:t>necesară folosirii serverelor Web existente</a:t>
            </a:r>
            <a:endParaRPr lang="en-US" dirty="0"/>
          </a:p>
          <a:p>
            <a:r>
              <a:rPr lang="ro-RO" dirty="0" smtClean="0"/>
              <a:t>demarat </a:t>
            </a:r>
            <a:r>
              <a:rPr lang="ro-RO" dirty="0"/>
              <a:t>pentru Rețele de Calculatoare, Tehnologii Web</a:t>
            </a:r>
            <a:endParaRPr lang="en-US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în C++, cu:</a:t>
            </a:r>
          </a:p>
          <a:p>
            <a:pPr lvl="1"/>
            <a:r>
              <a:rPr lang="ro-RO" dirty="0" smtClean="0"/>
              <a:t>Python 2.7</a:t>
            </a:r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avantaje: implementare 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ezavantaje: latență ușor crescută a răspunsului (optimizări ale fork-ului)</a:t>
            </a:r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6827"/>
            <a:ext cx="10515600" cy="46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bidirecțional vs client - server</a:t>
            </a:r>
          </a:p>
          <a:p>
            <a:pPr lvl="1"/>
            <a:r>
              <a:rPr lang="ro-RO" dirty="0" smtClean="0"/>
              <a:t>poate 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/>
              <a:t>”, „</a:t>
            </a:r>
            <a:r>
              <a:rPr lang="ro-RO" dirty="0">
                <a:latin typeface="Consolas" panose="020B0609020204030204" pitchFamily="49" charset="0"/>
              </a:rPr>
              <a:t>cookie</a:t>
            </a:r>
            <a:r>
              <a:rPr lang="ro-RO" dirty="0"/>
              <a:t>”, </a:t>
            </a:r>
            <a:r>
              <a:rPr lang="ro-RO" dirty="0" smtClean="0"/>
              <a:t>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  <a:p>
            <a:r>
              <a:rPr lang="ro-RO" dirty="0" smtClean="0"/>
              <a:t>configurarea serverului: fișier executabil</a:t>
            </a:r>
          </a:p>
          <a:p>
            <a:pPr lvl="1"/>
            <a:r>
              <a:rPr lang="ro-RO" dirty="0" smtClean="0"/>
              <a:t>configurații diferite pentru mediul de test</a:t>
            </a:r>
          </a:p>
          <a:p>
            <a:pPr lvl="1"/>
            <a:r>
              <a:rPr lang="ro-RO" dirty="0" smtClean="0"/>
              <a:t>parametri obținuți din fișiere, variabile </a:t>
            </a:r>
            <a:r>
              <a:rPr lang="ro-RO" smtClean="0"/>
              <a:t>de mediu, etc.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Razor; compatibil cu limbajul Python</a:t>
            </a:r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„@”)</a:t>
            </a:r>
          </a:p>
          <a:p>
            <a:pPr lvl="1"/>
            <a:r>
              <a:rPr lang="ro-RO" dirty="0" smtClean="0"/>
              <a:t>cu, respectiv fără, sanitizarea caracterelor speciale din HTML</a:t>
            </a:r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„@”</a:t>
            </a:r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955</Words>
  <Application>Microsoft Office PowerPoint</Application>
  <PresentationFormat>Widescreen</PresentationFormat>
  <Paragraphs>137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Arhitectura și implementarea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Limbajul fișierelor template</vt:lpstr>
      <vt:lpstr>Automatul de analiză text</vt:lpstr>
      <vt:lpstr>Automatul de analiză text – parserul HTTP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85</cp:revision>
  <dcterms:created xsi:type="dcterms:W3CDTF">2018-06-27T19:00:40Z</dcterms:created>
  <dcterms:modified xsi:type="dcterms:W3CDTF">2018-07-04T21:02:16Z</dcterms:modified>
</cp:coreProperties>
</file>