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31"/>
    <a:srgbClr val="13FF3D"/>
    <a:srgbClr val="251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3"/>
  </p:normalViewPr>
  <p:slideViewPr>
    <p:cSldViewPr snapToGrid="0" snapToObjects="1">
      <p:cViewPr varScale="1">
        <p:scale>
          <a:sx n="174" d="100"/>
          <a:sy n="174" d="100"/>
        </p:scale>
        <p:origin x="1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0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5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6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5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85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2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7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2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55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形状 17">
            <a:extLst>
              <a:ext uri="{FF2B5EF4-FFF2-40B4-BE49-F238E27FC236}">
                <a16:creationId xmlns:a16="http://schemas.microsoft.com/office/drawing/2014/main" id="{A4B1B3BD-8492-1543-A515-138138E9462B}"/>
              </a:ext>
            </a:extLst>
          </p:cNvPr>
          <p:cNvSpPr/>
          <p:nvPr/>
        </p:nvSpPr>
        <p:spPr>
          <a:xfrm>
            <a:off x="505236" y="2383054"/>
            <a:ext cx="3212373" cy="1118228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514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" name="任意形状 18">
            <a:extLst>
              <a:ext uri="{FF2B5EF4-FFF2-40B4-BE49-F238E27FC236}">
                <a16:creationId xmlns:a16="http://schemas.microsoft.com/office/drawing/2014/main" id="{9FC024C6-5962-BE46-A2A0-D61B5F01D536}"/>
              </a:ext>
            </a:extLst>
          </p:cNvPr>
          <p:cNvSpPr/>
          <p:nvPr/>
        </p:nvSpPr>
        <p:spPr>
          <a:xfrm>
            <a:off x="429319" y="90624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FA772D-1C1A-304D-A6E7-A8DE3E010097}"/>
              </a:ext>
            </a:extLst>
          </p:cNvPr>
          <p:cNvSpPr/>
          <p:nvPr/>
        </p:nvSpPr>
        <p:spPr>
          <a:xfrm>
            <a:off x="1539432" y="202372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A024D54-5010-1E49-92D1-89769A108397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658577" y="868676"/>
            <a:ext cx="1062555" cy="71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2BB84E-7539-4A49-BADB-03C5BD0C4537}"/>
              </a:ext>
            </a:extLst>
          </p:cNvPr>
          <p:cNvCxnSpPr>
            <a:cxnSpLocks/>
          </p:cNvCxnSpPr>
          <p:nvPr/>
        </p:nvCxnSpPr>
        <p:spPr>
          <a:xfrm>
            <a:off x="872735" y="2177589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78B77D2-4817-5349-BA99-56C91556D50C}"/>
              </a:ext>
            </a:extLst>
          </p:cNvPr>
          <p:cNvCxnSpPr>
            <a:cxnSpLocks/>
          </p:cNvCxnSpPr>
          <p:nvPr/>
        </p:nvCxnSpPr>
        <p:spPr>
          <a:xfrm flipV="1">
            <a:off x="2621383" y="2220119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DC7E5C38-58A7-CC46-A91A-86BC79D52A3B}"/>
              </a:ext>
            </a:extLst>
          </p:cNvPr>
          <p:cNvSpPr/>
          <p:nvPr/>
        </p:nvSpPr>
        <p:spPr>
          <a:xfrm>
            <a:off x="59794" y="1554854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22CA3CB-5387-1747-B1DD-5A68BA6F1C68}"/>
              </a:ext>
            </a:extLst>
          </p:cNvPr>
          <p:cNvSpPr/>
          <p:nvPr/>
        </p:nvSpPr>
        <p:spPr>
          <a:xfrm>
            <a:off x="1596695" y="2627252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A962F77-5E3C-154B-AF61-DB42CEF61911}"/>
              </a:ext>
            </a:extLst>
          </p:cNvPr>
          <p:cNvSpPr/>
          <p:nvPr/>
        </p:nvSpPr>
        <p:spPr>
          <a:xfrm>
            <a:off x="3040649" y="1518718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2FE8BAD-222A-9149-900F-7EA7A99B0B47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2181371" y="992595"/>
            <a:ext cx="35686" cy="163465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形状 1">
            <a:extLst>
              <a:ext uri="{FF2B5EF4-FFF2-40B4-BE49-F238E27FC236}">
                <a16:creationId xmlns:a16="http://schemas.microsoft.com/office/drawing/2014/main" id="{997DDAE2-B04B-F045-9708-E46991791632}"/>
              </a:ext>
            </a:extLst>
          </p:cNvPr>
          <p:cNvSpPr/>
          <p:nvPr/>
        </p:nvSpPr>
        <p:spPr>
          <a:xfrm>
            <a:off x="1060704" y="1002182"/>
            <a:ext cx="753466" cy="555956"/>
          </a:xfrm>
          <a:custGeom>
            <a:avLst/>
            <a:gdLst>
              <a:gd name="connsiteX0" fmla="*/ 0 w 753466"/>
              <a:gd name="connsiteY0" fmla="*/ 555956 h 555956"/>
              <a:gd name="connsiteX1" fmla="*/ 753466 w 753466"/>
              <a:gd name="connsiteY1" fmla="*/ 0 h 55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3466" h="555956">
                <a:moveTo>
                  <a:pt x="0" y="555956"/>
                </a:moveTo>
                <a:lnTo>
                  <a:pt x="753466" y="0"/>
                </a:lnTo>
              </a:path>
            </a:pathLst>
          </a:custGeom>
          <a:noFill/>
          <a:ln w="38100">
            <a:solidFill>
              <a:srgbClr val="00FF3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B9BC7F3D-27D8-364F-8B48-BEFA098D294A}"/>
              </a:ext>
            </a:extLst>
          </p:cNvPr>
          <p:cNvSpPr/>
          <p:nvPr/>
        </p:nvSpPr>
        <p:spPr>
          <a:xfrm>
            <a:off x="1308784" y="1079255"/>
            <a:ext cx="775411" cy="1517039"/>
          </a:xfrm>
          <a:custGeom>
            <a:avLst/>
            <a:gdLst>
              <a:gd name="connsiteX0" fmla="*/ 0 w 775411"/>
              <a:gd name="connsiteY0" fmla="*/ 1060704 h 1517039"/>
              <a:gd name="connsiteX1" fmla="*/ 643737 w 775411"/>
              <a:gd name="connsiteY1" fmla="*/ 1463040 h 1517039"/>
              <a:gd name="connsiteX2" fmla="*/ 775411 w 775411"/>
              <a:gd name="connsiteY2" fmla="*/ 0 h 151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411" h="1517039">
                <a:moveTo>
                  <a:pt x="0" y="1060704"/>
                </a:moveTo>
                <a:cubicBezTo>
                  <a:pt x="257251" y="1350264"/>
                  <a:pt x="514502" y="1639824"/>
                  <a:pt x="643737" y="1463040"/>
                </a:cubicBezTo>
                <a:cubicBezTo>
                  <a:pt x="772972" y="1286256"/>
                  <a:pt x="774191" y="643128"/>
                  <a:pt x="775411" y="0"/>
                </a:cubicBezTo>
              </a:path>
            </a:pathLst>
          </a:custGeom>
          <a:noFill/>
          <a:ln w="38100">
            <a:solidFill>
              <a:srgbClr val="00FF3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E2006D-22BF-AD48-A6D1-428C9C57B757}"/>
              </a:ext>
            </a:extLst>
          </p:cNvPr>
          <p:cNvSpPr txBox="1"/>
          <p:nvPr/>
        </p:nvSpPr>
        <p:spPr>
          <a:xfrm>
            <a:off x="408809" y="556376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01C8DF-0BEF-B44C-9A27-38C5FE9033E1}"/>
              </a:ext>
            </a:extLst>
          </p:cNvPr>
          <p:cNvSpPr txBox="1"/>
          <p:nvPr/>
        </p:nvSpPr>
        <p:spPr>
          <a:xfrm>
            <a:off x="431811" y="286550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DD5A86-5ECC-A045-8367-FDB2DA4D4AE6}"/>
              </a:ext>
            </a:extLst>
          </p:cNvPr>
          <p:cNvSpPr txBox="1"/>
          <p:nvPr/>
        </p:nvSpPr>
        <p:spPr>
          <a:xfrm>
            <a:off x="1415900" y="111174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729404-9EA1-E84B-95CA-10C0A95E75DE}"/>
              </a:ext>
            </a:extLst>
          </p:cNvPr>
          <p:cNvSpPr txBox="1"/>
          <p:nvPr/>
        </p:nvSpPr>
        <p:spPr>
          <a:xfrm>
            <a:off x="1409821" y="2023889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8</Words>
  <Application>Microsoft Macintosh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26</cp:revision>
  <dcterms:created xsi:type="dcterms:W3CDTF">2020-05-19T01:26:39Z</dcterms:created>
  <dcterms:modified xsi:type="dcterms:W3CDTF">2021-01-24T15:33:29Z</dcterms:modified>
</cp:coreProperties>
</file>