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49"/>
    <p:restoredTop sz="94687"/>
  </p:normalViewPr>
  <p:slideViewPr>
    <p:cSldViewPr snapToGrid="0" snapToObjects="1">
      <p:cViewPr varScale="1">
        <p:scale>
          <a:sx n="85" d="100"/>
          <a:sy n="85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4AF96-62CB-FA46-9F27-5332C0DFDAB9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06463" y="1143000"/>
            <a:ext cx="8670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BEE03-361F-E244-9348-A1D6E07B8B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EE03-361F-E244-9348-A1D6E07B8BE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7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0050"/>
            <a:ext cx="9144000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8789"/>
            <a:ext cx="9144000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09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23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0992"/>
            <a:ext cx="2628900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0992"/>
            <a:ext cx="7734300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59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72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81647"/>
            <a:ext cx="10515600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3473"/>
            <a:ext cx="10515600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1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54961"/>
            <a:ext cx="5181600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54961"/>
            <a:ext cx="5181600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74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0993"/>
            <a:ext cx="10515600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3569"/>
            <a:ext cx="5157787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84808"/>
            <a:ext cx="5157787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63569"/>
            <a:ext cx="518318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84808"/>
            <a:ext cx="518318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9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48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9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9242"/>
            <a:ext cx="3932237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4684"/>
            <a:ext cx="6172200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01591"/>
            <a:ext cx="3932237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03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9242"/>
            <a:ext cx="3932237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4684"/>
            <a:ext cx="6172200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01591"/>
            <a:ext cx="3932237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42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0993"/>
            <a:ext cx="10515600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4961"/>
            <a:ext cx="10515600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21275"/>
            <a:ext cx="27432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AFA0-62C1-E34C-9642-0451AFF1DFA2}" type="datetimeFigureOut">
              <a:rPr kumimoji="1" lang="zh-CN" altLang="en-US" smtClean="0"/>
              <a:t>2020/6/6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21275"/>
            <a:ext cx="41148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21275"/>
            <a:ext cx="27432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59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C149634-55A4-7C40-B146-FAD9F78F3F52}"/>
              </a:ext>
            </a:extLst>
          </p:cNvPr>
          <p:cNvCxnSpPr>
            <a:cxnSpLocks/>
          </p:cNvCxnSpPr>
          <p:nvPr/>
        </p:nvCxnSpPr>
        <p:spPr>
          <a:xfrm>
            <a:off x="1251678" y="3807502"/>
            <a:ext cx="9688643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EC5C79F-A95A-7B48-A222-09E430ABE862}"/>
              </a:ext>
            </a:extLst>
          </p:cNvPr>
          <p:cNvCxnSpPr>
            <a:cxnSpLocks/>
          </p:cNvCxnSpPr>
          <p:nvPr/>
        </p:nvCxnSpPr>
        <p:spPr>
          <a:xfrm flipH="1" flipV="1">
            <a:off x="1251678" y="404735"/>
            <a:ext cx="4997" cy="337278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3CCA1-471B-2D45-9F6C-1A76963E0420}"/>
              </a:ext>
            </a:extLst>
          </p:cNvPr>
          <p:cNvSpPr txBox="1"/>
          <p:nvPr/>
        </p:nvSpPr>
        <p:spPr>
          <a:xfrm>
            <a:off x="9255900" y="3764104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Return (%)</a:t>
            </a:r>
            <a:endParaRPr kumimoji="1" lang="zh-CN" altLang="en-US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6735FCB-5E28-0C46-A46D-CE51EF3E6187}"/>
              </a:ext>
            </a:extLst>
          </p:cNvPr>
          <p:cNvSpPr txBox="1"/>
          <p:nvPr/>
        </p:nvSpPr>
        <p:spPr>
          <a:xfrm>
            <a:off x="1251678" y="81569"/>
            <a:ext cx="329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Probability (%)</a:t>
            </a:r>
            <a:endParaRPr kumimoji="1" lang="zh-CN" altLang="en-US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B62BDA-8692-F245-B05E-5C01BBE14D36}"/>
              </a:ext>
            </a:extLst>
          </p:cNvPr>
          <p:cNvSpPr/>
          <p:nvPr/>
        </p:nvSpPr>
        <p:spPr>
          <a:xfrm>
            <a:off x="1823057" y="1443789"/>
            <a:ext cx="553453" cy="232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639A2D-64D0-B149-A041-A4C9EB7B2429}"/>
              </a:ext>
            </a:extLst>
          </p:cNvPr>
          <p:cNvSpPr/>
          <p:nvPr/>
        </p:nvSpPr>
        <p:spPr>
          <a:xfrm>
            <a:off x="2415476" y="2502172"/>
            <a:ext cx="553454" cy="126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0F60590-19DE-664F-8410-E3D51609E9D6}"/>
              </a:ext>
            </a:extLst>
          </p:cNvPr>
          <p:cNvSpPr/>
          <p:nvPr/>
        </p:nvSpPr>
        <p:spPr>
          <a:xfrm>
            <a:off x="2977694" y="1034737"/>
            <a:ext cx="548456" cy="272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338DBE4-E888-0D4F-8C28-456C257603EF}"/>
              </a:ext>
            </a:extLst>
          </p:cNvPr>
          <p:cNvSpPr/>
          <p:nvPr/>
        </p:nvSpPr>
        <p:spPr>
          <a:xfrm>
            <a:off x="3570114" y="1923349"/>
            <a:ext cx="480869" cy="1884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35E543C-2B54-E540-9563-05FEA67483F5}"/>
              </a:ext>
            </a:extLst>
          </p:cNvPr>
          <p:cNvSpPr/>
          <p:nvPr/>
        </p:nvSpPr>
        <p:spPr>
          <a:xfrm>
            <a:off x="4050983" y="3131191"/>
            <a:ext cx="49326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6DEBCD-625E-5B49-8DD4-F54000F72BC5}"/>
              </a:ext>
            </a:extLst>
          </p:cNvPr>
          <p:cNvSpPr/>
          <p:nvPr/>
        </p:nvSpPr>
        <p:spPr>
          <a:xfrm>
            <a:off x="4469686" y="2530580"/>
            <a:ext cx="553454" cy="126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F1E3E6-59B1-6740-9CC3-799ABA997165}"/>
              </a:ext>
            </a:extLst>
          </p:cNvPr>
          <p:cNvSpPr/>
          <p:nvPr/>
        </p:nvSpPr>
        <p:spPr>
          <a:xfrm>
            <a:off x="5046735" y="2169319"/>
            <a:ext cx="480869" cy="159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95A7D01-0FB7-C445-BE34-3DBE63F9DCD9}"/>
              </a:ext>
            </a:extLst>
          </p:cNvPr>
          <p:cNvSpPr/>
          <p:nvPr/>
        </p:nvSpPr>
        <p:spPr>
          <a:xfrm>
            <a:off x="5559966" y="1048155"/>
            <a:ext cx="548456" cy="272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5AF987C-5079-5E48-B0CA-0529012E3E3C}"/>
              </a:ext>
            </a:extLst>
          </p:cNvPr>
          <p:cNvSpPr/>
          <p:nvPr/>
        </p:nvSpPr>
        <p:spPr>
          <a:xfrm>
            <a:off x="6140784" y="1487187"/>
            <a:ext cx="553453" cy="232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D193F9B-0C2D-B545-8A63-837AB8106C7D}"/>
              </a:ext>
            </a:extLst>
          </p:cNvPr>
          <p:cNvSpPr/>
          <p:nvPr/>
        </p:nvSpPr>
        <p:spPr>
          <a:xfrm>
            <a:off x="6702536" y="2530580"/>
            <a:ext cx="553454" cy="126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2C768FD-4F15-994B-9E86-44731A5E8443}"/>
              </a:ext>
            </a:extLst>
          </p:cNvPr>
          <p:cNvSpPr/>
          <p:nvPr/>
        </p:nvSpPr>
        <p:spPr>
          <a:xfrm>
            <a:off x="8367816" y="1879951"/>
            <a:ext cx="480869" cy="1884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AD2281D-81B1-764C-86D6-8663C4412E1D}"/>
              </a:ext>
            </a:extLst>
          </p:cNvPr>
          <p:cNvSpPr/>
          <p:nvPr/>
        </p:nvSpPr>
        <p:spPr>
          <a:xfrm>
            <a:off x="7287079" y="1915854"/>
            <a:ext cx="480869" cy="1884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A903845-6C69-F142-AF8D-398BE5A1B727}"/>
              </a:ext>
            </a:extLst>
          </p:cNvPr>
          <p:cNvSpPr/>
          <p:nvPr/>
        </p:nvSpPr>
        <p:spPr>
          <a:xfrm>
            <a:off x="7799037" y="1448466"/>
            <a:ext cx="553453" cy="232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F9921BB-E2A6-E14B-ACA5-22B56A647820}"/>
              </a:ext>
            </a:extLst>
          </p:cNvPr>
          <p:cNvSpPr/>
          <p:nvPr/>
        </p:nvSpPr>
        <p:spPr>
          <a:xfrm>
            <a:off x="8880420" y="2151231"/>
            <a:ext cx="480869" cy="159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48F705A-4096-ED4B-9B0A-6CE6370CE2C6}"/>
              </a:ext>
            </a:extLst>
          </p:cNvPr>
          <p:cNvSpPr/>
          <p:nvPr/>
        </p:nvSpPr>
        <p:spPr>
          <a:xfrm>
            <a:off x="9385352" y="2487182"/>
            <a:ext cx="553454" cy="126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FD0FEA4-F98B-D24D-AC70-19DBB11FCF24}"/>
              </a:ext>
            </a:extLst>
          </p:cNvPr>
          <p:cNvSpPr txBox="1"/>
          <p:nvPr/>
        </p:nvSpPr>
        <p:spPr>
          <a:xfrm>
            <a:off x="1892034" y="382640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90</a:t>
            </a:r>
            <a:endParaRPr kumimoji="1" lang="zh-CN" altLang="en-US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2DA650-F56A-B248-A206-83D9ABA7D85D}"/>
              </a:ext>
            </a:extLst>
          </p:cNvPr>
          <p:cNvSpPr txBox="1"/>
          <p:nvPr/>
        </p:nvSpPr>
        <p:spPr>
          <a:xfrm>
            <a:off x="3023289" y="3813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93</a:t>
            </a:r>
            <a:endParaRPr kumimoji="1" lang="zh-CN" altLang="en-US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2A1DD3-20AC-CC44-8C4E-0289336749C1}"/>
              </a:ext>
            </a:extLst>
          </p:cNvPr>
          <p:cNvSpPr txBox="1"/>
          <p:nvPr/>
        </p:nvSpPr>
        <p:spPr>
          <a:xfrm>
            <a:off x="4128748" y="38075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95</a:t>
            </a:r>
            <a:endParaRPr kumimoji="1" lang="zh-CN" altLang="en-US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BEBD5F3-F0B6-8C4A-9FE2-A820A10E1CA3}"/>
              </a:ext>
            </a:extLst>
          </p:cNvPr>
          <p:cNvSpPr txBox="1"/>
          <p:nvPr/>
        </p:nvSpPr>
        <p:spPr>
          <a:xfrm>
            <a:off x="5123437" y="38075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96</a:t>
            </a:r>
            <a:endParaRPr kumimoji="1" lang="zh-CN" altLang="en-US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D7C2D05-6139-144A-84F8-C53C57F3CE53}"/>
              </a:ext>
            </a:extLst>
          </p:cNvPr>
          <p:cNvSpPr txBox="1"/>
          <p:nvPr/>
        </p:nvSpPr>
        <p:spPr>
          <a:xfrm>
            <a:off x="6063085" y="38075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99</a:t>
            </a:r>
            <a:endParaRPr kumimoji="1" lang="zh-CN" altLang="en-US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659CFDE-21A0-0041-B716-C13228B2FE53}"/>
              </a:ext>
            </a:extLst>
          </p:cNvPr>
          <p:cNvSpPr txBox="1"/>
          <p:nvPr/>
        </p:nvSpPr>
        <p:spPr>
          <a:xfrm>
            <a:off x="7204347" y="381499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102</a:t>
            </a:r>
            <a:endParaRPr kumimoji="1" lang="zh-CN" altLang="en-US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0FFD4B9-BC8A-DA43-B41B-063700345108}"/>
              </a:ext>
            </a:extLst>
          </p:cNvPr>
          <p:cNvSpPr txBox="1"/>
          <p:nvPr/>
        </p:nvSpPr>
        <p:spPr>
          <a:xfrm>
            <a:off x="8352490" y="380750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105</a:t>
            </a:r>
            <a:endParaRPr kumimoji="1" lang="zh-CN" altLang="en-US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5F5ACD68-F924-A046-8490-FBC5D5B3E858}"/>
              </a:ext>
            </a:extLst>
          </p:cNvPr>
          <p:cNvCxnSpPr/>
          <p:nvPr/>
        </p:nvCxnSpPr>
        <p:spPr>
          <a:xfrm>
            <a:off x="6709416" y="0"/>
            <a:ext cx="0" cy="4257069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24DE9C5-9E91-6D4F-B9B4-8D3BABCD6F61}"/>
              </a:ext>
            </a:extLst>
          </p:cNvPr>
          <p:cNvSpPr txBox="1"/>
          <p:nvPr/>
        </p:nvSpPr>
        <p:spPr>
          <a:xfrm>
            <a:off x="7335144" y="715926"/>
            <a:ext cx="2933495" cy="64633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/>
            <a:r>
              <a:rPr kumimoji="1" lang="en-US" altLang="zh-CN" sz="3600" b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safe threshold</a:t>
            </a:r>
            <a:endParaRPr kumimoji="1" lang="zh-CN" altLang="en-US" sz="3600" b="1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9C3B74E-85E6-C249-8278-4F316B967D01}"/>
              </a:ext>
            </a:extLst>
          </p:cNvPr>
          <p:cNvCxnSpPr>
            <a:cxnSpLocks/>
          </p:cNvCxnSpPr>
          <p:nvPr/>
        </p:nvCxnSpPr>
        <p:spPr>
          <a:xfrm flipH="1" flipV="1">
            <a:off x="6777154" y="531135"/>
            <a:ext cx="578594" cy="4345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1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6769</TotalTime>
  <Words>14</Words>
  <Application>Microsoft Macintosh PowerPoint</Application>
  <PresentationFormat>自定义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197</cp:revision>
  <dcterms:created xsi:type="dcterms:W3CDTF">2019-12-22T00:19:30Z</dcterms:created>
  <dcterms:modified xsi:type="dcterms:W3CDTF">2020-06-06T03:43:39Z</dcterms:modified>
</cp:coreProperties>
</file>