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7592675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/>
    <p:restoredTop sz="94752"/>
  </p:normalViewPr>
  <p:slideViewPr>
    <p:cSldViewPr snapToGrid="0" snapToObjects="1">
      <p:cViewPr varScale="1">
        <p:scale>
          <a:sx n="75" d="100"/>
          <a:sy n="75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085" y="710050"/>
            <a:ext cx="13194506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085" y="2278789"/>
            <a:ext cx="13194506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67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90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89758" y="230992"/>
            <a:ext cx="3793421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9497" y="230992"/>
            <a:ext cx="11160353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11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7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34" y="1081647"/>
            <a:ext cx="15173682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334" y="2903473"/>
            <a:ext cx="15173682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39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496" y="1154961"/>
            <a:ext cx="7476887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6292" y="1154961"/>
            <a:ext cx="7476887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5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88" y="230993"/>
            <a:ext cx="15173682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1789" y="1063569"/>
            <a:ext cx="7442525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1789" y="1584808"/>
            <a:ext cx="7442525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06292" y="1063569"/>
            <a:ext cx="747917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06292" y="1584808"/>
            <a:ext cx="747917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10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24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89" y="289242"/>
            <a:ext cx="567409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9178" y="624684"/>
            <a:ext cx="8906292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1789" y="1301591"/>
            <a:ext cx="567409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4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89" y="289242"/>
            <a:ext cx="567409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79178" y="624684"/>
            <a:ext cx="8906292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1789" y="1301591"/>
            <a:ext cx="567409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0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497" y="230993"/>
            <a:ext cx="15173682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497" y="1154961"/>
            <a:ext cx="15173682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496" y="4021275"/>
            <a:ext cx="3958352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AFA0-62C1-E34C-9642-0451AFF1DFA2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7574" y="4021275"/>
            <a:ext cx="5937528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827" y="4021275"/>
            <a:ext cx="3958352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73C0-9644-4240-B184-6471992F2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2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>
            <a:extLst>
              <a:ext uri="{FF2B5EF4-FFF2-40B4-BE49-F238E27FC236}">
                <a16:creationId xmlns:a16="http://schemas.microsoft.com/office/drawing/2014/main" id="{D6EB91DB-56BF-154A-97F8-67F867C582AF}"/>
              </a:ext>
            </a:extLst>
          </p:cNvPr>
          <p:cNvSpPr txBox="1"/>
          <p:nvPr/>
        </p:nvSpPr>
        <p:spPr>
          <a:xfrm>
            <a:off x="409732" y="3600103"/>
            <a:ext cx="387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(a)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链路出错概率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0EEFFE6-693F-7B42-A401-0BB0498E8854}"/>
              </a:ext>
            </a:extLst>
          </p:cNvPr>
          <p:cNvSpPr txBox="1"/>
          <p:nvPr/>
        </p:nvSpPr>
        <p:spPr>
          <a:xfrm>
            <a:off x="13571212" y="3613626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(d)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TEHAV (98.5%)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2F59BC-9239-3A44-ABE5-6E6A68DD3F58}"/>
              </a:ext>
            </a:extLst>
          </p:cNvPr>
          <p:cNvSpPr txBox="1"/>
          <p:nvPr/>
        </p:nvSpPr>
        <p:spPr>
          <a:xfrm>
            <a:off x="4609411" y="3597793"/>
            <a:ext cx="405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(b)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FFC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（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99.9995%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）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876044-ABF4-9444-B4AA-13C5D28BB9D5}"/>
              </a:ext>
            </a:extLst>
          </p:cNvPr>
          <p:cNvSpPr txBox="1"/>
          <p:nvPr/>
        </p:nvSpPr>
        <p:spPr>
          <a:xfrm>
            <a:off x="9208184" y="3613626"/>
            <a:ext cx="372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(c)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SWAN (84.5%)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B94A9054-3623-904B-A098-9ED9A338DE2A}"/>
              </a:ext>
            </a:extLst>
          </p:cNvPr>
          <p:cNvSpPr/>
          <p:nvPr/>
        </p:nvSpPr>
        <p:spPr>
          <a:xfrm>
            <a:off x="1761667" y="254896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B8A88954-4A44-7E49-91B1-99506C572598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2502374" y="927553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2F4AACAF-2681-2341-B4FC-C46C4B8B90BE}"/>
              </a:ext>
            </a:extLst>
          </p:cNvPr>
          <p:cNvSpPr txBox="1"/>
          <p:nvPr/>
        </p:nvSpPr>
        <p:spPr>
          <a:xfrm>
            <a:off x="726176" y="739593"/>
            <a:ext cx="8207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1E8507D-89EC-7541-932F-A75EA1C44452}"/>
              </a:ext>
            </a:extLst>
          </p:cNvPr>
          <p:cNvSpPr/>
          <p:nvPr/>
        </p:nvSpPr>
        <p:spPr>
          <a:xfrm>
            <a:off x="1761667" y="25080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C8949841-3A14-FF46-A96A-85672BF1CB7D}"/>
              </a:ext>
            </a:extLst>
          </p:cNvPr>
          <p:cNvSpPr/>
          <p:nvPr/>
        </p:nvSpPr>
        <p:spPr>
          <a:xfrm>
            <a:off x="3443679" y="156304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04C7EA81-619E-9545-ABCB-7440BD3AB0A3}"/>
              </a:ext>
            </a:extLst>
          </p:cNvPr>
          <p:cNvSpPr/>
          <p:nvPr/>
        </p:nvSpPr>
        <p:spPr>
          <a:xfrm>
            <a:off x="140104" y="15205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32EE6A31-BE2E-724E-954B-DE51DFAF3362}"/>
              </a:ext>
            </a:extLst>
          </p:cNvPr>
          <p:cNvCxnSpPr>
            <a:cxnSpLocks/>
            <a:stCxn id="181" idx="7"/>
            <a:endCxn id="179" idx="3"/>
          </p:cNvCxnSpPr>
          <p:nvPr/>
        </p:nvCxnSpPr>
        <p:spPr>
          <a:xfrm flipV="1">
            <a:off x="880812" y="927552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FA5757A5-D006-0048-BD65-F880808AB117}"/>
              </a:ext>
            </a:extLst>
          </p:cNvPr>
          <p:cNvCxnSpPr>
            <a:cxnSpLocks/>
            <a:stCxn id="181" idx="5"/>
          </p:cNvCxnSpPr>
          <p:nvPr/>
        </p:nvCxnSpPr>
        <p:spPr>
          <a:xfrm>
            <a:off x="880812" y="2197266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38A8C8EA-8A55-7344-9CD9-7E4E41258C56}"/>
              </a:ext>
            </a:extLst>
          </p:cNvPr>
          <p:cNvCxnSpPr>
            <a:cxnSpLocks/>
            <a:endCxn id="180" idx="3"/>
          </p:cNvCxnSpPr>
          <p:nvPr/>
        </p:nvCxnSpPr>
        <p:spPr>
          <a:xfrm flipV="1">
            <a:off x="2629460" y="2239796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3ED20F53-2556-B04B-94F1-6282A4838EAA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973271" y="1907190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61FB91-6C49-AC46-89A4-648EA7A8687E}"/>
              </a:ext>
            </a:extLst>
          </p:cNvPr>
          <p:cNvSpPr txBox="1"/>
          <p:nvPr/>
        </p:nvSpPr>
        <p:spPr>
          <a:xfrm>
            <a:off x="1124511" y="1423294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535FE42-6653-FC41-9E7B-381D3F053DE0}"/>
              </a:ext>
            </a:extLst>
          </p:cNvPr>
          <p:cNvSpPr txBox="1"/>
          <p:nvPr/>
        </p:nvSpPr>
        <p:spPr>
          <a:xfrm>
            <a:off x="921555" y="2541543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3BB9DFB3-84E0-9A4B-8BCB-5FEE149BC0EE}"/>
              </a:ext>
            </a:extLst>
          </p:cNvPr>
          <p:cNvSpPr/>
          <p:nvPr/>
        </p:nvSpPr>
        <p:spPr>
          <a:xfrm>
            <a:off x="6135916" y="261413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线连接符 202">
            <a:extLst>
              <a:ext uri="{FF2B5EF4-FFF2-40B4-BE49-F238E27FC236}">
                <a16:creationId xmlns:a16="http://schemas.microsoft.com/office/drawing/2014/main" id="{9882A96A-E007-7641-80DC-ACC2ABB9D182}"/>
              </a:ext>
            </a:extLst>
          </p:cNvPr>
          <p:cNvCxnSpPr>
            <a:cxnSpLocks/>
            <a:stCxn id="207" idx="5"/>
          </p:cNvCxnSpPr>
          <p:nvPr/>
        </p:nvCxnSpPr>
        <p:spPr>
          <a:xfrm>
            <a:off x="6876623" y="992723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任意形状 203">
            <a:extLst>
              <a:ext uri="{FF2B5EF4-FFF2-40B4-BE49-F238E27FC236}">
                <a16:creationId xmlns:a16="http://schemas.microsoft.com/office/drawing/2014/main" id="{15A7D68C-F92A-6C4A-A4B0-E63E89BBB550}"/>
              </a:ext>
            </a:extLst>
          </p:cNvPr>
          <p:cNvSpPr/>
          <p:nvPr/>
        </p:nvSpPr>
        <p:spPr>
          <a:xfrm>
            <a:off x="4939770" y="2421020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5" name="任意形状 204">
            <a:extLst>
              <a:ext uri="{FF2B5EF4-FFF2-40B4-BE49-F238E27FC236}">
                <a16:creationId xmlns:a16="http://schemas.microsoft.com/office/drawing/2014/main" id="{29D14985-CFA6-BC47-AC4A-78F727857B5F}"/>
              </a:ext>
            </a:extLst>
          </p:cNvPr>
          <p:cNvSpPr/>
          <p:nvPr/>
        </p:nvSpPr>
        <p:spPr>
          <a:xfrm>
            <a:off x="4805582" y="130041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C209B3D-CFEE-6A42-8D07-F420E3374DA2}"/>
              </a:ext>
            </a:extLst>
          </p:cNvPr>
          <p:cNvSpPr txBox="1"/>
          <p:nvPr/>
        </p:nvSpPr>
        <p:spPr>
          <a:xfrm>
            <a:off x="5220479" y="753886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62A26940-9EDB-8B4F-B965-C06C3CD6F1CA}"/>
              </a:ext>
            </a:extLst>
          </p:cNvPr>
          <p:cNvSpPr/>
          <p:nvPr/>
        </p:nvSpPr>
        <p:spPr>
          <a:xfrm>
            <a:off x="6135916" y="31597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C79191D2-0D3F-E84C-B2AC-F71D07EF89F4}"/>
              </a:ext>
            </a:extLst>
          </p:cNvPr>
          <p:cNvSpPr/>
          <p:nvPr/>
        </p:nvSpPr>
        <p:spPr>
          <a:xfrm>
            <a:off x="7817928" y="16282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E0425EF4-B66C-C642-AEDC-E143C84FABD1}"/>
              </a:ext>
            </a:extLst>
          </p:cNvPr>
          <p:cNvSpPr/>
          <p:nvPr/>
        </p:nvSpPr>
        <p:spPr>
          <a:xfrm>
            <a:off x="4514353" y="158568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A3349ECC-B0FE-5C4D-A5BD-2D1E84FBC0A0}"/>
              </a:ext>
            </a:extLst>
          </p:cNvPr>
          <p:cNvCxnSpPr>
            <a:cxnSpLocks/>
            <a:stCxn id="209" idx="7"/>
            <a:endCxn id="207" idx="3"/>
          </p:cNvCxnSpPr>
          <p:nvPr/>
        </p:nvCxnSpPr>
        <p:spPr>
          <a:xfrm flipV="1">
            <a:off x="5255061" y="992722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6E876D4E-A363-1749-B021-0B288A5AE16F}"/>
              </a:ext>
            </a:extLst>
          </p:cNvPr>
          <p:cNvCxnSpPr>
            <a:cxnSpLocks/>
            <a:stCxn id="209" idx="5"/>
          </p:cNvCxnSpPr>
          <p:nvPr/>
        </p:nvCxnSpPr>
        <p:spPr>
          <a:xfrm>
            <a:off x="5255061" y="2262436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3112FF03-EEDF-9C4A-9417-A552E17F2E45}"/>
              </a:ext>
            </a:extLst>
          </p:cNvPr>
          <p:cNvCxnSpPr>
            <a:cxnSpLocks/>
            <a:endCxn id="208" idx="3"/>
          </p:cNvCxnSpPr>
          <p:nvPr/>
        </p:nvCxnSpPr>
        <p:spPr>
          <a:xfrm flipV="1">
            <a:off x="7003709" y="2304966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1AF5169A-F0AD-F645-906C-88629EFCDC23}"/>
              </a:ext>
            </a:extLst>
          </p:cNvPr>
          <p:cNvCxnSpPr>
            <a:cxnSpLocks/>
            <a:endCxn id="208" idx="2"/>
          </p:cNvCxnSpPr>
          <p:nvPr/>
        </p:nvCxnSpPr>
        <p:spPr>
          <a:xfrm>
            <a:off x="5347520" y="1972360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61EE8945-8B25-F54F-A9C6-059C9FC45EC4}"/>
              </a:ext>
            </a:extLst>
          </p:cNvPr>
          <p:cNvCxnSpPr/>
          <p:nvPr/>
        </p:nvCxnSpPr>
        <p:spPr>
          <a:xfrm>
            <a:off x="5382146" y="1780184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E2A288D-B6C7-364F-95BF-F63EE07BDC65}"/>
              </a:ext>
            </a:extLst>
          </p:cNvPr>
          <p:cNvSpPr txBox="1"/>
          <p:nvPr/>
        </p:nvSpPr>
        <p:spPr>
          <a:xfrm>
            <a:off x="5707252" y="1352911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11A3D55-9995-1A4E-AB84-D63638172C08}"/>
              </a:ext>
            </a:extLst>
          </p:cNvPr>
          <p:cNvSpPr txBox="1"/>
          <p:nvPr/>
        </p:nvSpPr>
        <p:spPr>
          <a:xfrm>
            <a:off x="5331380" y="2541543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668D3E53-84B9-0C41-A7A9-0DC3D0B3D31F}"/>
              </a:ext>
            </a:extLst>
          </p:cNvPr>
          <p:cNvSpPr/>
          <p:nvPr/>
        </p:nvSpPr>
        <p:spPr>
          <a:xfrm>
            <a:off x="13184589" y="1574849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B05B0330-21A1-F342-936E-C4A053B7980D}"/>
              </a:ext>
            </a:extLst>
          </p:cNvPr>
          <p:cNvSpPr/>
          <p:nvPr/>
        </p:nvSpPr>
        <p:spPr>
          <a:xfrm>
            <a:off x="10505929" y="2632570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30145793-22B8-CA48-B343-482D49AC6A77}"/>
              </a:ext>
            </a:extLst>
          </p:cNvPr>
          <p:cNvCxnSpPr>
            <a:cxnSpLocks/>
            <a:stCxn id="267" idx="5"/>
          </p:cNvCxnSpPr>
          <p:nvPr/>
        </p:nvCxnSpPr>
        <p:spPr>
          <a:xfrm>
            <a:off x="11246636" y="1011155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任意形状 263">
            <a:extLst>
              <a:ext uri="{FF2B5EF4-FFF2-40B4-BE49-F238E27FC236}">
                <a16:creationId xmlns:a16="http://schemas.microsoft.com/office/drawing/2014/main" id="{FD8207E3-7962-CD49-BC34-74B92A842D4D}"/>
              </a:ext>
            </a:extLst>
          </p:cNvPr>
          <p:cNvSpPr/>
          <p:nvPr/>
        </p:nvSpPr>
        <p:spPr>
          <a:xfrm>
            <a:off x="9309782" y="2439452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5" name="任意形状 264">
            <a:extLst>
              <a:ext uri="{FF2B5EF4-FFF2-40B4-BE49-F238E27FC236}">
                <a16:creationId xmlns:a16="http://schemas.microsoft.com/office/drawing/2014/main" id="{74991D34-AB82-8249-81AA-A4BE906ACBEC}"/>
              </a:ext>
            </a:extLst>
          </p:cNvPr>
          <p:cNvSpPr/>
          <p:nvPr/>
        </p:nvSpPr>
        <p:spPr>
          <a:xfrm>
            <a:off x="9175594" y="148474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6F6402B5-0BE1-A044-ABAE-B72E71AD0C60}"/>
              </a:ext>
            </a:extLst>
          </p:cNvPr>
          <p:cNvSpPr txBox="1"/>
          <p:nvPr/>
        </p:nvSpPr>
        <p:spPr>
          <a:xfrm>
            <a:off x="9744378" y="772318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1950239E-3A34-A043-A23D-D984E090592B}"/>
              </a:ext>
            </a:extLst>
          </p:cNvPr>
          <p:cNvSpPr/>
          <p:nvPr/>
        </p:nvSpPr>
        <p:spPr>
          <a:xfrm>
            <a:off x="10505929" y="33440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21D52EED-D36A-884E-9EAA-6701A2B3915A}"/>
              </a:ext>
            </a:extLst>
          </p:cNvPr>
          <p:cNvSpPr/>
          <p:nvPr/>
        </p:nvSpPr>
        <p:spPr>
          <a:xfrm>
            <a:off x="12187941" y="164665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E2B777CB-D90A-0145-BB47-536F67189A93}"/>
              </a:ext>
            </a:extLst>
          </p:cNvPr>
          <p:cNvSpPr/>
          <p:nvPr/>
        </p:nvSpPr>
        <p:spPr>
          <a:xfrm>
            <a:off x="8884366" y="160412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0" name="直线连接符 269">
            <a:extLst>
              <a:ext uri="{FF2B5EF4-FFF2-40B4-BE49-F238E27FC236}">
                <a16:creationId xmlns:a16="http://schemas.microsoft.com/office/drawing/2014/main" id="{42233888-5C70-2F4B-88F7-DE4D3E1A5EB3}"/>
              </a:ext>
            </a:extLst>
          </p:cNvPr>
          <p:cNvCxnSpPr>
            <a:cxnSpLocks/>
            <a:stCxn id="269" idx="7"/>
            <a:endCxn id="267" idx="3"/>
          </p:cNvCxnSpPr>
          <p:nvPr/>
        </p:nvCxnSpPr>
        <p:spPr>
          <a:xfrm flipV="1">
            <a:off x="9625073" y="1011155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9DC49B54-3DED-DC43-AE15-63AD99E12A6F}"/>
              </a:ext>
            </a:extLst>
          </p:cNvPr>
          <p:cNvCxnSpPr>
            <a:cxnSpLocks/>
            <a:stCxn id="269" idx="5"/>
          </p:cNvCxnSpPr>
          <p:nvPr/>
        </p:nvCxnSpPr>
        <p:spPr>
          <a:xfrm>
            <a:off x="9625073" y="2280869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946FB2F3-14D3-5F43-9BEA-DC9755951D68}"/>
              </a:ext>
            </a:extLst>
          </p:cNvPr>
          <p:cNvCxnSpPr>
            <a:cxnSpLocks/>
            <a:endCxn id="268" idx="3"/>
          </p:cNvCxnSpPr>
          <p:nvPr/>
        </p:nvCxnSpPr>
        <p:spPr>
          <a:xfrm flipV="1">
            <a:off x="11373721" y="2323399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8B7B6289-0354-4644-A2BF-410172DBAC89}"/>
              </a:ext>
            </a:extLst>
          </p:cNvPr>
          <p:cNvCxnSpPr>
            <a:cxnSpLocks/>
            <a:endCxn id="268" idx="2"/>
          </p:cNvCxnSpPr>
          <p:nvPr/>
        </p:nvCxnSpPr>
        <p:spPr>
          <a:xfrm>
            <a:off x="9717533" y="1990792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27309CEF-09AE-CE4F-9F19-6D8FA599CA79}"/>
              </a:ext>
            </a:extLst>
          </p:cNvPr>
          <p:cNvCxnSpPr/>
          <p:nvPr/>
        </p:nvCxnSpPr>
        <p:spPr>
          <a:xfrm>
            <a:off x="9752158" y="1798617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622725A-578C-954D-8B44-B71A32FA1E99}"/>
              </a:ext>
            </a:extLst>
          </p:cNvPr>
          <p:cNvSpPr txBox="1"/>
          <p:nvPr/>
        </p:nvSpPr>
        <p:spPr>
          <a:xfrm>
            <a:off x="10231151" y="1371343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ED3FC0A0-1EE5-8C42-A3C5-48D13EAA97D0}"/>
              </a:ext>
            </a:extLst>
          </p:cNvPr>
          <p:cNvSpPr txBox="1"/>
          <p:nvPr/>
        </p:nvSpPr>
        <p:spPr>
          <a:xfrm>
            <a:off x="9855279" y="2559975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24ED9C8-9E40-B743-A426-8B9EF2F54167}"/>
              </a:ext>
            </a:extLst>
          </p:cNvPr>
          <p:cNvSpPr txBox="1"/>
          <p:nvPr/>
        </p:nvSpPr>
        <p:spPr>
          <a:xfrm>
            <a:off x="2666603" y="680388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D4212BB-2945-0447-8765-A507E4E749C4}"/>
              </a:ext>
            </a:extLst>
          </p:cNvPr>
          <p:cNvSpPr txBox="1"/>
          <p:nvPr/>
        </p:nvSpPr>
        <p:spPr>
          <a:xfrm>
            <a:off x="2785122" y="2692523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D1DF811-F665-8349-B909-84B02E53B201}"/>
              </a:ext>
            </a:extLst>
          </p:cNvPr>
          <p:cNvSpPr/>
          <p:nvPr/>
        </p:nvSpPr>
        <p:spPr>
          <a:xfrm>
            <a:off x="14901546" y="2632569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3013ECC3-3736-4D44-AE4F-131F3ED5859E}"/>
              </a:ext>
            </a:extLst>
          </p:cNvPr>
          <p:cNvCxnSpPr>
            <a:cxnSpLocks/>
            <a:stCxn id="104" idx="5"/>
          </p:cNvCxnSpPr>
          <p:nvPr/>
        </p:nvCxnSpPr>
        <p:spPr>
          <a:xfrm>
            <a:off x="15642253" y="1011155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任意形状 100">
            <a:extLst>
              <a:ext uri="{FF2B5EF4-FFF2-40B4-BE49-F238E27FC236}">
                <a16:creationId xmlns:a16="http://schemas.microsoft.com/office/drawing/2014/main" id="{6347037D-AC9E-034B-AAF9-575BEB7EA284}"/>
              </a:ext>
            </a:extLst>
          </p:cNvPr>
          <p:cNvSpPr/>
          <p:nvPr/>
        </p:nvSpPr>
        <p:spPr>
          <a:xfrm>
            <a:off x="13705400" y="2439452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2" name="任意形状 101">
            <a:extLst>
              <a:ext uri="{FF2B5EF4-FFF2-40B4-BE49-F238E27FC236}">
                <a16:creationId xmlns:a16="http://schemas.microsoft.com/office/drawing/2014/main" id="{603AABE5-AC67-1F40-836C-0CECFC0188C9}"/>
              </a:ext>
            </a:extLst>
          </p:cNvPr>
          <p:cNvSpPr/>
          <p:nvPr/>
        </p:nvSpPr>
        <p:spPr>
          <a:xfrm>
            <a:off x="13571212" y="148473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4B607BB-E26D-FB49-BE31-64025C658013}"/>
              </a:ext>
            </a:extLst>
          </p:cNvPr>
          <p:cNvSpPr txBox="1"/>
          <p:nvPr/>
        </p:nvSpPr>
        <p:spPr>
          <a:xfrm>
            <a:off x="14242588" y="772318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170A1302-CF78-3D48-AA90-62C71F2E12CD}"/>
              </a:ext>
            </a:extLst>
          </p:cNvPr>
          <p:cNvSpPr/>
          <p:nvPr/>
        </p:nvSpPr>
        <p:spPr>
          <a:xfrm>
            <a:off x="14901546" y="334406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EA461297-F567-3E41-9EAA-91125566BE6C}"/>
              </a:ext>
            </a:extLst>
          </p:cNvPr>
          <p:cNvSpPr/>
          <p:nvPr/>
        </p:nvSpPr>
        <p:spPr>
          <a:xfrm>
            <a:off x="16583558" y="1646650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C3D7E90A-27CC-6344-8B0C-C140A759E7B4}"/>
              </a:ext>
            </a:extLst>
          </p:cNvPr>
          <p:cNvCxnSpPr>
            <a:cxnSpLocks/>
            <a:endCxn id="104" idx="3"/>
          </p:cNvCxnSpPr>
          <p:nvPr/>
        </p:nvCxnSpPr>
        <p:spPr>
          <a:xfrm flipV="1">
            <a:off x="14020691" y="1011154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978A03C0-126D-4D42-A89B-D075DC524A8C}"/>
              </a:ext>
            </a:extLst>
          </p:cNvPr>
          <p:cNvCxnSpPr>
            <a:cxnSpLocks/>
          </p:cNvCxnSpPr>
          <p:nvPr/>
        </p:nvCxnSpPr>
        <p:spPr>
          <a:xfrm>
            <a:off x="14020691" y="2280868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B5655445-9C3A-1740-A5FB-E554DF5C53FD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15769339" y="2323398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CEC7A8E5-7E4C-E841-A569-6FA1079A82A1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14113150" y="1990792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C42CFB93-C2EE-4440-AFA0-4A9029587277}"/>
              </a:ext>
            </a:extLst>
          </p:cNvPr>
          <p:cNvCxnSpPr/>
          <p:nvPr/>
        </p:nvCxnSpPr>
        <p:spPr>
          <a:xfrm>
            <a:off x="14147776" y="1798616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9869334-1565-7046-8AB2-D63AD50B71F6}"/>
              </a:ext>
            </a:extLst>
          </p:cNvPr>
          <p:cNvSpPr txBox="1"/>
          <p:nvPr/>
        </p:nvSpPr>
        <p:spPr>
          <a:xfrm>
            <a:off x="14729361" y="1371343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32F5040-BDB7-2848-A103-435D8B5EDD02}"/>
              </a:ext>
            </a:extLst>
          </p:cNvPr>
          <p:cNvSpPr txBox="1"/>
          <p:nvPr/>
        </p:nvSpPr>
        <p:spPr>
          <a:xfrm>
            <a:off x="14250896" y="2559975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6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>
            <a:extLst>
              <a:ext uri="{FF2B5EF4-FFF2-40B4-BE49-F238E27FC236}">
                <a16:creationId xmlns:a16="http://schemas.microsoft.com/office/drawing/2014/main" id="{D6EB91DB-56BF-154A-97F8-67F867C582AF}"/>
              </a:ext>
            </a:extLst>
          </p:cNvPr>
          <p:cNvSpPr txBox="1"/>
          <p:nvPr/>
        </p:nvSpPr>
        <p:spPr>
          <a:xfrm>
            <a:off x="409732" y="3600103"/>
            <a:ext cx="387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(a)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链路出错概率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0EEFFE6-693F-7B42-A401-0BB0498E8854}"/>
              </a:ext>
            </a:extLst>
          </p:cNvPr>
          <p:cNvSpPr txBox="1"/>
          <p:nvPr/>
        </p:nvSpPr>
        <p:spPr>
          <a:xfrm>
            <a:off x="13571212" y="3613626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(d)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TEHAV (98.5%)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E2F59BC-9239-3A44-ABE5-6E6A68DD3F58}"/>
              </a:ext>
            </a:extLst>
          </p:cNvPr>
          <p:cNvSpPr txBox="1"/>
          <p:nvPr/>
        </p:nvSpPr>
        <p:spPr>
          <a:xfrm>
            <a:off x="4609411" y="3597793"/>
            <a:ext cx="405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(b)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FFC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（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99.9995%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）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876044-ABF4-9444-B4AA-13C5D28BB9D5}"/>
              </a:ext>
            </a:extLst>
          </p:cNvPr>
          <p:cNvSpPr txBox="1"/>
          <p:nvPr/>
        </p:nvSpPr>
        <p:spPr>
          <a:xfrm>
            <a:off x="9208184" y="3613626"/>
            <a:ext cx="372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(c)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SWAN (84.5%)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B94A9054-3623-904B-A098-9ED9A338DE2A}"/>
              </a:ext>
            </a:extLst>
          </p:cNvPr>
          <p:cNvSpPr/>
          <p:nvPr/>
        </p:nvSpPr>
        <p:spPr>
          <a:xfrm>
            <a:off x="1761667" y="254896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B8A88954-4A44-7E49-91B1-99506C572598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2502374" y="927553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2F4AACAF-2681-2341-B4FC-C46C4B8B90BE}"/>
              </a:ext>
            </a:extLst>
          </p:cNvPr>
          <p:cNvSpPr txBox="1"/>
          <p:nvPr/>
        </p:nvSpPr>
        <p:spPr>
          <a:xfrm>
            <a:off x="726176" y="739593"/>
            <a:ext cx="8207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1E8507D-89EC-7541-932F-A75EA1C44452}"/>
              </a:ext>
            </a:extLst>
          </p:cNvPr>
          <p:cNvSpPr/>
          <p:nvPr/>
        </p:nvSpPr>
        <p:spPr>
          <a:xfrm>
            <a:off x="1761667" y="25080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C8949841-3A14-FF46-A96A-85672BF1CB7D}"/>
              </a:ext>
            </a:extLst>
          </p:cNvPr>
          <p:cNvSpPr/>
          <p:nvPr/>
        </p:nvSpPr>
        <p:spPr>
          <a:xfrm>
            <a:off x="3443679" y="156304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04C7EA81-619E-9545-ABCB-7440BD3AB0A3}"/>
              </a:ext>
            </a:extLst>
          </p:cNvPr>
          <p:cNvSpPr/>
          <p:nvPr/>
        </p:nvSpPr>
        <p:spPr>
          <a:xfrm>
            <a:off x="140104" y="15205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32EE6A31-BE2E-724E-954B-DE51DFAF3362}"/>
              </a:ext>
            </a:extLst>
          </p:cNvPr>
          <p:cNvCxnSpPr>
            <a:cxnSpLocks/>
            <a:stCxn id="181" idx="7"/>
            <a:endCxn id="179" idx="3"/>
          </p:cNvCxnSpPr>
          <p:nvPr/>
        </p:nvCxnSpPr>
        <p:spPr>
          <a:xfrm flipV="1">
            <a:off x="880812" y="927552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FA5757A5-D006-0048-BD65-F880808AB117}"/>
              </a:ext>
            </a:extLst>
          </p:cNvPr>
          <p:cNvCxnSpPr>
            <a:cxnSpLocks/>
            <a:stCxn id="181" idx="5"/>
          </p:cNvCxnSpPr>
          <p:nvPr/>
        </p:nvCxnSpPr>
        <p:spPr>
          <a:xfrm>
            <a:off x="880812" y="2197266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38A8C8EA-8A55-7344-9CD9-7E4E41258C56}"/>
              </a:ext>
            </a:extLst>
          </p:cNvPr>
          <p:cNvCxnSpPr>
            <a:cxnSpLocks/>
            <a:endCxn id="180" idx="3"/>
          </p:cNvCxnSpPr>
          <p:nvPr/>
        </p:nvCxnSpPr>
        <p:spPr>
          <a:xfrm flipV="1">
            <a:off x="2629460" y="2239796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3ED20F53-2556-B04B-94F1-6282A4838EAA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973271" y="1907190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61FB91-6C49-AC46-89A4-648EA7A8687E}"/>
              </a:ext>
            </a:extLst>
          </p:cNvPr>
          <p:cNvSpPr txBox="1"/>
          <p:nvPr/>
        </p:nvSpPr>
        <p:spPr>
          <a:xfrm>
            <a:off x="1124511" y="1423294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535FE42-6653-FC41-9E7B-381D3F053DE0}"/>
              </a:ext>
            </a:extLst>
          </p:cNvPr>
          <p:cNvSpPr txBox="1"/>
          <p:nvPr/>
        </p:nvSpPr>
        <p:spPr>
          <a:xfrm>
            <a:off x="921555" y="2541543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3BB9DFB3-84E0-9A4B-8BCB-5FEE149BC0EE}"/>
              </a:ext>
            </a:extLst>
          </p:cNvPr>
          <p:cNvSpPr/>
          <p:nvPr/>
        </p:nvSpPr>
        <p:spPr>
          <a:xfrm>
            <a:off x="6135916" y="261413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线连接符 202">
            <a:extLst>
              <a:ext uri="{FF2B5EF4-FFF2-40B4-BE49-F238E27FC236}">
                <a16:creationId xmlns:a16="http://schemas.microsoft.com/office/drawing/2014/main" id="{9882A96A-E007-7641-80DC-ACC2ABB9D182}"/>
              </a:ext>
            </a:extLst>
          </p:cNvPr>
          <p:cNvCxnSpPr>
            <a:cxnSpLocks/>
            <a:stCxn id="207" idx="5"/>
          </p:cNvCxnSpPr>
          <p:nvPr/>
        </p:nvCxnSpPr>
        <p:spPr>
          <a:xfrm>
            <a:off x="6876623" y="992723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任意形状 203">
            <a:extLst>
              <a:ext uri="{FF2B5EF4-FFF2-40B4-BE49-F238E27FC236}">
                <a16:creationId xmlns:a16="http://schemas.microsoft.com/office/drawing/2014/main" id="{15A7D68C-F92A-6C4A-A4B0-E63E89BBB550}"/>
              </a:ext>
            </a:extLst>
          </p:cNvPr>
          <p:cNvSpPr/>
          <p:nvPr/>
        </p:nvSpPr>
        <p:spPr>
          <a:xfrm>
            <a:off x="4939770" y="2421020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5" name="任意形状 204">
            <a:extLst>
              <a:ext uri="{FF2B5EF4-FFF2-40B4-BE49-F238E27FC236}">
                <a16:creationId xmlns:a16="http://schemas.microsoft.com/office/drawing/2014/main" id="{29D14985-CFA6-BC47-AC4A-78F727857B5F}"/>
              </a:ext>
            </a:extLst>
          </p:cNvPr>
          <p:cNvSpPr/>
          <p:nvPr/>
        </p:nvSpPr>
        <p:spPr>
          <a:xfrm>
            <a:off x="4805582" y="130041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C209B3D-CFEE-6A42-8D07-F420E3374DA2}"/>
              </a:ext>
            </a:extLst>
          </p:cNvPr>
          <p:cNvSpPr txBox="1"/>
          <p:nvPr/>
        </p:nvSpPr>
        <p:spPr>
          <a:xfrm>
            <a:off x="5220479" y="753886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62A26940-9EDB-8B4F-B965-C06C3CD6F1CA}"/>
              </a:ext>
            </a:extLst>
          </p:cNvPr>
          <p:cNvSpPr/>
          <p:nvPr/>
        </p:nvSpPr>
        <p:spPr>
          <a:xfrm>
            <a:off x="6135916" y="31597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C79191D2-0D3F-E84C-B2AC-F71D07EF89F4}"/>
              </a:ext>
            </a:extLst>
          </p:cNvPr>
          <p:cNvSpPr/>
          <p:nvPr/>
        </p:nvSpPr>
        <p:spPr>
          <a:xfrm>
            <a:off x="7817928" y="16282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E0425EF4-B66C-C642-AEDC-E143C84FABD1}"/>
              </a:ext>
            </a:extLst>
          </p:cNvPr>
          <p:cNvSpPr/>
          <p:nvPr/>
        </p:nvSpPr>
        <p:spPr>
          <a:xfrm>
            <a:off x="4514353" y="158568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A3349ECC-B0FE-5C4D-A5BD-2D1E84FBC0A0}"/>
              </a:ext>
            </a:extLst>
          </p:cNvPr>
          <p:cNvCxnSpPr>
            <a:cxnSpLocks/>
            <a:stCxn id="209" idx="7"/>
            <a:endCxn id="207" idx="3"/>
          </p:cNvCxnSpPr>
          <p:nvPr/>
        </p:nvCxnSpPr>
        <p:spPr>
          <a:xfrm flipV="1">
            <a:off x="5255061" y="992722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6E876D4E-A363-1749-B021-0B288A5AE16F}"/>
              </a:ext>
            </a:extLst>
          </p:cNvPr>
          <p:cNvCxnSpPr>
            <a:cxnSpLocks/>
            <a:stCxn id="209" idx="5"/>
          </p:cNvCxnSpPr>
          <p:nvPr/>
        </p:nvCxnSpPr>
        <p:spPr>
          <a:xfrm>
            <a:off x="5255061" y="2262436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3112FF03-EEDF-9C4A-9417-A552E17F2E45}"/>
              </a:ext>
            </a:extLst>
          </p:cNvPr>
          <p:cNvCxnSpPr>
            <a:cxnSpLocks/>
            <a:endCxn id="208" idx="3"/>
          </p:cNvCxnSpPr>
          <p:nvPr/>
        </p:nvCxnSpPr>
        <p:spPr>
          <a:xfrm flipV="1">
            <a:off x="7003709" y="2304966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1AF5169A-F0AD-F645-906C-88629EFCDC23}"/>
              </a:ext>
            </a:extLst>
          </p:cNvPr>
          <p:cNvCxnSpPr>
            <a:cxnSpLocks/>
            <a:endCxn id="208" idx="2"/>
          </p:cNvCxnSpPr>
          <p:nvPr/>
        </p:nvCxnSpPr>
        <p:spPr>
          <a:xfrm>
            <a:off x="5347520" y="1972360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61EE8945-8B25-F54F-A9C6-059C9FC45EC4}"/>
              </a:ext>
            </a:extLst>
          </p:cNvPr>
          <p:cNvCxnSpPr/>
          <p:nvPr/>
        </p:nvCxnSpPr>
        <p:spPr>
          <a:xfrm>
            <a:off x="5382146" y="1780184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E2A288D-B6C7-364F-95BF-F63EE07BDC65}"/>
              </a:ext>
            </a:extLst>
          </p:cNvPr>
          <p:cNvSpPr txBox="1"/>
          <p:nvPr/>
        </p:nvSpPr>
        <p:spPr>
          <a:xfrm>
            <a:off x="5707252" y="1352911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11A3D55-9995-1A4E-AB84-D63638172C08}"/>
              </a:ext>
            </a:extLst>
          </p:cNvPr>
          <p:cNvSpPr txBox="1"/>
          <p:nvPr/>
        </p:nvSpPr>
        <p:spPr>
          <a:xfrm>
            <a:off x="5331380" y="2541543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668D3E53-84B9-0C41-A7A9-0DC3D0B3D31F}"/>
              </a:ext>
            </a:extLst>
          </p:cNvPr>
          <p:cNvSpPr/>
          <p:nvPr/>
        </p:nvSpPr>
        <p:spPr>
          <a:xfrm>
            <a:off x="13184589" y="1574849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B05B0330-21A1-F342-936E-C4A053B7980D}"/>
              </a:ext>
            </a:extLst>
          </p:cNvPr>
          <p:cNvSpPr/>
          <p:nvPr/>
        </p:nvSpPr>
        <p:spPr>
          <a:xfrm>
            <a:off x="10505929" y="2632570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30145793-22B8-CA48-B343-482D49AC6A77}"/>
              </a:ext>
            </a:extLst>
          </p:cNvPr>
          <p:cNvCxnSpPr>
            <a:cxnSpLocks/>
            <a:stCxn id="267" idx="5"/>
          </p:cNvCxnSpPr>
          <p:nvPr/>
        </p:nvCxnSpPr>
        <p:spPr>
          <a:xfrm>
            <a:off x="11246636" y="1011155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任意形状 263">
            <a:extLst>
              <a:ext uri="{FF2B5EF4-FFF2-40B4-BE49-F238E27FC236}">
                <a16:creationId xmlns:a16="http://schemas.microsoft.com/office/drawing/2014/main" id="{FD8207E3-7962-CD49-BC34-74B92A842D4D}"/>
              </a:ext>
            </a:extLst>
          </p:cNvPr>
          <p:cNvSpPr/>
          <p:nvPr/>
        </p:nvSpPr>
        <p:spPr>
          <a:xfrm>
            <a:off x="9309782" y="2439452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5" name="任意形状 264">
            <a:extLst>
              <a:ext uri="{FF2B5EF4-FFF2-40B4-BE49-F238E27FC236}">
                <a16:creationId xmlns:a16="http://schemas.microsoft.com/office/drawing/2014/main" id="{74991D34-AB82-8249-81AA-A4BE906ACBEC}"/>
              </a:ext>
            </a:extLst>
          </p:cNvPr>
          <p:cNvSpPr/>
          <p:nvPr/>
        </p:nvSpPr>
        <p:spPr>
          <a:xfrm>
            <a:off x="9175594" y="148474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6F6402B5-0BE1-A044-ABAE-B72E71AD0C60}"/>
              </a:ext>
            </a:extLst>
          </p:cNvPr>
          <p:cNvSpPr txBox="1"/>
          <p:nvPr/>
        </p:nvSpPr>
        <p:spPr>
          <a:xfrm>
            <a:off x="9744378" y="772318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1950239E-3A34-A043-A23D-D984E090592B}"/>
              </a:ext>
            </a:extLst>
          </p:cNvPr>
          <p:cNvSpPr/>
          <p:nvPr/>
        </p:nvSpPr>
        <p:spPr>
          <a:xfrm>
            <a:off x="10505929" y="33440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21D52EED-D36A-884E-9EAA-6701A2B3915A}"/>
              </a:ext>
            </a:extLst>
          </p:cNvPr>
          <p:cNvSpPr/>
          <p:nvPr/>
        </p:nvSpPr>
        <p:spPr>
          <a:xfrm>
            <a:off x="12187941" y="164665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E2B777CB-D90A-0145-BB47-536F67189A93}"/>
              </a:ext>
            </a:extLst>
          </p:cNvPr>
          <p:cNvSpPr/>
          <p:nvPr/>
        </p:nvSpPr>
        <p:spPr>
          <a:xfrm>
            <a:off x="8884366" y="160412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0" name="直线连接符 269">
            <a:extLst>
              <a:ext uri="{FF2B5EF4-FFF2-40B4-BE49-F238E27FC236}">
                <a16:creationId xmlns:a16="http://schemas.microsoft.com/office/drawing/2014/main" id="{42233888-5C70-2F4B-88F7-DE4D3E1A5EB3}"/>
              </a:ext>
            </a:extLst>
          </p:cNvPr>
          <p:cNvCxnSpPr>
            <a:cxnSpLocks/>
            <a:stCxn id="269" idx="7"/>
            <a:endCxn id="267" idx="3"/>
          </p:cNvCxnSpPr>
          <p:nvPr/>
        </p:nvCxnSpPr>
        <p:spPr>
          <a:xfrm flipV="1">
            <a:off x="9625073" y="1011155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9DC49B54-3DED-DC43-AE15-63AD99E12A6F}"/>
              </a:ext>
            </a:extLst>
          </p:cNvPr>
          <p:cNvCxnSpPr>
            <a:cxnSpLocks/>
            <a:stCxn id="269" idx="5"/>
          </p:cNvCxnSpPr>
          <p:nvPr/>
        </p:nvCxnSpPr>
        <p:spPr>
          <a:xfrm>
            <a:off x="9625073" y="2280869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946FB2F3-14D3-5F43-9BEA-DC9755951D68}"/>
              </a:ext>
            </a:extLst>
          </p:cNvPr>
          <p:cNvCxnSpPr>
            <a:cxnSpLocks/>
            <a:endCxn id="268" idx="3"/>
          </p:cNvCxnSpPr>
          <p:nvPr/>
        </p:nvCxnSpPr>
        <p:spPr>
          <a:xfrm flipV="1">
            <a:off x="11373721" y="2323399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8B7B6289-0354-4644-A2BF-410172DBAC89}"/>
              </a:ext>
            </a:extLst>
          </p:cNvPr>
          <p:cNvCxnSpPr>
            <a:cxnSpLocks/>
            <a:endCxn id="268" idx="2"/>
          </p:cNvCxnSpPr>
          <p:nvPr/>
        </p:nvCxnSpPr>
        <p:spPr>
          <a:xfrm>
            <a:off x="9717533" y="1990792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27309CEF-09AE-CE4F-9F19-6D8FA599CA79}"/>
              </a:ext>
            </a:extLst>
          </p:cNvPr>
          <p:cNvCxnSpPr/>
          <p:nvPr/>
        </p:nvCxnSpPr>
        <p:spPr>
          <a:xfrm>
            <a:off x="9752158" y="1798617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622725A-578C-954D-8B44-B71A32FA1E99}"/>
              </a:ext>
            </a:extLst>
          </p:cNvPr>
          <p:cNvSpPr txBox="1"/>
          <p:nvPr/>
        </p:nvSpPr>
        <p:spPr>
          <a:xfrm>
            <a:off x="10231151" y="1371343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ED3FC0A0-1EE5-8C42-A3C5-48D13EAA97D0}"/>
              </a:ext>
            </a:extLst>
          </p:cNvPr>
          <p:cNvSpPr txBox="1"/>
          <p:nvPr/>
        </p:nvSpPr>
        <p:spPr>
          <a:xfrm>
            <a:off x="9855279" y="2559975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24ED9C8-9E40-B743-A426-8B9EF2F54167}"/>
              </a:ext>
            </a:extLst>
          </p:cNvPr>
          <p:cNvSpPr txBox="1"/>
          <p:nvPr/>
        </p:nvSpPr>
        <p:spPr>
          <a:xfrm>
            <a:off x="2666603" y="680388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D4212BB-2945-0447-8765-A507E4E749C4}"/>
              </a:ext>
            </a:extLst>
          </p:cNvPr>
          <p:cNvSpPr txBox="1"/>
          <p:nvPr/>
        </p:nvSpPr>
        <p:spPr>
          <a:xfrm>
            <a:off x="2785122" y="2692523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D1DF811-F665-8349-B909-84B02E53B201}"/>
              </a:ext>
            </a:extLst>
          </p:cNvPr>
          <p:cNvSpPr/>
          <p:nvPr/>
        </p:nvSpPr>
        <p:spPr>
          <a:xfrm>
            <a:off x="14901546" y="2632569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3013ECC3-3736-4D44-AE4F-131F3ED5859E}"/>
              </a:ext>
            </a:extLst>
          </p:cNvPr>
          <p:cNvCxnSpPr>
            <a:cxnSpLocks/>
            <a:stCxn id="104" idx="5"/>
          </p:cNvCxnSpPr>
          <p:nvPr/>
        </p:nvCxnSpPr>
        <p:spPr>
          <a:xfrm>
            <a:off x="15642253" y="1011155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任意形状 100">
            <a:extLst>
              <a:ext uri="{FF2B5EF4-FFF2-40B4-BE49-F238E27FC236}">
                <a16:creationId xmlns:a16="http://schemas.microsoft.com/office/drawing/2014/main" id="{6347037D-AC9E-034B-AAF9-575BEB7EA284}"/>
              </a:ext>
            </a:extLst>
          </p:cNvPr>
          <p:cNvSpPr/>
          <p:nvPr/>
        </p:nvSpPr>
        <p:spPr>
          <a:xfrm>
            <a:off x="13705400" y="2439452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2" name="任意形状 101">
            <a:extLst>
              <a:ext uri="{FF2B5EF4-FFF2-40B4-BE49-F238E27FC236}">
                <a16:creationId xmlns:a16="http://schemas.microsoft.com/office/drawing/2014/main" id="{603AABE5-AC67-1F40-836C-0CECFC0188C9}"/>
              </a:ext>
            </a:extLst>
          </p:cNvPr>
          <p:cNvSpPr/>
          <p:nvPr/>
        </p:nvSpPr>
        <p:spPr>
          <a:xfrm>
            <a:off x="13571212" y="148473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4B607BB-E26D-FB49-BE31-64025C658013}"/>
              </a:ext>
            </a:extLst>
          </p:cNvPr>
          <p:cNvSpPr txBox="1"/>
          <p:nvPr/>
        </p:nvSpPr>
        <p:spPr>
          <a:xfrm>
            <a:off x="14242588" y="772318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170A1302-CF78-3D48-AA90-62C71F2E12CD}"/>
              </a:ext>
            </a:extLst>
          </p:cNvPr>
          <p:cNvSpPr/>
          <p:nvPr/>
        </p:nvSpPr>
        <p:spPr>
          <a:xfrm>
            <a:off x="14901546" y="334406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EA461297-F567-3E41-9EAA-91125566BE6C}"/>
              </a:ext>
            </a:extLst>
          </p:cNvPr>
          <p:cNvSpPr/>
          <p:nvPr/>
        </p:nvSpPr>
        <p:spPr>
          <a:xfrm>
            <a:off x="16583558" y="1646650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C3D7E90A-27CC-6344-8B0C-C140A759E7B4}"/>
              </a:ext>
            </a:extLst>
          </p:cNvPr>
          <p:cNvCxnSpPr>
            <a:cxnSpLocks/>
            <a:endCxn id="104" idx="3"/>
          </p:cNvCxnSpPr>
          <p:nvPr/>
        </p:nvCxnSpPr>
        <p:spPr>
          <a:xfrm flipV="1">
            <a:off x="14020691" y="1011154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978A03C0-126D-4D42-A89B-D075DC524A8C}"/>
              </a:ext>
            </a:extLst>
          </p:cNvPr>
          <p:cNvCxnSpPr>
            <a:cxnSpLocks/>
          </p:cNvCxnSpPr>
          <p:nvPr/>
        </p:nvCxnSpPr>
        <p:spPr>
          <a:xfrm>
            <a:off x="14020691" y="2280868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B5655445-9C3A-1740-A5FB-E554DF5C53FD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15769339" y="2323398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CEC7A8E5-7E4C-E841-A569-6FA1079A82A1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14113150" y="1990792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C42CFB93-C2EE-4440-AFA0-4A9029587277}"/>
              </a:ext>
            </a:extLst>
          </p:cNvPr>
          <p:cNvCxnSpPr/>
          <p:nvPr/>
        </p:nvCxnSpPr>
        <p:spPr>
          <a:xfrm>
            <a:off x="14147776" y="1798616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9869334-1565-7046-8AB2-D63AD50B71F6}"/>
              </a:ext>
            </a:extLst>
          </p:cNvPr>
          <p:cNvSpPr txBox="1"/>
          <p:nvPr/>
        </p:nvSpPr>
        <p:spPr>
          <a:xfrm>
            <a:off x="14729361" y="1371343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32F5040-BDB7-2848-A103-435D8B5EDD02}"/>
              </a:ext>
            </a:extLst>
          </p:cNvPr>
          <p:cNvSpPr txBox="1"/>
          <p:nvPr/>
        </p:nvSpPr>
        <p:spPr>
          <a:xfrm>
            <a:off x="14250896" y="2559975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10CB8E50-A383-F04A-8C94-A3E4570D7F69}"/>
              </a:ext>
            </a:extLst>
          </p:cNvPr>
          <p:cNvSpPr/>
          <p:nvPr/>
        </p:nvSpPr>
        <p:spPr>
          <a:xfrm>
            <a:off x="5463166" y="1079163"/>
            <a:ext cx="2258130" cy="656870"/>
          </a:xfrm>
          <a:custGeom>
            <a:avLst/>
            <a:gdLst>
              <a:gd name="connsiteX0" fmla="*/ 0 w 2370666"/>
              <a:gd name="connsiteY0" fmla="*/ 677631 h 677631"/>
              <a:gd name="connsiteX1" fmla="*/ 1168400 w 2370666"/>
              <a:gd name="connsiteY1" fmla="*/ 298 h 677631"/>
              <a:gd name="connsiteX2" fmla="*/ 2370666 w 2370666"/>
              <a:gd name="connsiteY2" fmla="*/ 609898 h 67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666" h="677631">
                <a:moveTo>
                  <a:pt x="0" y="677631"/>
                </a:moveTo>
                <a:cubicBezTo>
                  <a:pt x="386644" y="344609"/>
                  <a:pt x="773289" y="11587"/>
                  <a:pt x="1168400" y="298"/>
                </a:cubicBezTo>
                <a:cubicBezTo>
                  <a:pt x="1563511" y="-10991"/>
                  <a:pt x="1967088" y="299453"/>
                  <a:pt x="2370666" y="60989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22A88B6-A085-6E40-AC57-A9F7488E9D71}"/>
              </a:ext>
            </a:extLst>
          </p:cNvPr>
          <p:cNvCxnSpPr/>
          <p:nvPr/>
        </p:nvCxnSpPr>
        <p:spPr>
          <a:xfrm>
            <a:off x="5382145" y="2169319"/>
            <a:ext cx="24357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F957DC12-C9EF-DD4B-8933-3F2271F12A16}"/>
              </a:ext>
            </a:extLst>
          </p:cNvPr>
          <p:cNvSpPr/>
          <p:nvPr/>
        </p:nvSpPr>
        <p:spPr>
          <a:xfrm>
            <a:off x="5289512" y="2210770"/>
            <a:ext cx="2470407" cy="483506"/>
          </a:xfrm>
          <a:custGeom>
            <a:avLst/>
            <a:gdLst>
              <a:gd name="connsiteX0" fmla="*/ 0 w 2286000"/>
              <a:gd name="connsiteY0" fmla="*/ 0 h 457424"/>
              <a:gd name="connsiteX1" fmla="*/ 1130968 w 2286000"/>
              <a:gd name="connsiteY1" fmla="*/ 457200 h 457424"/>
              <a:gd name="connsiteX2" fmla="*/ 2286000 w 2286000"/>
              <a:gd name="connsiteY2" fmla="*/ 48126 h 4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57424">
                <a:moveTo>
                  <a:pt x="0" y="0"/>
                </a:moveTo>
                <a:cubicBezTo>
                  <a:pt x="374984" y="224589"/>
                  <a:pt x="749968" y="449179"/>
                  <a:pt x="1130968" y="457200"/>
                </a:cubicBezTo>
                <a:cubicBezTo>
                  <a:pt x="1511968" y="465221"/>
                  <a:pt x="1898984" y="256673"/>
                  <a:pt x="2286000" y="4812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54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>
            <a:extLst>
              <a:ext uri="{FF2B5EF4-FFF2-40B4-BE49-F238E27FC236}">
                <a16:creationId xmlns:a16="http://schemas.microsoft.com/office/drawing/2014/main" id="{D6EB91DB-56BF-154A-97F8-67F867C582AF}"/>
              </a:ext>
            </a:extLst>
          </p:cNvPr>
          <p:cNvSpPr txBox="1"/>
          <p:nvPr/>
        </p:nvSpPr>
        <p:spPr>
          <a:xfrm>
            <a:off x="409732" y="3600103"/>
            <a:ext cx="387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(a)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链路出错概率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876044-ABF4-9444-B4AA-13C5D28BB9D5}"/>
              </a:ext>
            </a:extLst>
          </p:cNvPr>
          <p:cNvSpPr txBox="1"/>
          <p:nvPr/>
        </p:nvSpPr>
        <p:spPr>
          <a:xfrm>
            <a:off x="7230022" y="3600103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(b)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SWAN (84.5%)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B94A9054-3623-904B-A098-9ED9A338DE2A}"/>
              </a:ext>
            </a:extLst>
          </p:cNvPr>
          <p:cNvSpPr/>
          <p:nvPr/>
        </p:nvSpPr>
        <p:spPr>
          <a:xfrm>
            <a:off x="1761667" y="254896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B8A88954-4A44-7E49-91B1-99506C572598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2502374" y="927553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2F4AACAF-2681-2341-B4FC-C46C4B8B90BE}"/>
              </a:ext>
            </a:extLst>
          </p:cNvPr>
          <p:cNvSpPr txBox="1"/>
          <p:nvPr/>
        </p:nvSpPr>
        <p:spPr>
          <a:xfrm>
            <a:off x="726176" y="739593"/>
            <a:ext cx="8207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1E8507D-89EC-7541-932F-A75EA1C44452}"/>
              </a:ext>
            </a:extLst>
          </p:cNvPr>
          <p:cNvSpPr/>
          <p:nvPr/>
        </p:nvSpPr>
        <p:spPr>
          <a:xfrm>
            <a:off x="1761667" y="25080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C8949841-3A14-FF46-A96A-85672BF1CB7D}"/>
              </a:ext>
            </a:extLst>
          </p:cNvPr>
          <p:cNvSpPr/>
          <p:nvPr/>
        </p:nvSpPr>
        <p:spPr>
          <a:xfrm>
            <a:off x="3443679" y="156304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04C7EA81-619E-9545-ABCB-7440BD3AB0A3}"/>
              </a:ext>
            </a:extLst>
          </p:cNvPr>
          <p:cNvSpPr/>
          <p:nvPr/>
        </p:nvSpPr>
        <p:spPr>
          <a:xfrm>
            <a:off x="140104" y="15205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32EE6A31-BE2E-724E-954B-DE51DFAF3362}"/>
              </a:ext>
            </a:extLst>
          </p:cNvPr>
          <p:cNvCxnSpPr>
            <a:cxnSpLocks/>
            <a:stCxn id="181" idx="7"/>
            <a:endCxn id="179" idx="3"/>
          </p:cNvCxnSpPr>
          <p:nvPr/>
        </p:nvCxnSpPr>
        <p:spPr>
          <a:xfrm flipV="1">
            <a:off x="880812" y="927552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FA5757A5-D006-0048-BD65-F880808AB117}"/>
              </a:ext>
            </a:extLst>
          </p:cNvPr>
          <p:cNvCxnSpPr>
            <a:cxnSpLocks/>
            <a:stCxn id="181" idx="5"/>
          </p:cNvCxnSpPr>
          <p:nvPr/>
        </p:nvCxnSpPr>
        <p:spPr>
          <a:xfrm>
            <a:off x="880812" y="2197266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38A8C8EA-8A55-7344-9CD9-7E4E41258C56}"/>
              </a:ext>
            </a:extLst>
          </p:cNvPr>
          <p:cNvCxnSpPr>
            <a:cxnSpLocks/>
            <a:endCxn id="180" idx="3"/>
          </p:cNvCxnSpPr>
          <p:nvPr/>
        </p:nvCxnSpPr>
        <p:spPr>
          <a:xfrm flipV="1">
            <a:off x="2629460" y="2239796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3ED20F53-2556-B04B-94F1-6282A4838EAA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973271" y="1907190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61FB91-6C49-AC46-89A4-648EA7A8687E}"/>
              </a:ext>
            </a:extLst>
          </p:cNvPr>
          <p:cNvSpPr txBox="1"/>
          <p:nvPr/>
        </p:nvSpPr>
        <p:spPr>
          <a:xfrm>
            <a:off x="1124511" y="1423294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535FE42-6653-FC41-9E7B-381D3F053DE0}"/>
              </a:ext>
            </a:extLst>
          </p:cNvPr>
          <p:cNvSpPr txBox="1"/>
          <p:nvPr/>
        </p:nvSpPr>
        <p:spPr>
          <a:xfrm>
            <a:off x="921555" y="2541543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B05B0330-21A1-F342-936E-C4A053B7980D}"/>
              </a:ext>
            </a:extLst>
          </p:cNvPr>
          <p:cNvSpPr/>
          <p:nvPr/>
        </p:nvSpPr>
        <p:spPr>
          <a:xfrm>
            <a:off x="8527767" y="261904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30145793-22B8-CA48-B343-482D49AC6A77}"/>
              </a:ext>
            </a:extLst>
          </p:cNvPr>
          <p:cNvCxnSpPr>
            <a:cxnSpLocks/>
            <a:stCxn id="267" idx="5"/>
          </p:cNvCxnSpPr>
          <p:nvPr/>
        </p:nvCxnSpPr>
        <p:spPr>
          <a:xfrm>
            <a:off x="9268474" y="997632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任意形状 263">
            <a:extLst>
              <a:ext uri="{FF2B5EF4-FFF2-40B4-BE49-F238E27FC236}">
                <a16:creationId xmlns:a16="http://schemas.microsoft.com/office/drawing/2014/main" id="{FD8207E3-7962-CD49-BC34-74B92A842D4D}"/>
              </a:ext>
            </a:extLst>
          </p:cNvPr>
          <p:cNvSpPr/>
          <p:nvPr/>
        </p:nvSpPr>
        <p:spPr>
          <a:xfrm>
            <a:off x="7331620" y="2425929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5" name="任意形状 264">
            <a:extLst>
              <a:ext uri="{FF2B5EF4-FFF2-40B4-BE49-F238E27FC236}">
                <a16:creationId xmlns:a16="http://schemas.microsoft.com/office/drawing/2014/main" id="{74991D34-AB82-8249-81AA-A4BE906ACBEC}"/>
              </a:ext>
            </a:extLst>
          </p:cNvPr>
          <p:cNvSpPr/>
          <p:nvPr/>
        </p:nvSpPr>
        <p:spPr>
          <a:xfrm>
            <a:off x="7197432" y="134951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6F6402B5-0BE1-A044-ABAE-B72E71AD0C60}"/>
              </a:ext>
            </a:extLst>
          </p:cNvPr>
          <p:cNvSpPr txBox="1"/>
          <p:nvPr/>
        </p:nvSpPr>
        <p:spPr>
          <a:xfrm>
            <a:off x="7766216" y="758795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1950239E-3A34-A043-A23D-D984E090592B}"/>
              </a:ext>
            </a:extLst>
          </p:cNvPr>
          <p:cNvSpPr/>
          <p:nvPr/>
        </p:nvSpPr>
        <p:spPr>
          <a:xfrm>
            <a:off x="8527767" y="32088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21D52EED-D36A-884E-9EAA-6701A2B3915A}"/>
              </a:ext>
            </a:extLst>
          </p:cNvPr>
          <p:cNvSpPr/>
          <p:nvPr/>
        </p:nvSpPr>
        <p:spPr>
          <a:xfrm>
            <a:off x="10209779" y="163312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E2B777CB-D90A-0145-BB47-536F67189A93}"/>
              </a:ext>
            </a:extLst>
          </p:cNvPr>
          <p:cNvSpPr/>
          <p:nvPr/>
        </p:nvSpPr>
        <p:spPr>
          <a:xfrm>
            <a:off x="6906204" y="159059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0" name="直线连接符 269">
            <a:extLst>
              <a:ext uri="{FF2B5EF4-FFF2-40B4-BE49-F238E27FC236}">
                <a16:creationId xmlns:a16="http://schemas.microsoft.com/office/drawing/2014/main" id="{42233888-5C70-2F4B-88F7-DE4D3E1A5EB3}"/>
              </a:ext>
            </a:extLst>
          </p:cNvPr>
          <p:cNvCxnSpPr>
            <a:cxnSpLocks/>
            <a:stCxn id="269" idx="7"/>
            <a:endCxn id="267" idx="3"/>
          </p:cNvCxnSpPr>
          <p:nvPr/>
        </p:nvCxnSpPr>
        <p:spPr>
          <a:xfrm flipV="1">
            <a:off x="7646911" y="997632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9DC49B54-3DED-DC43-AE15-63AD99E12A6F}"/>
              </a:ext>
            </a:extLst>
          </p:cNvPr>
          <p:cNvCxnSpPr>
            <a:cxnSpLocks/>
            <a:stCxn id="269" idx="5"/>
          </p:cNvCxnSpPr>
          <p:nvPr/>
        </p:nvCxnSpPr>
        <p:spPr>
          <a:xfrm>
            <a:off x="7646911" y="2267346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946FB2F3-14D3-5F43-9BEA-DC9755951D68}"/>
              </a:ext>
            </a:extLst>
          </p:cNvPr>
          <p:cNvCxnSpPr>
            <a:cxnSpLocks/>
            <a:endCxn id="268" idx="3"/>
          </p:cNvCxnSpPr>
          <p:nvPr/>
        </p:nvCxnSpPr>
        <p:spPr>
          <a:xfrm flipV="1">
            <a:off x="9395559" y="2309876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8B7B6289-0354-4644-A2BF-410172DBAC89}"/>
              </a:ext>
            </a:extLst>
          </p:cNvPr>
          <p:cNvCxnSpPr>
            <a:cxnSpLocks/>
            <a:endCxn id="268" idx="2"/>
          </p:cNvCxnSpPr>
          <p:nvPr/>
        </p:nvCxnSpPr>
        <p:spPr>
          <a:xfrm>
            <a:off x="7739371" y="1977269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27309CEF-09AE-CE4F-9F19-6D8FA599CA79}"/>
              </a:ext>
            </a:extLst>
          </p:cNvPr>
          <p:cNvCxnSpPr/>
          <p:nvPr/>
        </p:nvCxnSpPr>
        <p:spPr>
          <a:xfrm>
            <a:off x="7773996" y="1785094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622725A-578C-954D-8B44-B71A32FA1E99}"/>
              </a:ext>
            </a:extLst>
          </p:cNvPr>
          <p:cNvSpPr txBox="1"/>
          <p:nvPr/>
        </p:nvSpPr>
        <p:spPr>
          <a:xfrm>
            <a:off x="8252989" y="1357820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ED3FC0A0-1EE5-8C42-A3C5-48D13EAA97D0}"/>
              </a:ext>
            </a:extLst>
          </p:cNvPr>
          <p:cNvSpPr txBox="1"/>
          <p:nvPr/>
        </p:nvSpPr>
        <p:spPr>
          <a:xfrm>
            <a:off x="7877117" y="2546452"/>
            <a:ext cx="4103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24ED9C8-9E40-B743-A426-8B9EF2F54167}"/>
              </a:ext>
            </a:extLst>
          </p:cNvPr>
          <p:cNvSpPr txBox="1"/>
          <p:nvPr/>
        </p:nvSpPr>
        <p:spPr>
          <a:xfrm>
            <a:off x="2666603" y="680388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D4212BB-2945-0447-8765-A507E4E749C4}"/>
              </a:ext>
            </a:extLst>
          </p:cNvPr>
          <p:cNvSpPr txBox="1"/>
          <p:nvPr/>
        </p:nvSpPr>
        <p:spPr>
          <a:xfrm>
            <a:off x="2785122" y="2692523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763A4F8-062F-5342-82F0-A270818E4C74}"/>
              </a:ext>
            </a:extLst>
          </p:cNvPr>
          <p:cNvSpPr txBox="1"/>
          <p:nvPr/>
        </p:nvSpPr>
        <p:spPr>
          <a:xfrm>
            <a:off x="13329766" y="3600103"/>
            <a:ext cx="405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(c)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FFC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（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99.9995%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）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AFA0586-B129-7147-9B8D-27F4CB97C532}"/>
              </a:ext>
            </a:extLst>
          </p:cNvPr>
          <p:cNvSpPr/>
          <p:nvPr/>
        </p:nvSpPr>
        <p:spPr>
          <a:xfrm>
            <a:off x="14856271" y="261644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1E9B501-1162-B344-B0EF-5D2C1F664E7D}"/>
              </a:ext>
            </a:extLst>
          </p:cNvPr>
          <p:cNvCxnSpPr>
            <a:cxnSpLocks/>
            <a:stCxn id="74" idx="5"/>
          </p:cNvCxnSpPr>
          <p:nvPr/>
        </p:nvCxnSpPr>
        <p:spPr>
          <a:xfrm>
            <a:off x="15596978" y="995033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CB50F561-32C9-A24F-828C-3FD2E0C8FAB5}"/>
              </a:ext>
            </a:extLst>
          </p:cNvPr>
          <p:cNvSpPr/>
          <p:nvPr/>
        </p:nvSpPr>
        <p:spPr>
          <a:xfrm>
            <a:off x="13660125" y="2423330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D2354C85-C445-6246-8AF0-836E8EE4A7D9}"/>
              </a:ext>
            </a:extLst>
          </p:cNvPr>
          <p:cNvSpPr/>
          <p:nvPr/>
        </p:nvSpPr>
        <p:spPr>
          <a:xfrm>
            <a:off x="13525937" y="132351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F2CD849-44CC-5249-A21B-CB5D14034DD7}"/>
              </a:ext>
            </a:extLst>
          </p:cNvPr>
          <p:cNvSpPr txBox="1"/>
          <p:nvPr/>
        </p:nvSpPr>
        <p:spPr>
          <a:xfrm>
            <a:off x="13940834" y="756196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F64FE26-A253-214C-811B-C58C2A8AC055}"/>
              </a:ext>
            </a:extLst>
          </p:cNvPr>
          <p:cNvSpPr/>
          <p:nvPr/>
        </p:nvSpPr>
        <p:spPr>
          <a:xfrm>
            <a:off x="14856271" y="31828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EE57133-081F-E649-ABD7-145C158783D1}"/>
              </a:ext>
            </a:extLst>
          </p:cNvPr>
          <p:cNvSpPr/>
          <p:nvPr/>
        </p:nvSpPr>
        <p:spPr>
          <a:xfrm>
            <a:off x="16538283" y="163052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AED7D64-AF8A-6148-A1F1-4C319C4710DB}"/>
              </a:ext>
            </a:extLst>
          </p:cNvPr>
          <p:cNvSpPr/>
          <p:nvPr/>
        </p:nvSpPr>
        <p:spPr>
          <a:xfrm>
            <a:off x="13234708" y="158799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98A0EF0-9ADF-3F41-B678-5FE56B23E025}"/>
              </a:ext>
            </a:extLst>
          </p:cNvPr>
          <p:cNvCxnSpPr>
            <a:cxnSpLocks/>
            <a:stCxn id="76" idx="7"/>
            <a:endCxn id="74" idx="3"/>
          </p:cNvCxnSpPr>
          <p:nvPr/>
        </p:nvCxnSpPr>
        <p:spPr>
          <a:xfrm flipV="1">
            <a:off x="13975416" y="995032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0029ADAA-8250-1445-8696-C46D05C737E2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13975416" y="2264746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E96656B-3AC0-6247-9271-1AA2EAA1C2AD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15724064" y="2307276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42ED4E82-E751-5B4D-8898-B1417DDAC6E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4067875" y="1974670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141ADD4D-54DC-AE4D-BBBF-F43B90416AD0}"/>
              </a:ext>
            </a:extLst>
          </p:cNvPr>
          <p:cNvCxnSpPr/>
          <p:nvPr/>
        </p:nvCxnSpPr>
        <p:spPr>
          <a:xfrm>
            <a:off x="14102501" y="1782494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FF1DA2C-9357-EB4E-B385-930674B44B1D}"/>
              </a:ext>
            </a:extLst>
          </p:cNvPr>
          <p:cNvSpPr txBox="1"/>
          <p:nvPr/>
        </p:nvSpPr>
        <p:spPr>
          <a:xfrm>
            <a:off x="14427607" y="1355221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ED92D1B-383E-EC45-B7BC-1A762CC31272}"/>
              </a:ext>
            </a:extLst>
          </p:cNvPr>
          <p:cNvSpPr txBox="1"/>
          <p:nvPr/>
        </p:nvSpPr>
        <p:spPr>
          <a:xfrm>
            <a:off x="14051735" y="2543853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9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C763A4F8-062F-5342-82F0-A270818E4C74}"/>
              </a:ext>
            </a:extLst>
          </p:cNvPr>
          <p:cNvSpPr txBox="1"/>
          <p:nvPr/>
        </p:nvSpPr>
        <p:spPr>
          <a:xfrm>
            <a:off x="11442527" y="3636765"/>
            <a:ext cx="27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(b)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HATE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AFA0586-B129-7147-9B8D-27F4CB97C532}"/>
              </a:ext>
            </a:extLst>
          </p:cNvPr>
          <p:cNvSpPr/>
          <p:nvPr/>
        </p:nvSpPr>
        <p:spPr>
          <a:xfrm>
            <a:off x="11998891" y="262275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1E9B501-1162-B344-B0EF-5D2C1F664E7D}"/>
              </a:ext>
            </a:extLst>
          </p:cNvPr>
          <p:cNvCxnSpPr>
            <a:cxnSpLocks/>
            <a:stCxn id="74" idx="5"/>
          </p:cNvCxnSpPr>
          <p:nvPr/>
        </p:nvCxnSpPr>
        <p:spPr>
          <a:xfrm>
            <a:off x="12739598" y="1001338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CB50F561-32C9-A24F-828C-3FD2E0C8FAB5}"/>
              </a:ext>
            </a:extLst>
          </p:cNvPr>
          <p:cNvSpPr/>
          <p:nvPr/>
        </p:nvSpPr>
        <p:spPr>
          <a:xfrm>
            <a:off x="10802745" y="2429635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D2354C85-C445-6246-8AF0-836E8EE4A7D9}"/>
              </a:ext>
            </a:extLst>
          </p:cNvPr>
          <p:cNvSpPr/>
          <p:nvPr/>
        </p:nvSpPr>
        <p:spPr>
          <a:xfrm>
            <a:off x="10668557" y="138656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F2CD849-44CC-5249-A21B-CB5D14034DD7}"/>
              </a:ext>
            </a:extLst>
          </p:cNvPr>
          <p:cNvSpPr txBox="1"/>
          <p:nvPr/>
        </p:nvSpPr>
        <p:spPr>
          <a:xfrm>
            <a:off x="11083454" y="762501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F64FE26-A253-214C-811B-C58C2A8AC055}"/>
              </a:ext>
            </a:extLst>
          </p:cNvPr>
          <p:cNvSpPr/>
          <p:nvPr/>
        </p:nvSpPr>
        <p:spPr>
          <a:xfrm>
            <a:off x="11998891" y="324589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EE57133-081F-E649-ABD7-145C158783D1}"/>
              </a:ext>
            </a:extLst>
          </p:cNvPr>
          <p:cNvSpPr/>
          <p:nvPr/>
        </p:nvSpPr>
        <p:spPr>
          <a:xfrm>
            <a:off x="13680903" y="1636833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AED7D64-AF8A-6148-A1F1-4C319C4710DB}"/>
              </a:ext>
            </a:extLst>
          </p:cNvPr>
          <p:cNvSpPr/>
          <p:nvPr/>
        </p:nvSpPr>
        <p:spPr>
          <a:xfrm>
            <a:off x="10377328" y="1594303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98A0EF0-9ADF-3F41-B678-5FE56B23E025}"/>
              </a:ext>
            </a:extLst>
          </p:cNvPr>
          <p:cNvCxnSpPr>
            <a:cxnSpLocks/>
            <a:stCxn id="76" idx="7"/>
            <a:endCxn id="74" idx="3"/>
          </p:cNvCxnSpPr>
          <p:nvPr/>
        </p:nvCxnSpPr>
        <p:spPr>
          <a:xfrm flipV="1">
            <a:off x="11118036" y="1001337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0029ADAA-8250-1445-8696-C46D05C737E2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11118036" y="2271051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E96656B-3AC0-6247-9271-1AA2EAA1C2AD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12866684" y="2313581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42ED4E82-E751-5B4D-8898-B1417DDAC6E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1210495" y="1980975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141ADD4D-54DC-AE4D-BBBF-F43B90416AD0}"/>
              </a:ext>
            </a:extLst>
          </p:cNvPr>
          <p:cNvCxnSpPr/>
          <p:nvPr/>
        </p:nvCxnSpPr>
        <p:spPr>
          <a:xfrm>
            <a:off x="11245121" y="1788799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FF1DA2C-9357-EB4E-B385-930674B44B1D}"/>
              </a:ext>
            </a:extLst>
          </p:cNvPr>
          <p:cNvSpPr txBox="1"/>
          <p:nvPr/>
        </p:nvSpPr>
        <p:spPr>
          <a:xfrm>
            <a:off x="11570227" y="1361526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ED92D1B-383E-EC45-B7BC-1A762CC31272}"/>
              </a:ext>
            </a:extLst>
          </p:cNvPr>
          <p:cNvSpPr txBox="1"/>
          <p:nvPr/>
        </p:nvSpPr>
        <p:spPr>
          <a:xfrm>
            <a:off x="11194355" y="2550158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8216AC2-7623-BC43-A898-435FE92761F6}"/>
              </a:ext>
            </a:extLst>
          </p:cNvPr>
          <p:cNvSpPr txBox="1"/>
          <p:nvPr/>
        </p:nvSpPr>
        <p:spPr>
          <a:xfrm>
            <a:off x="3474411" y="3620347"/>
            <a:ext cx="515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(a)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TEAVAR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（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99.9995%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699E4B-A43A-6748-B72B-1DEEAA3DC652}"/>
              </a:ext>
            </a:extLst>
          </p:cNvPr>
          <p:cNvSpPr/>
          <p:nvPr/>
        </p:nvSpPr>
        <p:spPr>
          <a:xfrm>
            <a:off x="5647463" y="262275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0E00D8A5-DB5A-D14F-9241-84B7DBFF1DCC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6388170" y="1001338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形状 51">
            <a:extLst>
              <a:ext uri="{FF2B5EF4-FFF2-40B4-BE49-F238E27FC236}">
                <a16:creationId xmlns:a16="http://schemas.microsoft.com/office/drawing/2014/main" id="{2334FF4B-8AA4-D740-8D88-B04B218AA340}"/>
              </a:ext>
            </a:extLst>
          </p:cNvPr>
          <p:cNvSpPr/>
          <p:nvPr/>
        </p:nvSpPr>
        <p:spPr>
          <a:xfrm>
            <a:off x="4451317" y="2429635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3" name="任意形状 52">
            <a:extLst>
              <a:ext uri="{FF2B5EF4-FFF2-40B4-BE49-F238E27FC236}">
                <a16:creationId xmlns:a16="http://schemas.microsoft.com/office/drawing/2014/main" id="{6B86754C-7BCE-BA40-B812-D5D46E3C670E}"/>
              </a:ext>
            </a:extLst>
          </p:cNvPr>
          <p:cNvSpPr/>
          <p:nvPr/>
        </p:nvSpPr>
        <p:spPr>
          <a:xfrm>
            <a:off x="4317129" y="138656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FA382E-46A4-8E4A-8635-19C4BC8982ED}"/>
              </a:ext>
            </a:extLst>
          </p:cNvPr>
          <p:cNvSpPr txBox="1"/>
          <p:nvPr/>
        </p:nvSpPr>
        <p:spPr>
          <a:xfrm>
            <a:off x="4732026" y="762501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A82A1B5-DF30-8547-B62F-B84126D56F66}"/>
              </a:ext>
            </a:extLst>
          </p:cNvPr>
          <p:cNvSpPr/>
          <p:nvPr/>
        </p:nvSpPr>
        <p:spPr>
          <a:xfrm>
            <a:off x="5647463" y="324589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DA2BBC5-6770-7E4C-8DB5-D3AC3F6BDB2A}"/>
              </a:ext>
            </a:extLst>
          </p:cNvPr>
          <p:cNvSpPr/>
          <p:nvPr/>
        </p:nvSpPr>
        <p:spPr>
          <a:xfrm>
            <a:off x="7329475" y="1636833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DBD96C5-DE7B-B741-8954-08A0088845E5}"/>
              </a:ext>
            </a:extLst>
          </p:cNvPr>
          <p:cNvSpPr/>
          <p:nvPr/>
        </p:nvSpPr>
        <p:spPr>
          <a:xfrm>
            <a:off x="4025900" y="1594303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0FAF377F-0E11-9E46-8EBF-F2ED16376870}"/>
              </a:ext>
            </a:extLst>
          </p:cNvPr>
          <p:cNvCxnSpPr>
            <a:cxnSpLocks/>
            <a:stCxn id="57" idx="7"/>
            <a:endCxn id="55" idx="3"/>
          </p:cNvCxnSpPr>
          <p:nvPr/>
        </p:nvCxnSpPr>
        <p:spPr>
          <a:xfrm flipV="1">
            <a:off x="4766608" y="1001337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D5ACD387-5CE9-B34B-90E1-8909B713B9B0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4766608" y="2271051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9D9439B9-EF2F-8441-A631-DE5D3C91E49A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6515256" y="2313581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EAACF70C-7832-0340-939C-D3F9B73CCF2C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4859067" y="1980975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47FF6521-4777-334E-96D4-2051DD898274}"/>
              </a:ext>
            </a:extLst>
          </p:cNvPr>
          <p:cNvCxnSpPr/>
          <p:nvPr/>
        </p:nvCxnSpPr>
        <p:spPr>
          <a:xfrm>
            <a:off x="4893693" y="1788799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59E729B-C6EA-F440-9305-893DDAAD8647}"/>
              </a:ext>
            </a:extLst>
          </p:cNvPr>
          <p:cNvSpPr txBox="1"/>
          <p:nvPr/>
        </p:nvSpPr>
        <p:spPr>
          <a:xfrm>
            <a:off x="5218799" y="1361526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CA631D1-B109-734D-882E-746992DB84FB}"/>
              </a:ext>
            </a:extLst>
          </p:cNvPr>
          <p:cNvSpPr txBox="1"/>
          <p:nvPr/>
        </p:nvSpPr>
        <p:spPr>
          <a:xfrm>
            <a:off x="4842927" y="2550158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任意形状 68">
            <a:extLst>
              <a:ext uri="{FF2B5EF4-FFF2-40B4-BE49-F238E27FC236}">
                <a16:creationId xmlns:a16="http://schemas.microsoft.com/office/drawing/2014/main" id="{FD85D317-DEDD-7743-AAC7-2E53074FAA62}"/>
              </a:ext>
            </a:extLst>
          </p:cNvPr>
          <p:cNvSpPr/>
          <p:nvPr/>
        </p:nvSpPr>
        <p:spPr>
          <a:xfrm>
            <a:off x="4974713" y="1087778"/>
            <a:ext cx="2258130" cy="656870"/>
          </a:xfrm>
          <a:custGeom>
            <a:avLst/>
            <a:gdLst>
              <a:gd name="connsiteX0" fmla="*/ 0 w 2370666"/>
              <a:gd name="connsiteY0" fmla="*/ 677631 h 677631"/>
              <a:gd name="connsiteX1" fmla="*/ 1168400 w 2370666"/>
              <a:gd name="connsiteY1" fmla="*/ 298 h 677631"/>
              <a:gd name="connsiteX2" fmla="*/ 2370666 w 2370666"/>
              <a:gd name="connsiteY2" fmla="*/ 609898 h 67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666" h="677631">
                <a:moveTo>
                  <a:pt x="0" y="677631"/>
                </a:moveTo>
                <a:cubicBezTo>
                  <a:pt x="386644" y="344609"/>
                  <a:pt x="773289" y="11587"/>
                  <a:pt x="1168400" y="298"/>
                </a:cubicBezTo>
                <a:cubicBezTo>
                  <a:pt x="1563511" y="-10991"/>
                  <a:pt x="1967088" y="299453"/>
                  <a:pt x="2370666" y="60989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29C6CEB-2F32-1B4F-BBD7-216E09FAA1C0}"/>
              </a:ext>
            </a:extLst>
          </p:cNvPr>
          <p:cNvCxnSpPr/>
          <p:nvPr/>
        </p:nvCxnSpPr>
        <p:spPr>
          <a:xfrm>
            <a:off x="4893692" y="2177934"/>
            <a:ext cx="24357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任意形状 84">
            <a:extLst>
              <a:ext uri="{FF2B5EF4-FFF2-40B4-BE49-F238E27FC236}">
                <a16:creationId xmlns:a16="http://schemas.microsoft.com/office/drawing/2014/main" id="{C4C19803-582F-494D-830B-AF284BBCD1BA}"/>
              </a:ext>
            </a:extLst>
          </p:cNvPr>
          <p:cNvSpPr/>
          <p:nvPr/>
        </p:nvSpPr>
        <p:spPr>
          <a:xfrm>
            <a:off x="4801059" y="2219385"/>
            <a:ext cx="2470407" cy="483506"/>
          </a:xfrm>
          <a:custGeom>
            <a:avLst/>
            <a:gdLst>
              <a:gd name="connsiteX0" fmla="*/ 0 w 2286000"/>
              <a:gd name="connsiteY0" fmla="*/ 0 h 457424"/>
              <a:gd name="connsiteX1" fmla="*/ 1130968 w 2286000"/>
              <a:gd name="connsiteY1" fmla="*/ 457200 h 457424"/>
              <a:gd name="connsiteX2" fmla="*/ 2286000 w 2286000"/>
              <a:gd name="connsiteY2" fmla="*/ 48126 h 4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57424">
                <a:moveTo>
                  <a:pt x="0" y="0"/>
                </a:moveTo>
                <a:cubicBezTo>
                  <a:pt x="374984" y="224589"/>
                  <a:pt x="749968" y="449179"/>
                  <a:pt x="1130968" y="457200"/>
                </a:cubicBezTo>
                <a:cubicBezTo>
                  <a:pt x="1511968" y="465221"/>
                  <a:pt x="1898984" y="256673"/>
                  <a:pt x="2286000" y="4812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32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>
            <a:extLst>
              <a:ext uri="{FF2B5EF4-FFF2-40B4-BE49-F238E27FC236}">
                <a16:creationId xmlns:a16="http://schemas.microsoft.com/office/drawing/2014/main" id="{D6EB91DB-56BF-154A-97F8-67F867C582AF}"/>
              </a:ext>
            </a:extLst>
          </p:cNvPr>
          <p:cNvSpPr txBox="1"/>
          <p:nvPr/>
        </p:nvSpPr>
        <p:spPr>
          <a:xfrm>
            <a:off x="409732" y="3600103"/>
            <a:ext cx="387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(a)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链路出错概率</a:t>
            </a: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B94A9054-3623-904B-A098-9ED9A338DE2A}"/>
              </a:ext>
            </a:extLst>
          </p:cNvPr>
          <p:cNvSpPr/>
          <p:nvPr/>
        </p:nvSpPr>
        <p:spPr>
          <a:xfrm>
            <a:off x="1761667" y="254896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B8A88954-4A44-7E49-91B1-99506C572598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2502374" y="927553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2F4AACAF-2681-2341-B4FC-C46C4B8B90BE}"/>
              </a:ext>
            </a:extLst>
          </p:cNvPr>
          <p:cNvSpPr txBox="1"/>
          <p:nvPr/>
        </p:nvSpPr>
        <p:spPr>
          <a:xfrm>
            <a:off x="726176" y="739593"/>
            <a:ext cx="8207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1E8507D-89EC-7541-932F-A75EA1C44452}"/>
              </a:ext>
            </a:extLst>
          </p:cNvPr>
          <p:cNvSpPr/>
          <p:nvPr/>
        </p:nvSpPr>
        <p:spPr>
          <a:xfrm>
            <a:off x="1761667" y="25080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C8949841-3A14-FF46-A96A-85672BF1CB7D}"/>
              </a:ext>
            </a:extLst>
          </p:cNvPr>
          <p:cNvSpPr/>
          <p:nvPr/>
        </p:nvSpPr>
        <p:spPr>
          <a:xfrm>
            <a:off x="3443679" y="156304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04C7EA81-619E-9545-ABCB-7440BD3AB0A3}"/>
              </a:ext>
            </a:extLst>
          </p:cNvPr>
          <p:cNvSpPr/>
          <p:nvPr/>
        </p:nvSpPr>
        <p:spPr>
          <a:xfrm>
            <a:off x="140104" y="15205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32EE6A31-BE2E-724E-954B-DE51DFAF3362}"/>
              </a:ext>
            </a:extLst>
          </p:cNvPr>
          <p:cNvCxnSpPr>
            <a:cxnSpLocks/>
            <a:stCxn id="181" idx="7"/>
            <a:endCxn id="179" idx="3"/>
          </p:cNvCxnSpPr>
          <p:nvPr/>
        </p:nvCxnSpPr>
        <p:spPr>
          <a:xfrm flipV="1">
            <a:off x="880812" y="927552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FA5757A5-D006-0048-BD65-F880808AB117}"/>
              </a:ext>
            </a:extLst>
          </p:cNvPr>
          <p:cNvCxnSpPr>
            <a:cxnSpLocks/>
            <a:stCxn id="181" idx="5"/>
          </p:cNvCxnSpPr>
          <p:nvPr/>
        </p:nvCxnSpPr>
        <p:spPr>
          <a:xfrm>
            <a:off x="880812" y="2197266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38A8C8EA-8A55-7344-9CD9-7E4E41258C56}"/>
              </a:ext>
            </a:extLst>
          </p:cNvPr>
          <p:cNvCxnSpPr>
            <a:cxnSpLocks/>
            <a:endCxn id="180" idx="3"/>
          </p:cNvCxnSpPr>
          <p:nvPr/>
        </p:nvCxnSpPr>
        <p:spPr>
          <a:xfrm flipV="1">
            <a:off x="2629460" y="2239796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3ED20F53-2556-B04B-94F1-6282A4838EAA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973271" y="1907190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61FB91-6C49-AC46-89A4-648EA7A8687E}"/>
              </a:ext>
            </a:extLst>
          </p:cNvPr>
          <p:cNvSpPr txBox="1"/>
          <p:nvPr/>
        </p:nvSpPr>
        <p:spPr>
          <a:xfrm>
            <a:off x="1124511" y="1423294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535FE42-6653-FC41-9E7B-381D3F053DE0}"/>
              </a:ext>
            </a:extLst>
          </p:cNvPr>
          <p:cNvSpPr txBox="1"/>
          <p:nvPr/>
        </p:nvSpPr>
        <p:spPr>
          <a:xfrm>
            <a:off x="921555" y="2541543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24ED9C8-9E40-B743-A426-8B9EF2F54167}"/>
              </a:ext>
            </a:extLst>
          </p:cNvPr>
          <p:cNvSpPr txBox="1"/>
          <p:nvPr/>
        </p:nvSpPr>
        <p:spPr>
          <a:xfrm>
            <a:off x="2666603" y="680388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D4212BB-2945-0447-8765-A507E4E749C4}"/>
              </a:ext>
            </a:extLst>
          </p:cNvPr>
          <p:cNvSpPr txBox="1"/>
          <p:nvPr/>
        </p:nvSpPr>
        <p:spPr>
          <a:xfrm>
            <a:off x="2785122" y="2692523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763A4F8-062F-5342-82F0-A270818E4C74}"/>
              </a:ext>
            </a:extLst>
          </p:cNvPr>
          <p:cNvSpPr txBox="1"/>
          <p:nvPr/>
        </p:nvSpPr>
        <p:spPr>
          <a:xfrm>
            <a:off x="5624290" y="3652161"/>
            <a:ext cx="205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(b)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FFC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AFA0586-B129-7147-9B8D-27F4CB97C532}"/>
              </a:ext>
            </a:extLst>
          </p:cNvPr>
          <p:cNvSpPr/>
          <p:nvPr/>
        </p:nvSpPr>
        <p:spPr>
          <a:xfrm>
            <a:off x="6128176" y="259568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1E9B501-1162-B344-B0EF-5D2C1F664E7D}"/>
              </a:ext>
            </a:extLst>
          </p:cNvPr>
          <p:cNvCxnSpPr>
            <a:cxnSpLocks/>
            <a:stCxn id="74" idx="5"/>
          </p:cNvCxnSpPr>
          <p:nvPr/>
        </p:nvCxnSpPr>
        <p:spPr>
          <a:xfrm>
            <a:off x="6868883" y="974267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CB50F561-32C9-A24F-828C-3FD2E0C8FAB5}"/>
              </a:ext>
            </a:extLst>
          </p:cNvPr>
          <p:cNvSpPr/>
          <p:nvPr/>
        </p:nvSpPr>
        <p:spPr>
          <a:xfrm>
            <a:off x="4932030" y="2402564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D2354C85-C445-6246-8AF0-836E8EE4A7D9}"/>
              </a:ext>
            </a:extLst>
          </p:cNvPr>
          <p:cNvSpPr/>
          <p:nvPr/>
        </p:nvSpPr>
        <p:spPr>
          <a:xfrm>
            <a:off x="4797842" y="111585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F2CD849-44CC-5249-A21B-CB5D14034DD7}"/>
              </a:ext>
            </a:extLst>
          </p:cNvPr>
          <p:cNvSpPr txBox="1"/>
          <p:nvPr/>
        </p:nvSpPr>
        <p:spPr>
          <a:xfrm>
            <a:off x="5212739" y="735430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F64FE26-A253-214C-811B-C58C2A8AC055}"/>
              </a:ext>
            </a:extLst>
          </p:cNvPr>
          <p:cNvSpPr/>
          <p:nvPr/>
        </p:nvSpPr>
        <p:spPr>
          <a:xfrm>
            <a:off x="6128176" y="2975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EE57133-081F-E649-ABD7-145C158783D1}"/>
              </a:ext>
            </a:extLst>
          </p:cNvPr>
          <p:cNvSpPr/>
          <p:nvPr/>
        </p:nvSpPr>
        <p:spPr>
          <a:xfrm>
            <a:off x="7810188" y="160976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AED7D64-AF8A-6148-A1F1-4C319C4710DB}"/>
              </a:ext>
            </a:extLst>
          </p:cNvPr>
          <p:cNvSpPr/>
          <p:nvPr/>
        </p:nvSpPr>
        <p:spPr>
          <a:xfrm>
            <a:off x="4506613" y="156723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98A0EF0-9ADF-3F41-B678-5FE56B23E025}"/>
              </a:ext>
            </a:extLst>
          </p:cNvPr>
          <p:cNvCxnSpPr>
            <a:cxnSpLocks/>
            <a:stCxn id="76" idx="7"/>
            <a:endCxn id="74" idx="3"/>
          </p:cNvCxnSpPr>
          <p:nvPr/>
        </p:nvCxnSpPr>
        <p:spPr>
          <a:xfrm flipV="1">
            <a:off x="5247321" y="974266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0029ADAA-8250-1445-8696-C46D05C737E2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5247321" y="2243980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E96656B-3AC0-6247-9271-1AA2EAA1C2AD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6995969" y="2286510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42ED4E82-E751-5B4D-8898-B1417DDAC6E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5339780" y="1953904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141ADD4D-54DC-AE4D-BBBF-F43B90416AD0}"/>
              </a:ext>
            </a:extLst>
          </p:cNvPr>
          <p:cNvCxnSpPr/>
          <p:nvPr/>
        </p:nvCxnSpPr>
        <p:spPr>
          <a:xfrm>
            <a:off x="5374406" y="1761728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FF1DA2C-9357-EB4E-B385-930674B44B1D}"/>
              </a:ext>
            </a:extLst>
          </p:cNvPr>
          <p:cNvSpPr txBox="1"/>
          <p:nvPr/>
        </p:nvSpPr>
        <p:spPr>
          <a:xfrm>
            <a:off x="5699512" y="1334455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ED92D1B-383E-EC45-B7BC-1A762CC31272}"/>
              </a:ext>
            </a:extLst>
          </p:cNvPr>
          <p:cNvSpPr txBox="1"/>
          <p:nvPr/>
        </p:nvSpPr>
        <p:spPr>
          <a:xfrm>
            <a:off x="5323640" y="2523087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D4E153A-D438-0346-A957-F0D57A36C3C0}"/>
              </a:ext>
            </a:extLst>
          </p:cNvPr>
          <p:cNvSpPr txBox="1"/>
          <p:nvPr/>
        </p:nvSpPr>
        <p:spPr>
          <a:xfrm>
            <a:off x="9412765" y="3647173"/>
            <a:ext cx="336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(c)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TEAVAR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0050B35-491E-EB46-95F4-E400B378A9F9}"/>
              </a:ext>
            </a:extLst>
          </p:cNvPr>
          <p:cNvSpPr/>
          <p:nvPr/>
        </p:nvSpPr>
        <p:spPr>
          <a:xfrm>
            <a:off x="10600432" y="259951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4EDDBD3-A4DC-4D41-A44E-6AF41150E851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11341139" y="978100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形状 51">
            <a:extLst>
              <a:ext uri="{FF2B5EF4-FFF2-40B4-BE49-F238E27FC236}">
                <a16:creationId xmlns:a16="http://schemas.microsoft.com/office/drawing/2014/main" id="{C698DBDD-F829-814E-8C7B-9B56427C974A}"/>
              </a:ext>
            </a:extLst>
          </p:cNvPr>
          <p:cNvSpPr/>
          <p:nvPr/>
        </p:nvSpPr>
        <p:spPr>
          <a:xfrm>
            <a:off x="9404286" y="2406397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3" name="任意形状 52">
            <a:extLst>
              <a:ext uri="{FF2B5EF4-FFF2-40B4-BE49-F238E27FC236}">
                <a16:creationId xmlns:a16="http://schemas.microsoft.com/office/drawing/2014/main" id="{631FE7BA-C8EF-304C-A806-ADCABE9C20D7}"/>
              </a:ext>
            </a:extLst>
          </p:cNvPr>
          <p:cNvSpPr/>
          <p:nvPr/>
        </p:nvSpPr>
        <p:spPr>
          <a:xfrm>
            <a:off x="9270098" y="115418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32EFD27-46A3-1345-9EAF-8FC80A134692}"/>
              </a:ext>
            </a:extLst>
          </p:cNvPr>
          <p:cNvSpPr txBox="1"/>
          <p:nvPr/>
        </p:nvSpPr>
        <p:spPr>
          <a:xfrm>
            <a:off x="9941475" y="739263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E72CB9B-C770-8B48-837F-9A403E1D4019}"/>
              </a:ext>
            </a:extLst>
          </p:cNvPr>
          <p:cNvSpPr/>
          <p:nvPr/>
        </p:nvSpPr>
        <p:spPr>
          <a:xfrm>
            <a:off x="10600432" y="30135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A684AF0-F0F3-9C46-BB81-5B3F9E4CC9DD}"/>
              </a:ext>
            </a:extLst>
          </p:cNvPr>
          <p:cNvSpPr/>
          <p:nvPr/>
        </p:nvSpPr>
        <p:spPr>
          <a:xfrm>
            <a:off x="12282444" y="1613595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1E6F5ED7-A5D6-7F42-AC05-F154E023E518}"/>
              </a:ext>
            </a:extLst>
          </p:cNvPr>
          <p:cNvSpPr/>
          <p:nvPr/>
        </p:nvSpPr>
        <p:spPr>
          <a:xfrm>
            <a:off x="8978869" y="1571065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34ACB29-9F4B-4E4A-BB81-A0425063C81F}"/>
              </a:ext>
            </a:extLst>
          </p:cNvPr>
          <p:cNvCxnSpPr>
            <a:cxnSpLocks/>
            <a:stCxn id="57" idx="7"/>
            <a:endCxn id="55" idx="3"/>
          </p:cNvCxnSpPr>
          <p:nvPr/>
        </p:nvCxnSpPr>
        <p:spPr>
          <a:xfrm flipV="1">
            <a:off x="9719577" y="978099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AF3EC390-AD3E-6047-934A-6D0CDF46FA7B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9719577" y="2247813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8BCF3613-8A3C-174D-AAE1-74A5F2A00F68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11468225" y="2290343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ADC9989-5381-E84E-BC8C-5BAFF8D62640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9812036" y="1957737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69A244-0B7E-C743-9330-EB93FBFDBA48}"/>
              </a:ext>
            </a:extLst>
          </p:cNvPr>
          <p:cNvCxnSpPr/>
          <p:nvPr/>
        </p:nvCxnSpPr>
        <p:spPr>
          <a:xfrm>
            <a:off x="9846662" y="1765561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1DE0E2C-3A39-AC42-A401-BF52EF0D647F}"/>
              </a:ext>
            </a:extLst>
          </p:cNvPr>
          <p:cNvSpPr txBox="1"/>
          <p:nvPr/>
        </p:nvSpPr>
        <p:spPr>
          <a:xfrm>
            <a:off x="10428248" y="1338288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A1C8F19-6AF4-CB44-91DF-88882520AFEA}"/>
              </a:ext>
            </a:extLst>
          </p:cNvPr>
          <p:cNvSpPr txBox="1"/>
          <p:nvPr/>
        </p:nvSpPr>
        <p:spPr>
          <a:xfrm>
            <a:off x="10052376" y="2526920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82FF2E-F448-574D-AD33-F4A53C4793E3}"/>
              </a:ext>
            </a:extLst>
          </p:cNvPr>
          <p:cNvSpPr txBox="1"/>
          <p:nvPr/>
        </p:nvSpPr>
        <p:spPr>
          <a:xfrm>
            <a:off x="14174462" y="3641508"/>
            <a:ext cx="336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(d)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HATE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45E0255-ECD6-0140-B2AD-EE0B4DE8FE01}"/>
              </a:ext>
            </a:extLst>
          </p:cNvPr>
          <p:cNvSpPr/>
          <p:nvPr/>
        </p:nvSpPr>
        <p:spPr>
          <a:xfrm>
            <a:off x="15011946" y="259568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5326C13B-FF69-6345-8A24-ECA05DA061BB}"/>
              </a:ext>
            </a:extLst>
          </p:cNvPr>
          <p:cNvCxnSpPr>
            <a:cxnSpLocks/>
            <a:stCxn id="104" idx="5"/>
          </p:cNvCxnSpPr>
          <p:nvPr/>
        </p:nvCxnSpPr>
        <p:spPr>
          <a:xfrm>
            <a:off x="15752653" y="974267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任意形状 100">
            <a:extLst>
              <a:ext uri="{FF2B5EF4-FFF2-40B4-BE49-F238E27FC236}">
                <a16:creationId xmlns:a16="http://schemas.microsoft.com/office/drawing/2014/main" id="{24AFA2F7-7482-B540-8C93-3C89BDF93D2C}"/>
              </a:ext>
            </a:extLst>
          </p:cNvPr>
          <p:cNvSpPr/>
          <p:nvPr/>
        </p:nvSpPr>
        <p:spPr>
          <a:xfrm>
            <a:off x="13815800" y="2402564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2" name="任意形状 101">
            <a:extLst>
              <a:ext uri="{FF2B5EF4-FFF2-40B4-BE49-F238E27FC236}">
                <a16:creationId xmlns:a16="http://schemas.microsoft.com/office/drawing/2014/main" id="{2FD028D0-F815-1840-ACC3-8967474CFD31}"/>
              </a:ext>
            </a:extLst>
          </p:cNvPr>
          <p:cNvSpPr/>
          <p:nvPr/>
        </p:nvSpPr>
        <p:spPr>
          <a:xfrm>
            <a:off x="13681612" y="111585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48964AE-3BBD-BD40-9FF4-0C9E7A5A13BE}"/>
              </a:ext>
            </a:extLst>
          </p:cNvPr>
          <p:cNvSpPr txBox="1"/>
          <p:nvPr/>
        </p:nvSpPr>
        <p:spPr>
          <a:xfrm>
            <a:off x="14097610" y="619307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B2F5C4E-6EC1-9145-8A5D-69719D3E3946}"/>
              </a:ext>
            </a:extLst>
          </p:cNvPr>
          <p:cNvSpPr/>
          <p:nvPr/>
        </p:nvSpPr>
        <p:spPr>
          <a:xfrm>
            <a:off x="15011946" y="2975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3033743C-1B06-5D40-8264-D47153675FD7}"/>
              </a:ext>
            </a:extLst>
          </p:cNvPr>
          <p:cNvSpPr/>
          <p:nvPr/>
        </p:nvSpPr>
        <p:spPr>
          <a:xfrm>
            <a:off x="16693958" y="160976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40072AEE-45F5-9B4F-A229-E13A3F89982E}"/>
              </a:ext>
            </a:extLst>
          </p:cNvPr>
          <p:cNvSpPr/>
          <p:nvPr/>
        </p:nvSpPr>
        <p:spPr>
          <a:xfrm>
            <a:off x="13390383" y="156723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77D989A7-936C-5C4F-98EA-E1769A0D6E39}"/>
              </a:ext>
            </a:extLst>
          </p:cNvPr>
          <p:cNvCxnSpPr>
            <a:cxnSpLocks/>
            <a:stCxn id="107" idx="7"/>
            <a:endCxn id="104" idx="3"/>
          </p:cNvCxnSpPr>
          <p:nvPr/>
        </p:nvCxnSpPr>
        <p:spPr>
          <a:xfrm flipV="1">
            <a:off x="14131091" y="974266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FDDC3B2C-23C7-BE4B-865B-D042AA5C5B4C}"/>
              </a:ext>
            </a:extLst>
          </p:cNvPr>
          <p:cNvCxnSpPr>
            <a:cxnSpLocks/>
            <a:stCxn id="107" idx="5"/>
          </p:cNvCxnSpPr>
          <p:nvPr/>
        </p:nvCxnSpPr>
        <p:spPr>
          <a:xfrm>
            <a:off x="14131091" y="2243980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49C1EAD0-0682-D348-872A-44D83F62CA14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15879739" y="2286510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61FE303C-79FA-D640-97C8-F6FEDB5C19A9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14223550" y="1953904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74D555ED-C8C6-5349-999D-D5B6F420162A}"/>
              </a:ext>
            </a:extLst>
          </p:cNvPr>
          <p:cNvCxnSpPr/>
          <p:nvPr/>
        </p:nvCxnSpPr>
        <p:spPr>
          <a:xfrm>
            <a:off x="14302794" y="1865598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EC34754-5B2D-814E-8E14-2EAB9E11DDF5}"/>
              </a:ext>
            </a:extLst>
          </p:cNvPr>
          <p:cNvSpPr txBox="1"/>
          <p:nvPr/>
        </p:nvSpPr>
        <p:spPr>
          <a:xfrm>
            <a:off x="15315556" y="1487605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8B8270E-8F7A-9D41-A484-576A4AEC1DAE}"/>
              </a:ext>
            </a:extLst>
          </p:cNvPr>
          <p:cNvSpPr txBox="1"/>
          <p:nvPr/>
        </p:nvSpPr>
        <p:spPr>
          <a:xfrm>
            <a:off x="14401277" y="2775844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任意形状 114">
            <a:extLst>
              <a:ext uri="{FF2B5EF4-FFF2-40B4-BE49-F238E27FC236}">
                <a16:creationId xmlns:a16="http://schemas.microsoft.com/office/drawing/2014/main" id="{9A44BDCD-49CF-3448-9C28-446DE883CB15}"/>
              </a:ext>
            </a:extLst>
          </p:cNvPr>
          <p:cNvSpPr/>
          <p:nvPr/>
        </p:nvSpPr>
        <p:spPr>
          <a:xfrm>
            <a:off x="14339196" y="1060707"/>
            <a:ext cx="2258130" cy="656870"/>
          </a:xfrm>
          <a:custGeom>
            <a:avLst/>
            <a:gdLst>
              <a:gd name="connsiteX0" fmla="*/ 0 w 2370666"/>
              <a:gd name="connsiteY0" fmla="*/ 677631 h 677631"/>
              <a:gd name="connsiteX1" fmla="*/ 1168400 w 2370666"/>
              <a:gd name="connsiteY1" fmla="*/ 298 h 677631"/>
              <a:gd name="connsiteX2" fmla="*/ 2370666 w 2370666"/>
              <a:gd name="connsiteY2" fmla="*/ 609898 h 67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666" h="677631">
                <a:moveTo>
                  <a:pt x="0" y="677631"/>
                </a:moveTo>
                <a:cubicBezTo>
                  <a:pt x="386644" y="344609"/>
                  <a:pt x="773289" y="11587"/>
                  <a:pt x="1168400" y="298"/>
                </a:cubicBezTo>
                <a:cubicBezTo>
                  <a:pt x="1563511" y="-10991"/>
                  <a:pt x="1967088" y="299453"/>
                  <a:pt x="2370666" y="60989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816A78FF-8BC1-0244-A039-64EA02139EA6}"/>
              </a:ext>
            </a:extLst>
          </p:cNvPr>
          <p:cNvCxnSpPr/>
          <p:nvPr/>
        </p:nvCxnSpPr>
        <p:spPr>
          <a:xfrm>
            <a:off x="14258175" y="2074256"/>
            <a:ext cx="24357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CF56004-3990-0047-A7C1-B45A56ED4B39}"/>
              </a:ext>
            </a:extLst>
          </p:cNvPr>
          <p:cNvSpPr/>
          <p:nvPr/>
        </p:nvSpPr>
        <p:spPr>
          <a:xfrm>
            <a:off x="14165542" y="2192314"/>
            <a:ext cx="2470407" cy="445555"/>
          </a:xfrm>
          <a:custGeom>
            <a:avLst/>
            <a:gdLst>
              <a:gd name="connsiteX0" fmla="*/ 0 w 2286000"/>
              <a:gd name="connsiteY0" fmla="*/ 0 h 457424"/>
              <a:gd name="connsiteX1" fmla="*/ 1130968 w 2286000"/>
              <a:gd name="connsiteY1" fmla="*/ 457200 h 457424"/>
              <a:gd name="connsiteX2" fmla="*/ 2286000 w 2286000"/>
              <a:gd name="connsiteY2" fmla="*/ 48126 h 4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57424">
                <a:moveTo>
                  <a:pt x="0" y="0"/>
                </a:moveTo>
                <a:cubicBezTo>
                  <a:pt x="374984" y="224589"/>
                  <a:pt x="749968" y="449179"/>
                  <a:pt x="1130968" y="457200"/>
                </a:cubicBezTo>
                <a:cubicBezTo>
                  <a:pt x="1511968" y="465221"/>
                  <a:pt x="1898984" y="256673"/>
                  <a:pt x="2286000" y="4812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08E68BE-2AEC-AA41-989F-62A8446C07A5}"/>
              </a:ext>
            </a:extLst>
          </p:cNvPr>
          <p:cNvSpPr txBox="1"/>
          <p:nvPr/>
        </p:nvSpPr>
        <p:spPr>
          <a:xfrm>
            <a:off x="14684273" y="1116125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347DD88-6C4C-7342-8148-1935DCB761AB}"/>
              </a:ext>
            </a:extLst>
          </p:cNvPr>
          <p:cNvSpPr txBox="1"/>
          <p:nvPr/>
        </p:nvSpPr>
        <p:spPr>
          <a:xfrm>
            <a:off x="14825385" y="1859652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DA4BE90-A6F5-1841-913A-1282EE1BA2A5}"/>
              </a:ext>
            </a:extLst>
          </p:cNvPr>
          <p:cNvSpPr txBox="1"/>
          <p:nvPr/>
        </p:nvSpPr>
        <p:spPr>
          <a:xfrm>
            <a:off x="15954663" y="2183202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8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>
            <a:extLst>
              <a:ext uri="{FF2B5EF4-FFF2-40B4-BE49-F238E27FC236}">
                <a16:creationId xmlns:a16="http://schemas.microsoft.com/office/drawing/2014/main" id="{D6EB91DB-56BF-154A-97F8-67F867C582AF}"/>
              </a:ext>
            </a:extLst>
          </p:cNvPr>
          <p:cNvSpPr txBox="1"/>
          <p:nvPr/>
        </p:nvSpPr>
        <p:spPr>
          <a:xfrm>
            <a:off x="409732" y="3600103"/>
            <a:ext cx="387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(a)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链路出错概率</a:t>
            </a: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B94A9054-3623-904B-A098-9ED9A338DE2A}"/>
              </a:ext>
            </a:extLst>
          </p:cNvPr>
          <p:cNvSpPr/>
          <p:nvPr/>
        </p:nvSpPr>
        <p:spPr>
          <a:xfrm>
            <a:off x="1761667" y="254896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B8A88954-4A44-7E49-91B1-99506C572598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2502374" y="927553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2F4AACAF-2681-2341-B4FC-C46C4B8B90BE}"/>
              </a:ext>
            </a:extLst>
          </p:cNvPr>
          <p:cNvSpPr txBox="1"/>
          <p:nvPr/>
        </p:nvSpPr>
        <p:spPr>
          <a:xfrm>
            <a:off x="726176" y="739593"/>
            <a:ext cx="8207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1E8507D-89EC-7541-932F-A75EA1C44452}"/>
              </a:ext>
            </a:extLst>
          </p:cNvPr>
          <p:cNvSpPr/>
          <p:nvPr/>
        </p:nvSpPr>
        <p:spPr>
          <a:xfrm>
            <a:off x="1761667" y="25080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C8949841-3A14-FF46-A96A-85672BF1CB7D}"/>
              </a:ext>
            </a:extLst>
          </p:cNvPr>
          <p:cNvSpPr/>
          <p:nvPr/>
        </p:nvSpPr>
        <p:spPr>
          <a:xfrm>
            <a:off x="3443679" y="156304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04C7EA81-619E-9545-ABCB-7440BD3AB0A3}"/>
              </a:ext>
            </a:extLst>
          </p:cNvPr>
          <p:cNvSpPr/>
          <p:nvPr/>
        </p:nvSpPr>
        <p:spPr>
          <a:xfrm>
            <a:off x="140104" y="15205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32EE6A31-BE2E-724E-954B-DE51DFAF3362}"/>
              </a:ext>
            </a:extLst>
          </p:cNvPr>
          <p:cNvCxnSpPr>
            <a:cxnSpLocks/>
            <a:stCxn id="181" idx="7"/>
            <a:endCxn id="179" idx="3"/>
          </p:cNvCxnSpPr>
          <p:nvPr/>
        </p:nvCxnSpPr>
        <p:spPr>
          <a:xfrm flipV="1">
            <a:off x="880812" y="927552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FA5757A5-D006-0048-BD65-F880808AB117}"/>
              </a:ext>
            </a:extLst>
          </p:cNvPr>
          <p:cNvCxnSpPr>
            <a:cxnSpLocks/>
            <a:stCxn id="181" idx="5"/>
          </p:cNvCxnSpPr>
          <p:nvPr/>
        </p:nvCxnSpPr>
        <p:spPr>
          <a:xfrm>
            <a:off x="880812" y="2197266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38A8C8EA-8A55-7344-9CD9-7E4E41258C56}"/>
              </a:ext>
            </a:extLst>
          </p:cNvPr>
          <p:cNvCxnSpPr>
            <a:cxnSpLocks/>
            <a:endCxn id="180" idx="3"/>
          </p:cNvCxnSpPr>
          <p:nvPr/>
        </p:nvCxnSpPr>
        <p:spPr>
          <a:xfrm flipV="1">
            <a:off x="2629460" y="2239796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3ED20F53-2556-B04B-94F1-6282A4838EAA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973271" y="1907190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D61FB91-6C49-AC46-89A4-648EA7A8687E}"/>
              </a:ext>
            </a:extLst>
          </p:cNvPr>
          <p:cNvSpPr txBox="1"/>
          <p:nvPr/>
        </p:nvSpPr>
        <p:spPr>
          <a:xfrm>
            <a:off x="1124511" y="1423294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535FE42-6653-FC41-9E7B-381D3F053DE0}"/>
              </a:ext>
            </a:extLst>
          </p:cNvPr>
          <p:cNvSpPr txBox="1"/>
          <p:nvPr/>
        </p:nvSpPr>
        <p:spPr>
          <a:xfrm>
            <a:off x="921555" y="2541543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24ED9C8-9E40-B743-A426-8B9EF2F54167}"/>
              </a:ext>
            </a:extLst>
          </p:cNvPr>
          <p:cNvSpPr txBox="1"/>
          <p:nvPr/>
        </p:nvSpPr>
        <p:spPr>
          <a:xfrm>
            <a:off x="2666603" y="680388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D4212BB-2945-0447-8765-A507E4E749C4}"/>
              </a:ext>
            </a:extLst>
          </p:cNvPr>
          <p:cNvSpPr txBox="1"/>
          <p:nvPr/>
        </p:nvSpPr>
        <p:spPr>
          <a:xfrm>
            <a:off x="2785122" y="2692523"/>
            <a:ext cx="17440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763A4F8-062F-5342-82F0-A270818E4C74}"/>
              </a:ext>
            </a:extLst>
          </p:cNvPr>
          <p:cNvSpPr txBox="1"/>
          <p:nvPr/>
        </p:nvSpPr>
        <p:spPr>
          <a:xfrm>
            <a:off x="5624290" y="3652161"/>
            <a:ext cx="205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(b)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FFC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AFA0586-B129-7147-9B8D-27F4CB97C532}"/>
              </a:ext>
            </a:extLst>
          </p:cNvPr>
          <p:cNvSpPr/>
          <p:nvPr/>
        </p:nvSpPr>
        <p:spPr>
          <a:xfrm>
            <a:off x="6128176" y="259568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1E9B501-1162-B344-B0EF-5D2C1F664E7D}"/>
              </a:ext>
            </a:extLst>
          </p:cNvPr>
          <p:cNvCxnSpPr>
            <a:cxnSpLocks/>
            <a:stCxn id="74" idx="5"/>
          </p:cNvCxnSpPr>
          <p:nvPr/>
        </p:nvCxnSpPr>
        <p:spPr>
          <a:xfrm>
            <a:off x="6868883" y="974267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CB50F561-32C9-A24F-828C-3FD2E0C8FAB5}"/>
              </a:ext>
            </a:extLst>
          </p:cNvPr>
          <p:cNvSpPr/>
          <p:nvPr/>
        </p:nvSpPr>
        <p:spPr>
          <a:xfrm>
            <a:off x="4932030" y="2402564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D2354C85-C445-6246-8AF0-836E8EE4A7D9}"/>
              </a:ext>
            </a:extLst>
          </p:cNvPr>
          <p:cNvSpPr/>
          <p:nvPr/>
        </p:nvSpPr>
        <p:spPr>
          <a:xfrm>
            <a:off x="4797842" y="111585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F2CD849-44CC-5249-A21B-CB5D14034DD7}"/>
              </a:ext>
            </a:extLst>
          </p:cNvPr>
          <p:cNvSpPr txBox="1"/>
          <p:nvPr/>
        </p:nvSpPr>
        <p:spPr>
          <a:xfrm>
            <a:off x="5212739" y="735430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F64FE26-A253-214C-811B-C58C2A8AC055}"/>
              </a:ext>
            </a:extLst>
          </p:cNvPr>
          <p:cNvSpPr/>
          <p:nvPr/>
        </p:nvSpPr>
        <p:spPr>
          <a:xfrm>
            <a:off x="6128176" y="297518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EE57133-081F-E649-ABD7-145C158783D1}"/>
              </a:ext>
            </a:extLst>
          </p:cNvPr>
          <p:cNvSpPr/>
          <p:nvPr/>
        </p:nvSpPr>
        <p:spPr>
          <a:xfrm>
            <a:off x="7810188" y="160976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AED7D64-AF8A-6148-A1F1-4C319C4710DB}"/>
              </a:ext>
            </a:extLst>
          </p:cNvPr>
          <p:cNvSpPr/>
          <p:nvPr/>
        </p:nvSpPr>
        <p:spPr>
          <a:xfrm>
            <a:off x="4506613" y="1567232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98A0EF0-9ADF-3F41-B678-5FE56B23E025}"/>
              </a:ext>
            </a:extLst>
          </p:cNvPr>
          <p:cNvCxnSpPr>
            <a:cxnSpLocks/>
            <a:stCxn id="76" idx="7"/>
            <a:endCxn id="74" idx="3"/>
          </p:cNvCxnSpPr>
          <p:nvPr/>
        </p:nvCxnSpPr>
        <p:spPr>
          <a:xfrm flipV="1">
            <a:off x="5247321" y="974266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0029ADAA-8250-1445-8696-C46D05C737E2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5247321" y="2243980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E96656B-3AC0-6247-9271-1AA2EAA1C2AD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6995969" y="2286510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42ED4E82-E751-5B4D-8898-B1417DDAC6E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5339780" y="1953904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141ADD4D-54DC-AE4D-BBBF-F43B90416AD0}"/>
              </a:ext>
            </a:extLst>
          </p:cNvPr>
          <p:cNvCxnSpPr/>
          <p:nvPr/>
        </p:nvCxnSpPr>
        <p:spPr>
          <a:xfrm>
            <a:off x="5374406" y="1761728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FF1DA2C-9357-EB4E-B385-930674B44B1D}"/>
              </a:ext>
            </a:extLst>
          </p:cNvPr>
          <p:cNvSpPr txBox="1"/>
          <p:nvPr/>
        </p:nvSpPr>
        <p:spPr>
          <a:xfrm>
            <a:off x="5699512" y="1334455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ED92D1B-383E-EC45-B7BC-1A762CC31272}"/>
              </a:ext>
            </a:extLst>
          </p:cNvPr>
          <p:cNvSpPr txBox="1"/>
          <p:nvPr/>
        </p:nvSpPr>
        <p:spPr>
          <a:xfrm>
            <a:off x="5323640" y="2523087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82FF2E-F448-574D-AD33-F4A53C4793E3}"/>
              </a:ext>
            </a:extLst>
          </p:cNvPr>
          <p:cNvSpPr txBox="1"/>
          <p:nvPr/>
        </p:nvSpPr>
        <p:spPr>
          <a:xfrm>
            <a:off x="9752156" y="3666520"/>
            <a:ext cx="336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(c)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TEAVAR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45E0255-ECD6-0140-B2AD-EE0B4DE8FE01}"/>
              </a:ext>
            </a:extLst>
          </p:cNvPr>
          <p:cNvSpPr/>
          <p:nvPr/>
        </p:nvSpPr>
        <p:spPr>
          <a:xfrm>
            <a:off x="10589640" y="2620693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5326C13B-FF69-6345-8A24-ECA05DA061BB}"/>
              </a:ext>
            </a:extLst>
          </p:cNvPr>
          <p:cNvCxnSpPr>
            <a:cxnSpLocks/>
            <a:stCxn id="104" idx="5"/>
          </p:cNvCxnSpPr>
          <p:nvPr/>
        </p:nvCxnSpPr>
        <p:spPr>
          <a:xfrm>
            <a:off x="11330347" y="999279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任意形状 100">
            <a:extLst>
              <a:ext uri="{FF2B5EF4-FFF2-40B4-BE49-F238E27FC236}">
                <a16:creationId xmlns:a16="http://schemas.microsoft.com/office/drawing/2014/main" id="{24AFA2F7-7482-B540-8C93-3C89BDF93D2C}"/>
              </a:ext>
            </a:extLst>
          </p:cNvPr>
          <p:cNvSpPr/>
          <p:nvPr/>
        </p:nvSpPr>
        <p:spPr>
          <a:xfrm>
            <a:off x="9393494" y="2427576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2" name="任意形状 101">
            <a:extLst>
              <a:ext uri="{FF2B5EF4-FFF2-40B4-BE49-F238E27FC236}">
                <a16:creationId xmlns:a16="http://schemas.microsoft.com/office/drawing/2014/main" id="{2FD028D0-F815-1840-ACC3-8967474CFD31}"/>
              </a:ext>
            </a:extLst>
          </p:cNvPr>
          <p:cNvSpPr/>
          <p:nvPr/>
        </p:nvSpPr>
        <p:spPr>
          <a:xfrm>
            <a:off x="9259306" y="136597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48964AE-3BBD-BD40-9FF4-0C9E7A5A13BE}"/>
              </a:ext>
            </a:extLst>
          </p:cNvPr>
          <p:cNvSpPr txBox="1"/>
          <p:nvPr/>
        </p:nvSpPr>
        <p:spPr>
          <a:xfrm>
            <a:off x="9675304" y="644319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B2F5C4E-6EC1-9145-8A5D-69719D3E3946}"/>
              </a:ext>
            </a:extLst>
          </p:cNvPr>
          <p:cNvSpPr/>
          <p:nvPr/>
        </p:nvSpPr>
        <p:spPr>
          <a:xfrm>
            <a:off x="10589640" y="322530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3033743C-1B06-5D40-8264-D47153675FD7}"/>
              </a:ext>
            </a:extLst>
          </p:cNvPr>
          <p:cNvSpPr/>
          <p:nvPr/>
        </p:nvSpPr>
        <p:spPr>
          <a:xfrm>
            <a:off x="12271652" y="163477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40072AEE-45F5-9B4F-A229-E13A3F89982E}"/>
              </a:ext>
            </a:extLst>
          </p:cNvPr>
          <p:cNvSpPr/>
          <p:nvPr/>
        </p:nvSpPr>
        <p:spPr>
          <a:xfrm>
            <a:off x="8968077" y="159224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77D989A7-936C-5C4F-98EA-E1769A0D6E39}"/>
              </a:ext>
            </a:extLst>
          </p:cNvPr>
          <p:cNvCxnSpPr>
            <a:cxnSpLocks/>
            <a:stCxn id="107" idx="7"/>
            <a:endCxn id="104" idx="3"/>
          </p:cNvCxnSpPr>
          <p:nvPr/>
        </p:nvCxnSpPr>
        <p:spPr>
          <a:xfrm flipV="1">
            <a:off x="9708785" y="999278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FDDC3B2C-23C7-BE4B-865B-D042AA5C5B4C}"/>
              </a:ext>
            </a:extLst>
          </p:cNvPr>
          <p:cNvCxnSpPr>
            <a:cxnSpLocks/>
            <a:stCxn id="107" idx="5"/>
          </p:cNvCxnSpPr>
          <p:nvPr/>
        </p:nvCxnSpPr>
        <p:spPr>
          <a:xfrm>
            <a:off x="9708785" y="2268992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49C1EAD0-0682-D348-872A-44D83F62CA14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11457433" y="2311522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61FE303C-79FA-D640-97C8-F6FEDB5C19A9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9801244" y="1978916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8B8270E-8F7A-9D41-A484-576A4AEC1DAE}"/>
              </a:ext>
            </a:extLst>
          </p:cNvPr>
          <p:cNvSpPr txBox="1"/>
          <p:nvPr/>
        </p:nvSpPr>
        <p:spPr>
          <a:xfrm>
            <a:off x="9978971" y="2800856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任意形状 114">
            <a:extLst>
              <a:ext uri="{FF2B5EF4-FFF2-40B4-BE49-F238E27FC236}">
                <a16:creationId xmlns:a16="http://schemas.microsoft.com/office/drawing/2014/main" id="{9A44BDCD-49CF-3448-9C28-446DE883CB15}"/>
              </a:ext>
            </a:extLst>
          </p:cNvPr>
          <p:cNvSpPr/>
          <p:nvPr/>
        </p:nvSpPr>
        <p:spPr>
          <a:xfrm>
            <a:off x="9916890" y="1085719"/>
            <a:ext cx="2258130" cy="656870"/>
          </a:xfrm>
          <a:custGeom>
            <a:avLst/>
            <a:gdLst>
              <a:gd name="connsiteX0" fmla="*/ 0 w 2370666"/>
              <a:gd name="connsiteY0" fmla="*/ 677631 h 677631"/>
              <a:gd name="connsiteX1" fmla="*/ 1168400 w 2370666"/>
              <a:gd name="connsiteY1" fmla="*/ 298 h 677631"/>
              <a:gd name="connsiteX2" fmla="*/ 2370666 w 2370666"/>
              <a:gd name="connsiteY2" fmla="*/ 609898 h 67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666" h="677631">
                <a:moveTo>
                  <a:pt x="0" y="677631"/>
                </a:moveTo>
                <a:cubicBezTo>
                  <a:pt x="386644" y="344609"/>
                  <a:pt x="773289" y="11587"/>
                  <a:pt x="1168400" y="298"/>
                </a:cubicBezTo>
                <a:cubicBezTo>
                  <a:pt x="1563511" y="-10991"/>
                  <a:pt x="1967088" y="299453"/>
                  <a:pt x="2370666" y="60989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CF56004-3990-0047-A7C1-B45A56ED4B39}"/>
              </a:ext>
            </a:extLst>
          </p:cNvPr>
          <p:cNvSpPr/>
          <p:nvPr/>
        </p:nvSpPr>
        <p:spPr>
          <a:xfrm>
            <a:off x="9743236" y="2217326"/>
            <a:ext cx="2470407" cy="445555"/>
          </a:xfrm>
          <a:custGeom>
            <a:avLst/>
            <a:gdLst>
              <a:gd name="connsiteX0" fmla="*/ 0 w 2286000"/>
              <a:gd name="connsiteY0" fmla="*/ 0 h 457424"/>
              <a:gd name="connsiteX1" fmla="*/ 1130968 w 2286000"/>
              <a:gd name="connsiteY1" fmla="*/ 457200 h 457424"/>
              <a:gd name="connsiteX2" fmla="*/ 2286000 w 2286000"/>
              <a:gd name="connsiteY2" fmla="*/ 48126 h 4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57424">
                <a:moveTo>
                  <a:pt x="0" y="0"/>
                </a:moveTo>
                <a:cubicBezTo>
                  <a:pt x="374984" y="224589"/>
                  <a:pt x="749968" y="449179"/>
                  <a:pt x="1130968" y="457200"/>
                </a:cubicBezTo>
                <a:cubicBezTo>
                  <a:pt x="1511968" y="465221"/>
                  <a:pt x="1898984" y="256673"/>
                  <a:pt x="2286000" y="4812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08E68BE-2AEC-AA41-989F-62A8446C07A5}"/>
              </a:ext>
            </a:extLst>
          </p:cNvPr>
          <p:cNvSpPr txBox="1"/>
          <p:nvPr/>
        </p:nvSpPr>
        <p:spPr>
          <a:xfrm>
            <a:off x="10261967" y="1141137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DA4BE90-A6F5-1841-913A-1282EE1BA2A5}"/>
              </a:ext>
            </a:extLst>
          </p:cNvPr>
          <p:cNvSpPr txBox="1"/>
          <p:nvPr/>
        </p:nvSpPr>
        <p:spPr>
          <a:xfrm>
            <a:off x="10430861" y="2202655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55ADAA4-C57B-5146-A2E6-3D6E60861D65}"/>
              </a:ext>
            </a:extLst>
          </p:cNvPr>
          <p:cNvSpPr txBox="1"/>
          <p:nvPr/>
        </p:nvSpPr>
        <p:spPr>
          <a:xfrm>
            <a:off x="14315023" y="3701864"/>
            <a:ext cx="336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(d)</a:t>
            </a:r>
            <a:r>
              <a:rPr kumimoji="1" lang="zh-CN" altLang="en-US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 </a:t>
            </a:r>
            <a:r>
              <a:rPr kumimoji="1" lang="en-US" altLang="zh-CN" sz="3600" b="1" dirty="0">
                <a:latin typeface="Kaiti SC Black" panose="02010600040101010101" pitchFamily="2" charset="-122"/>
                <a:ea typeface="Kaiti SC Black" panose="02010600040101010101" pitchFamily="2" charset="-122"/>
              </a:rPr>
              <a:t>HATE</a:t>
            </a:r>
            <a:endParaRPr kumimoji="1" lang="zh-CN" altLang="en-US" sz="3600" b="1" dirty="0">
              <a:latin typeface="Kaiti SC Black" panose="02010600040101010101" pitchFamily="2" charset="-122"/>
              <a:ea typeface="Kaiti SC Black" panose="020106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F9390056-21F4-D34C-BF20-560A092AB14D}"/>
              </a:ext>
            </a:extLst>
          </p:cNvPr>
          <p:cNvSpPr/>
          <p:nvPr/>
        </p:nvSpPr>
        <p:spPr>
          <a:xfrm>
            <a:off x="14987773" y="2606334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A52C995F-8D39-8048-B6EB-B53192FB806C}"/>
              </a:ext>
            </a:extLst>
          </p:cNvPr>
          <p:cNvCxnSpPr>
            <a:cxnSpLocks/>
            <a:stCxn id="90" idx="5"/>
          </p:cNvCxnSpPr>
          <p:nvPr/>
        </p:nvCxnSpPr>
        <p:spPr>
          <a:xfrm>
            <a:off x="15728480" y="984920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任意形状 87">
            <a:extLst>
              <a:ext uri="{FF2B5EF4-FFF2-40B4-BE49-F238E27FC236}">
                <a16:creationId xmlns:a16="http://schemas.microsoft.com/office/drawing/2014/main" id="{59546EC4-0664-7649-8BB5-8876B119EAA5}"/>
              </a:ext>
            </a:extLst>
          </p:cNvPr>
          <p:cNvSpPr/>
          <p:nvPr/>
        </p:nvSpPr>
        <p:spPr>
          <a:xfrm>
            <a:off x="13657439" y="122238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BFAF809-7227-894C-A5E6-8054ED659DA8}"/>
              </a:ext>
            </a:extLst>
          </p:cNvPr>
          <p:cNvSpPr txBox="1"/>
          <p:nvPr/>
        </p:nvSpPr>
        <p:spPr>
          <a:xfrm>
            <a:off x="14073437" y="629960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6B13356-3E0D-564F-B9B5-FDAA9F7CEE02}"/>
              </a:ext>
            </a:extLst>
          </p:cNvPr>
          <p:cNvSpPr/>
          <p:nvPr/>
        </p:nvSpPr>
        <p:spPr>
          <a:xfrm>
            <a:off x="14987773" y="30817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1E21400-1BAF-C849-8A9D-187BDD7BB379}"/>
              </a:ext>
            </a:extLst>
          </p:cNvPr>
          <p:cNvSpPr/>
          <p:nvPr/>
        </p:nvSpPr>
        <p:spPr>
          <a:xfrm>
            <a:off x="16669785" y="1620415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8FA38B7-7805-C140-9338-BD21224A5372}"/>
              </a:ext>
            </a:extLst>
          </p:cNvPr>
          <p:cNvSpPr/>
          <p:nvPr/>
        </p:nvSpPr>
        <p:spPr>
          <a:xfrm>
            <a:off x="13366210" y="1577885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6041996D-68EB-2A42-A4CD-290EDCC4014E}"/>
              </a:ext>
            </a:extLst>
          </p:cNvPr>
          <p:cNvCxnSpPr>
            <a:cxnSpLocks/>
            <a:stCxn id="92" idx="7"/>
            <a:endCxn id="90" idx="3"/>
          </p:cNvCxnSpPr>
          <p:nvPr/>
        </p:nvCxnSpPr>
        <p:spPr>
          <a:xfrm flipV="1">
            <a:off x="14106918" y="984919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73D4623A-1092-7F46-A4AA-03F2D094EFDE}"/>
              </a:ext>
            </a:extLst>
          </p:cNvPr>
          <p:cNvCxnSpPr>
            <a:cxnSpLocks/>
            <a:stCxn id="92" idx="5"/>
          </p:cNvCxnSpPr>
          <p:nvPr/>
        </p:nvCxnSpPr>
        <p:spPr>
          <a:xfrm>
            <a:off x="14106918" y="2254633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41931019-5804-C041-A547-AA0ED034C408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5855566" y="2297163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AE531C28-9679-6141-8E6D-19FBE6EEBF07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14199377" y="1964557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01E5DED9-CE48-654C-9881-BC518B60CCB6}"/>
              </a:ext>
            </a:extLst>
          </p:cNvPr>
          <p:cNvSpPr/>
          <p:nvPr/>
        </p:nvSpPr>
        <p:spPr>
          <a:xfrm>
            <a:off x="14141369" y="2202967"/>
            <a:ext cx="2470407" cy="370773"/>
          </a:xfrm>
          <a:custGeom>
            <a:avLst/>
            <a:gdLst>
              <a:gd name="connsiteX0" fmla="*/ 0 w 2286000"/>
              <a:gd name="connsiteY0" fmla="*/ 0 h 457424"/>
              <a:gd name="connsiteX1" fmla="*/ 1130968 w 2286000"/>
              <a:gd name="connsiteY1" fmla="*/ 457200 h 457424"/>
              <a:gd name="connsiteX2" fmla="*/ 2286000 w 2286000"/>
              <a:gd name="connsiteY2" fmla="*/ 48126 h 4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57424">
                <a:moveTo>
                  <a:pt x="0" y="0"/>
                </a:moveTo>
                <a:cubicBezTo>
                  <a:pt x="374984" y="224589"/>
                  <a:pt x="749968" y="449179"/>
                  <a:pt x="1130968" y="457200"/>
                </a:cubicBezTo>
                <a:cubicBezTo>
                  <a:pt x="1511968" y="465221"/>
                  <a:pt x="1898984" y="256673"/>
                  <a:pt x="2286000" y="4812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3C63CED-88C5-6C49-8447-F734FB9790F2}"/>
              </a:ext>
            </a:extLst>
          </p:cNvPr>
          <p:cNvSpPr txBox="1"/>
          <p:nvPr/>
        </p:nvSpPr>
        <p:spPr>
          <a:xfrm>
            <a:off x="15930490" y="2193855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任意形状 126">
            <a:extLst>
              <a:ext uri="{FF2B5EF4-FFF2-40B4-BE49-F238E27FC236}">
                <a16:creationId xmlns:a16="http://schemas.microsoft.com/office/drawing/2014/main" id="{1A9F21C3-5C74-6940-9865-D67EED666242}"/>
              </a:ext>
            </a:extLst>
          </p:cNvPr>
          <p:cNvSpPr/>
          <p:nvPr/>
        </p:nvSpPr>
        <p:spPr>
          <a:xfrm>
            <a:off x="13774222" y="2446548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7A60D79-AF20-DB4E-989F-5B06E2BECC5B}"/>
              </a:ext>
            </a:extLst>
          </p:cNvPr>
          <p:cNvSpPr txBox="1"/>
          <p:nvPr/>
        </p:nvSpPr>
        <p:spPr>
          <a:xfrm>
            <a:off x="14444754" y="2836488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7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2291</TotalTime>
  <Words>311</Words>
  <Application>Microsoft Macintosh PowerPoint</Application>
  <PresentationFormat>自定义</PresentationFormat>
  <Paragraphs>182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Kaiti SC Black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236</cp:revision>
  <dcterms:created xsi:type="dcterms:W3CDTF">2019-12-22T00:19:30Z</dcterms:created>
  <dcterms:modified xsi:type="dcterms:W3CDTF">2020-05-02T10:00:09Z</dcterms:modified>
</cp:coreProperties>
</file>