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7578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" initials="o" lastIdx="2" clrIdx="0">
    <p:extLst>
      <p:ext uri="{19B8F6BF-5375-455C-9EA6-DF929625EA0E}">
        <p15:presenceInfo xmlns:p15="http://schemas.microsoft.com/office/powerpoint/2012/main" userId="S::hh12781@myoffice365.app::3e3de1ab-aa93-4cde-a2fc-c4e34a90dd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1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33"/>
    <p:restoredTop sz="94497"/>
  </p:normalViewPr>
  <p:slideViewPr>
    <p:cSldViewPr snapToGrid="0" snapToObjects="1">
      <p:cViewPr varScale="1">
        <p:scale>
          <a:sx n="60" d="100"/>
          <a:sy n="60" d="100"/>
        </p:scale>
        <p:origin x="16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C24CA-B52C-724D-9426-32C4225E845E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46150" y="1143000"/>
            <a:ext cx="4965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3FC55-EC1B-1440-8AFD-9B70AE81A4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165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46150" y="1143000"/>
            <a:ext cx="4965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03FC55-EC1B-1440-8AFD-9B70AE81A42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76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0315"/>
            <a:ext cx="9144000" cy="263851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80586"/>
            <a:ext cx="9144000" cy="182977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04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370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3497"/>
            <a:ext cx="2628900" cy="642261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3497"/>
            <a:ext cx="7734300" cy="642261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328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711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9419"/>
            <a:ext cx="10515600" cy="315253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71782"/>
            <a:ext cx="10515600" cy="165784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38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7485"/>
            <a:ext cx="5181600" cy="48086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7485"/>
            <a:ext cx="5181600" cy="48086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135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3497"/>
            <a:ext cx="10515600" cy="1464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7841"/>
            <a:ext cx="5157787" cy="9104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8340"/>
            <a:ext cx="5157787" cy="40718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7841"/>
            <a:ext cx="5183188" cy="9104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8340"/>
            <a:ext cx="5183188" cy="40718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602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45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914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5248"/>
            <a:ext cx="3932237" cy="176836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91197"/>
            <a:ext cx="6172200" cy="5385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73617"/>
            <a:ext cx="3932237" cy="42121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991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5248"/>
            <a:ext cx="3932237" cy="176836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91197"/>
            <a:ext cx="6172200" cy="538580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73617"/>
            <a:ext cx="3932237" cy="42121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D2B5-0443-804D-B714-33CBC0DAEFB5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174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3497"/>
            <a:ext cx="10515600" cy="1464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7485"/>
            <a:ext cx="10515600" cy="480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24356"/>
            <a:ext cx="2743200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D2B5-0443-804D-B714-33CBC0DAEFB5}" type="datetimeFigureOut">
              <a:rPr kumimoji="1" lang="zh-CN" altLang="en-US" smtClean="0"/>
              <a:t>2020/12/29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24356"/>
            <a:ext cx="4114800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24356"/>
            <a:ext cx="2743200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0E18D-EB87-1144-A618-67F8BBDB13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798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71BF511-FF34-7F45-B936-058105B0C70F}"/>
              </a:ext>
            </a:extLst>
          </p:cNvPr>
          <p:cNvCxnSpPr>
            <a:cxnSpLocks/>
          </p:cNvCxnSpPr>
          <p:nvPr/>
        </p:nvCxnSpPr>
        <p:spPr>
          <a:xfrm>
            <a:off x="6276977" y="5998905"/>
            <a:ext cx="6084353" cy="114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CDDA12D-C4A6-9142-97AE-959F58B18D98}"/>
              </a:ext>
            </a:extLst>
          </p:cNvPr>
          <p:cNvCxnSpPr>
            <a:cxnSpLocks/>
          </p:cNvCxnSpPr>
          <p:nvPr/>
        </p:nvCxnSpPr>
        <p:spPr>
          <a:xfrm flipH="1" flipV="1">
            <a:off x="6226658" y="-7408"/>
            <a:ext cx="49480" cy="5998825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E95F69C4-A52A-3F4B-8F33-B4CD0B6962A6}"/>
              </a:ext>
            </a:extLst>
          </p:cNvPr>
          <p:cNvCxnSpPr>
            <a:cxnSpLocks/>
          </p:cNvCxnSpPr>
          <p:nvPr/>
        </p:nvCxnSpPr>
        <p:spPr>
          <a:xfrm>
            <a:off x="36159" y="4919243"/>
            <a:ext cx="1205653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20959A4F-2988-A048-9609-1D54ED6F42E3}"/>
              </a:ext>
            </a:extLst>
          </p:cNvPr>
          <p:cNvCxnSpPr>
            <a:cxnSpLocks/>
          </p:cNvCxnSpPr>
          <p:nvPr/>
        </p:nvCxnSpPr>
        <p:spPr>
          <a:xfrm>
            <a:off x="19227" y="3716718"/>
            <a:ext cx="1205653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71615E04-0210-1543-8C3F-32138D36C303}"/>
              </a:ext>
            </a:extLst>
          </p:cNvPr>
          <p:cNvCxnSpPr>
            <a:cxnSpLocks/>
          </p:cNvCxnSpPr>
          <p:nvPr/>
        </p:nvCxnSpPr>
        <p:spPr>
          <a:xfrm>
            <a:off x="-76912" y="2513190"/>
            <a:ext cx="1205653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80FD9A13-5494-C14A-B328-E53FE55BBA72}"/>
              </a:ext>
            </a:extLst>
          </p:cNvPr>
          <p:cNvCxnSpPr>
            <a:cxnSpLocks/>
          </p:cNvCxnSpPr>
          <p:nvPr/>
        </p:nvCxnSpPr>
        <p:spPr>
          <a:xfrm>
            <a:off x="-29287" y="1311732"/>
            <a:ext cx="1205653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309CFA0-188E-3646-AA05-C1A4E5915410}"/>
              </a:ext>
            </a:extLst>
          </p:cNvPr>
          <p:cNvSpPr txBox="1"/>
          <p:nvPr/>
        </p:nvSpPr>
        <p:spPr>
          <a:xfrm>
            <a:off x="175110" y="567716"/>
            <a:ext cx="6101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Failure detection at DC4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00780BF-8D98-BC40-8089-7018E43ED275}"/>
              </a:ext>
            </a:extLst>
          </p:cNvPr>
          <p:cNvSpPr txBox="1"/>
          <p:nvPr/>
        </p:nvSpPr>
        <p:spPr>
          <a:xfrm>
            <a:off x="8616298" y="6153201"/>
            <a:ext cx="825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048B77B-327D-B24D-B110-204FF568CDAF}"/>
              </a:ext>
            </a:extLst>
          </p:cNvPr>
          <p:cNvSpPr txBox="1"/>
          <p:nvPr/>
        </p:nvSpPr>
        <p:spPr>
          <a:xfrm>
            <a:off x="8104935" y="6892205"/>
            <a:ext cx="1804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3EFB18F-936A-964F-9502-03840FDD8DF5}"/>
              </a:ext>
            </a:extLst>
          </p:cNvPr>
          <p:cNvSpPr txBox="1"/>
          <p:nvPr/>
        </p:nvSpPr>
        <p:spPr>
          <a:xfrm>
            <a:off x="11389801" y="6153201"/>
            <a:ext cx="825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60B1D2B-8E3D-2347-9208-D5C6D2F56956}"/>
              </a:ext>
            </a:extLst>
          </p:cNvPr>
          <p:cNvSpPr txBox="1"/>
          <p:nvPr/>
        </p:nvSpPr>
        <p:spPr>
          <a:xfrm>
            <a:off x="-104691" y="1801286"/>
            <a:ext cx="6520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Tunnel Failure detection at DC1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1DCC799-031E-9444-B26E-D142D21E5966}"/>
              </a:ext>
            </a:extLst>
          </p:cNvPr>
          <p:cNvSpPr txBox="1"/>
          <p:nvPr/>
        </p:nvSpPr>
        <p:spPr>
          <a:xfrm>
            <a:off x="2872642" y="3023035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 computation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A597004-E8C5-2344-B3DC-797F1A8E0466}"/>
              </a:ext>
            </a:extLst>
          </p:cNvPr>
          <p:cNvSpPr txBox="1"/>
          <p:nvPr/>
        </p:nvSpPr>
        <p:spPr>
          <a:xfrm>
            <a:off x="683582" y="4321366"/>
            <a:ext cx="5592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message to brokers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50F782-6D36-F141-A3EE-09C41462674C}"/>
              </a:ext>
            </a:extLst>
          </p:cNvPr>
          <p:cNvSpPr txBox="1"/>
          <p:nvPr/>
        </p:nvSpPr>
        <p:spPr>
          <a:xfrm>
            <a:off x="3283012" y="5289651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update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E414F3D-3112-C74C-9EFA-4D83A3256C89}"/>
              </a:ext>
            </a:extLst>
          </p:cNvPr>
          <p:cNvSpPr/>
          <p:nvPr/>
        </p:nvSpPr>
        <p:spPr>
          <a:xfrm>
            <a:off x="6251399" y="121665"/>
            <a:ext cx="641899" cy="1185921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F6492095-9879-0944-8422-C0F83850B751}"/>
              </a:ext>
            </a:extLst>
          </p:cNvPr>
          <p:cNvCxnSpPr>
            <a:cxnSpLocks/>
          </p:cNvCxnSpPr>
          <p:nvPr/>
        </p:nvCxnSpPr>
        <p:spPr>
          <a:xfrm flipH="1" flipV="1">
            <a:off x="6863965" y="1206679"/>
            <a:ext cx="29333" cy="48037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FDBA82C9-6155-5E40-836A-5DFCB4586DC7}"/>
              </a:ext>
            </a:extLst>
          </p:cNvPr>
          <p:cNvCxnSpPr>
            <a:cxnSpLocks/>
          </p:cNvCxnSpPr>
          <p:nvPr/>
        </p:nvCxnSpPr>
        <p:spPr>
          <a:xfrm flipH="1" flipV="1">
            <a:off x="7603090" y="1313135"/>
            <a:ext cx="29332" cy="469726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250590EB-48B0-3D47-ADAF-CE533277E986}"/>
              </a:ext>
            </a:extLst>
          </p:cNvPr>
          <p:cNvCxnSpPr>
            <a:cxnSpLocks/>
          </p:cNvCxnSpPr>
          <p:nvPr/>
        </p:nvCxnSpPr>
        <p:spPr>
          <a:xfrm flipH="1" flipV="1">
            <a:off x="8899266" y="2447617"/>
            <a:ext cx="58124" cy="350922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766A8F09-6986-0F46-B3C4-B20F21744733}"/>
              </a:ext>
            </a:extLst>
          </p:cNvPr>
          <p:cNvCxnSpPr>
            <a:cxnSpLocks/>
          </p:cNvCxnSpPr>
          <p:nvPr/>
        </p:nvCxnSpPr>
        <p:spPr>
          <a:xfrm flipH="1" flipV="1">
            <a:off x="10328919" y="3680624"/>
            <a:ext cx="49536" cy="229362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81A2EAC-4A97-6C4E-8377-F703D32CB83A}"/>
              </a:ext>
            </a:extLst>
          </p:cNvPr>
          <p:cNvSpPr txBox="1"/>
          <p:nvPr/>
        </p:nvSpPr>
        <p:spPr>
          <a:xfrm>
            <a:off x="7092140" y="6155814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0.65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1BEB5DF-DD30-7442-8095-0CFBFFE9F59A}"/>
              </a:ext>
            </a:extLst>
          </p:cNvPr>
          <p:cNvSpPr txBox="1"/>
          <p:nvPr/>
        </p:nvSpPr>
        <p:spPr>
          <a:xfrm>
            <a:off x="9984215" y="6183940"/>
            <a:ext cx="8258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0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</TotalTime>
  <Words>27</Words>
  <Application>Microsoft Macintosh PowerPoint</Application>
  <PresentationFormat>自定义</PresentationFormat>
  <Paragraphs>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71</cp:revision>
  <dcterms:created xsi:type="dcterms:W3CDTF">2020-06-28T14:37:03Z</dcterms:created>
  <dcterms:modified xsi:type="dcterms:W3CDTF">2020-12-29T01:33:05Z</dcterms:modified>
</cp:coreProperties>
</file>