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3"/>
  </p:normalViewPr>
  <p:slideViewPr>
    <p:cSldViewPr snapToGrid="0" snapToObjects="1">
      <p:cViewPr varScale="1">
        <p:scale>
          <a:sx n="175" d="100"/>
          <a:sy n="175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D5411186-B1CE-F848-BF73-69A42FD70FF6}"/>
              </a:ext>
            </a:extLst>
          </p:cNvPr>
          <p:cNvSpPr/>
          <p:nvPr/>
        </p:nvSpPr>
        <p:spPr>
          <a:xfrm>
            <a:off x="1753590" y="2544280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2A6F1F9-756A-E74F-92CA-E4CF00A429DE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2494297" y="922866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A4B1B3BD-8492-1543-A515-138138E9462B}"/>
              </a:ext>
            </a:extLst>
          </p:cNvPr>
          <p:cNvSpPr/>
          <p:nvPr/>
        </p:nvSpPr>
        <p:spPr>
          <a:xfrm>
            <a:off x="557444" y="2351163"/>
            <a:ext cx="3204699" cy="1100969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9FC024C6-5962-BE46-A2A0-D61B5F01D536}"/>
              </a:ext>
            </a:extLst>
          </p:cNvPr>
          <p:cNvSpPr/>
          <p:nvPr/>
        </p:nvSpPr>
        <p:spPr>
          <a:xfrm>
            <a:off x="423256" y="60184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0A9CC0-49F5-CD41-9A9C-89CF30923386}"/>
              </a:ext>
            </a:extLst>
          </p:cNvPr>
          <p:cNvSpPr txBox="1"/>
          <p:nvPr/>
        </p:nvSpPr>
        <p:spPr>
          <a:xfrm>
            <a:off x="729351" y="403895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2.22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FA772D-1C1A-304D-A6E7-A8DE3E010097}"/>
              </a:ext>
            </a:extLst>
          </p:cNvPr>
          <p:cNvSpPr/>
          <p:nvPr/>
        </p:nvSpPr>
        <p:spPr>
          <a:xfrm>
            <a:off x="1753590" y="246117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EF0974F-DB2F-7547-A4AE-621A8EB2017F}"/>
              </a:ext>
            </a:extLst>
          </p:cNvPr>
          <p:cNvSpPr/>
          <p:nvPr/>
        </p:nvSpPr>
        <p:spPr>
          <a:xfrm>
            <a:off x="3435602" y="1558361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A024D54-5010-1E49-92D1-89769A10839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872735" y="922865"/>
            <a:ext cx="1007941" cy="7090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2BB84E-7539-4A49-BADB-03C5BD0C4537}"/>
              </a:ext>
            </a:extLst>
          </p:cNvPr>
          <p:cNvCxnSpPr>
            <a:cxnSpLocks/>
          </p:cNvCxnSpPr>
          <p:nvPr/>
        </p:nvCxnSpPr>
        <p:spPr>
          <a:xfrm>
            <a:off x="872735" y="219257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78B77D2-4817-5349-BA99-56C91556D50C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2621383" y="223510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80CB94D-9274-4343-A87D-CBC3AC4EE42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965194" y="1902503"/>
            <a:ext cx="2470408" cy="522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16620FD-19A8-D34B-8582-2D2296A25241}"/>
              </a:ext>
            </a:extLst>
          </p:cNvPr>
          <p:cNvCxnSpPr/>
          <p:nvPr/>
        </p:nvCxnSpPr>
        <p:spPr>
          <a:xfrm>
            <a:off x="999819" y="1787511"/>
            <a:ext cx="2435783" cy="0"/>
          </a:xfrm>
          <a:prstGeom prst="line">
            <a:avLst/>
          </a:prstGeom>
          <a:ln w="38100">
            <a:solidFill>
              <a:srgbClr val="242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3853DF9-57CE-0A4D-B545-55282029C772}"/>
              </a:ext>
            </a:extLst>
          </p:cNvPr>
          <p:cNvSpPr txBox="1"/>
          <p:nvPr/>
        </p:nvSpPr>
        <p:spPr>
          <a:xfrm>
            <a:off x="1776152" y="1358780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2.22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F1E18A-8EF0-3740-BF92-CCF85774553C}"/>
              </a:ext>
            </a:extLst>
          </p:cNvPr>
          <p:cNvSpPr txBox="1"/>
          <p:nvPr/>
        </p:nvSpPr>
        <p:spPr>
          <a:xfrm>
            <a:off x="960371" y="2471686"/>
            <a:ext cx="69551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1.11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36AEE55-BD4B-2045-A5C0-7FBA2ECB60A0}"/>
              </a:ext>
            </a:extLst>
          </p:cNvPr>
          <p:cNvSpPr/>
          <p:nvPr/>
        </p:nvSpPr>
        <p:spPr>
          <a:xfrm>
            <a:off x="51323" y="1482499"/>
            <a:ext cx="867792" cy="7928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AA72CF01-88AB-6D4E-8F1D-758B231AF832}"/>
              </a:ext>
            </a:extLst>
          </p:cNvPr>
          <p:cNvSpPr/>
          <p:nvPr/>
        </p:nvSpPr>
        <p:spPr>
          <a:xfrm>
            <a:off x="936171" y="1102544"/>
            <a:ext cx="2561772" cy="631913"/>
          </a:xfrm>
          <a:custGeom>
            <a:avLst/>
            <a:gdLst>
              <a:gd name="connsiteX0" fmla="*/ 0 w 2561772"/>
              <a:gd name="connsiteY0" fmla="*/ 631913 h 631913"/>
              <a:gd name="connsiteX1" fmla="*/ 1248229 w 2561772"/>
              <a:gd name="connsiteY1" fmla="*/ 542 h 631913"/>
              <a:gd name="connsiteX2" fmla="*/ 2561772 w 2561772"/>
              <a:gd name="connsiteY2" fmla="*/ 544827 h 6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772" h="631913">
                <a:moveTo>
                  <a:pt x="0" y="631913"/>
                </a:moveTo>
                <a:cubicBezTo>
                  <a:pt x="410633" y="323484"/>
                  <a:pt x="821267" y="15056"/>
                  <a:pt x="1248229" y="542"/>
                </a:cubicBezTo>
                <a:cubicBezTo>
                  <a:pt x="1675191" y="-13972"/>
                  <a:pt x="2118481" y="265427"/>
                  <a:pt x="2561772" y="54482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DBEEE3-A1E6-F74C-B8F6-66051B1EB7F0}"/>
              </a:ext>
            </a:extLst>
          </p:cNvPr>
          <p:cNvSpPr txBox="1"/>
          <p:nvPr/>
        </p:nvSpPr>
        <p:spPr>
          <a:xfrm>
            <a:off x="1836609" y="925134"/>
            <a:ext cx="69551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1.11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D65571A8-1B3F-B148-BBCA-9C742870BD0B}"/>
              </a:ext>
            </a:extLst>
          </p:cNvPr>
          <p:cNvCxnSpPr/>
          <p:nvPr/>
        </p:nvCxnSpPr>
        <p:spPr>
          <a:xfrm>
            <a:off x="999819" y="2070539"/>
            <a:ext cx="243578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AA50B7B-C2B8-764D-855C-2D201ECC7594}"/>
              </a:ext>
            </a:extLst>
          </p:cNvPr>
          <p:cNvSpPr txBox="1"/>
          <p:nvPr/>
        </p:nvSpPr>
        <p:spPr>
          <a:xfrm>
            <a:off x="1742446" y="1847324"/>
            <a:ext cx="69551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1.11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6D5E6842-097A-F14B-BC8C-EE11AE5257AF}"/>
              </a:ext>
            </a:extLst>
          </p:cNvPr>
          <p:cNvSpPr/>
          <p:nvPr/>
        </p:nvSpPr>
        <p:spPr>
          <a:xfrm>
            <a:off x="928624" y="2118996"/>
            <a:ext cx="2518229" cy="407133"/>
          </a:xfrm>
          <a:custGeom>
            <a:avLst/>
            <a:gdLst>
              <a:gd name="connsiteX0" fmla="*/ 0 w 2518229"/>
              <a:gd name="connsiteY0" fmla="*/ 0 h 407133"/>
              <a:gd name="connsiteX1" fmla="*/ 1270000 w 2518229"/>
              <a:gd name="connsiteY1" fmla="*/ 406400 h 407133"/>
              <a:gd name="connsiteX2" fmla="*/ 2518229 w 2518229"/>
              <a:gd name="connsiteY2" fmla="*/ 79828 h 40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229" h="407133">
                <a:moveTo>
                  <a:pt x="0" y="0"/>
                </a:moveTo>
                <a:cubicBezTo>
                  <a:pt x="425147" y="196547"/>
                  <a:pt x="850295" y="393095"/>
                  <a:pt x="1270000" y="406400"/>
                </a:cubicBezTo>
                <a:cubicBezTo>
                  <a:pt x="1689705" y="419705"/>
                  <a:pt x="2103967" y="249766"/>
                  <a:pt x="2518229" y="79828"/>
                </a:cubicBezTo>
              </a:path>
            </a:pathLst>
          </a:custGeom>
          <a:noFill/>
          <a:ln w="38100">
            <a:solidFill>
              <a:srgbClr val="2514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B80116-EB58-9949-AE0C-C71D38D2A232}"/>
              </a:ext>
            </a:extLst>
          </p:cNvPr>
          <p:cNvSpPr txBox="1"/>
          <p:nvPr/>
        </p:nvSpPr>
        <p:spPr>
          <a:xfrm>
            <a:off x="1756188" y="2170069"/>
            <a:ext cx="7181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2.22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10</Words>
  <Application>Microsoft Macintosh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7</cp:revision>
  <dcterms:created xsi:type="dcterms:W3CDTF">2020-05-19T01:26:39Z</dcterms:created>
  <dcterms:modified xsi:type="dcterms:W3CDTF">2020-06-02T02:28:58Z</dcterms:modified>
</cp:coreProperties>
</file>