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175" d="100"/>
          <a:sy n="175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8B8375A9-F289-1842-8414-DD3A81028925}"/>
              </a:ext>
            </a:extLst>
          </p:cNvPr>
          <p:cNvSpPr/>
          <p:nvPr/>
        </p:nvSpPr>
        <p:spPr>
          <a:xfrm>
            <a:off x="1692687" y="260529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0A4E2F9-5ED9-D447-8473-1B5C427F3F85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2433394" y="983878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B5BE0DA0-E1D7-E74E-91A7-BF05AFB61FBF}"/>
              </a:ext>
            </a:extLst>
          </p:cNvPr>
          <p:cNvSpPr/>
          <p:nvPr/>
        </p:nvSpPr>
        <p:spPr>
          <a:xfrm>
            <a:off x="362353" y="121196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13922D-BB59-E043-9D70-75D0D912E1A9}"/>
              </a:ext>
            </a:extLst>
          </p:cNvPr>
          <p:cNvSpPr txBox="1"/>
          <p:nvPr/>
        </p:nvSpPr>
        <p:spPr>
          <a:xfrm>
            <a:off x="778351" y="628918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355906A-0C3D-7748-863A-150CB5FB3C39}"/>
              </a:ext>
            </a:extLst>
          </p:cNvPr>
          <p:cNvSpPr/>
          <p:nvPr/>
        </p:nvSpPr>
        <p:spPr>
          <a:xfrm>
            <a:off x="1692687" y="307129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C7E71D7-5B61-F443-9A9C-765A175FA2CA}"/>
              </a:ext>
            </a:extLst>
          </p:cNvPr>
          <p:cNvSpPr/>
          <p:nvPr/>
        </p:nvSpPr>
        <p:spPr>
          <a:xfrm>
            <a:off x="3374699" y="1619373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11E75B-BF15-6444-9A06-BDF33460F780}"/>
              </a:ext>
            </a:extLst>
          </p:cNvPr>
          <p:cNvSpPr/>
          <p:nvPr/>
        </p:nvSpPr>
        <p:spPr>
          <a:xfrm>
            <a:off x="71124" y="1576843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95E2F33-905F-8F47-8920-725FBE1451E2}"/>
              </a:ext>
            </a:extLst>
          </p:cNvPr>
          <p:cNvCxnSpPr>
            <a:cxnSpLocks/>
            <a:stCxn id="22" idx="7"/>
            <a:endCxn id="20" idx="3"/>
          </p:cNvCxnSpPr>
          <p:nvPr/>
        </p:nvCxnSpPr>
        <p:spPr>
          <a:xfrm flipV="1">
            <a:off x="811832" y="983877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A4B0E5-7E7C-4546-B424-7D12D44D902C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811832" y="2253591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5B00F52-5A3E-024E-8024-C4D259974E28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2560480" y="2296121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4AC9B0BA-B9FF-594D-B95F-D04145A390F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04291" y="1963515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EB6D2CE6-0C8D-6E45-906D-0FEC388930DC}"/>
              </a:ext>
            </a:extLst>
          </p:cNvPr>
          <p:cNvSpPr/>
          <p:nvPr/>
        </p:nvSpPr>
        <p:spPr>
          <a:xfrm>
            <a:off x="846283" y="2201925"/>
            <a:ext cx="2470407" cy="370773"/>
          </a:xfrm>
          <a:custGeom>
            <a:avLst/>
            <a:gdLst>
              <a:gd name="connsiteX0" fmla="*/ 0 w 2286000"/>
              <a:gd name="connsiteY0" fmla="*/ 0 h 457424"/>
              <a:gd name="connsiteX1" fmla="*/ 1130968 w 2286000"/>
              <a:gd name="connsiteY1" fmla="*/ 457200 h 457424"/>
              <a:gd name="connsiteX2" fmla="*/ 2286000 w 2286000"/>
              <a:gd name="connsiteY2" fmla="*/ 48126 h 4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57424">
                <a:moveTo>
                  <a:pt x="0" y="0"/>
                </a:moveTo>
                <a:cubicBezTo>
                  <a:pt x="374984" y="224589"/>
                  <a:pt x="749968" y="449179"/>
                  <a:pt x="1130968" y="457200"/>
                </a:cubicBezTo>
                <a:cubicBezTo>
                  <a:pt x="1511968" y="465221"/>
                  <a:pt x="1898984" y="256673"/>
                  <a:pt x="2286000" y="4812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9E6F66-603A-C243-A1E1-CD68375AF887}"/>
              </a:ext>
            </a:extLst>
          </p:cNvPr>
          <p:cNvSpPr txBox="1"/>
          <p:nvPr/>
        </p:nvSpPr>
        <p:spPr>
          <a:xfrm>
            <a:off x="2635404" y="2192813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3CCBC591-CA08-B94F-B033-2BF72B5AA713}"/>
              </a:ext>
            </a:extLst>
          </p:cNvPr>
          <p:cNvSpPr/>
          <p:nvPr/>
        </p:nvSpPr>
        <p:spPr>
          <a:xfrm>
            <a:off x="479136" y="2445506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9966E1-070F-F947-95A8-5A82B94130F1}"/>
              </a:ext>
            </a:extLst>
          </p:cNvPr>
          <p:cNvSpPr txBox="1"/>
          <p:nvPr/>
        </p:nvSpPr>
        <p:spPr>
          <a:xfrm>
            <a:off x="1149668" y="2835446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4</cp:revision>
  <dcterms:created xsi:type="dcterms:W3CDTF">2020-05-19T01:26:39Z</dcterms:created>
  <dcterms:modified xsi:type="dcterms:W3CDTF">2020-05-19T02:00:45Z</dcterms:modified>
</cp:coreProperties>
</file>