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4319588" cy="354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3"/>
  </p:normalViewPr>
  <p:slideViewPr>
    <p:cSldViewPr snapToGrid="0" snapToObjects="1">
      <p:cViewPr varScale="1">
        <p:scale>
          <a:sx n="175" d="100"/>
          <a:sy n="175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0407"/>
            <a:ext cx="3671650" cy="1234699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62720"/>
            <a:ext cx="3239691" cy="85624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92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16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88817"/>
            <a:ext cx="931411" cy="3005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88817"/>
            <a:ext cx="2740239" cy="3005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59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52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84157"/>
            <a:ext cx="3725645" cy="1475235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373348"/>
            <a:ext cx="3725645" cy="775791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82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0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88818"/>
            <a:ext cx="3725645" cy="68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69379"/>
            <a:ext cx="1827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295448"/>
            <a:ext cx="1827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69379"/>
            <a:ext cx="1836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295448"/>
            <a:ext cx="1836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11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03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0627"/>
            <a:ext cx="2186791" cy="252029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06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0627"/>
            <a:ext cx="2186791" cy="252029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6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88818"/>
            <a:ext cx="3725645" cy="68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44085"/>
            <a:ext cx="3725645" cy="22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AB4C-991F-B74B-AAA3-F9EB6CA7F48D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287058"/>
            <a:ext cx="1457861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36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0BB9C1-5BA2-CF4A-8431-783540A59A69}"/>
              </a:ext>
            </a:extLst>
          </p:cNvPr>
          <p:cNvSpPr/>
          <p:nvPr/>
        </p:nvSpPr>
        <p:spPr>
          <a:xfrm>
            <a:off x="1637703" y="2524291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1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1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146FBCB-4251-9742-923F-591B3F873E63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378410" y="902896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59065DC-324E-524B-B327-F2408565E6A4}"/>
              </a:ext>
            </a:extLst>
          </p:cNvPr>
          <p:cNvSpPr txBox="1"/>
          <p:nvPr/>
        </p:nvSpPr>
        <p:spPr>
          <a:xfrm>
            <a:off x="602229" y="714934"/>
            <a:ext cx="82073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2CD43A5-BA9C-044D-81E0-F3F6FB964A6F}"/>
              </a:ext>
            </a:extLst>
          </p:cNvPr>
          <p:cNvSpPr/>
          <p:nvPr/>
        </p:nvSpPr>
        <p:spPr>
          <a:xfrm>
            <a:off x="1637703" y="22612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1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1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E9A40F0-4C41-5845-943B-CD1545303AE4}"/>
              </a:ext>
            </a:extLst>
          </p:cNvPr>
          <p:cNvSpPr/>
          <p:nvPr/>
        </p:nvSpPr>
        <p:spPr>
          <a:xfrm>
            <a:off x="3319715" y="1538372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1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B9C7E7A-DD62-0F40-AB3F-76D083A4BF8D}"/>
              </a:ext>
            </a:extLst>
          </p:cNvPr>
          <p:cNvSpPr/>
          <p:nvPr/>
        </p:nvSpPr>
        <p:spPr>
          <a:xfrm>
            <a:off x="16140" y="1495842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1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1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3FEF736-3D09-4045-B069-C6C216FEED3E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756867" y="902893"/>
            <a:ext cx="1007941" cy="7090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ACEA0BC7-07E6-0E49-B7A0-58945235F1D1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756867" y="2172590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089C59-291B-754C-8099-3BD665E1BF1D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505498" y="2215120"/>
            <a:ext cx="941304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41103660-8B27-0E4E-B3FA-623E47837061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849324" y="1882516"/>
            <a:ext cx="2470409" cy="522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73CD943-908E-EA4F-99BF-67B09ACC5B3E}"/>
              </a:ext>
            </a:extLst>
          </p:cNvPr>
          <p:cNvSpPr txBox="1"/>
          <p:nvPr/>
        </p:nvSpPr>
        <p:spPr>
          <a:xfrm>
            <a:off x="1000547" y="1398637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3C561-3B70-5344-86D8-45B52B350348}"/>
              </a:ext>
            </a:extLst>
          </p:cNvPr>
          <p:cNvSpPr txBox="1"/>
          <p:nvPr/>
        </p:nvSpPr>
        <p:spPr>
          <a:xfrm>
            <a:off x="797591" y="2516886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8B6399-1535-BC42-9C6D-57C4E76E4492}"/>
              </a:ext>
            </a:extLst>
          </p:cNvPr>
          <p:cNvSpPr txBox="1"/>
          <p:nvPr/>
        </p:nvSpPr>
        <p:spPr>
          <a:xfrm>
            <a:off x="2542656" y="655731"/>
            <a:ext cx="17440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99.9999%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CD0D49-61FA-6B4B-9153-CDC09AB7B775}"/>
              </a:ext>
            </a:extLst>
          </p:cNvPr>
          <p:cNvSpPr txBox="1"/>
          <p:nvPr/>
        </p:nvSpPr>
        <p:spPr>
          <a:xfrm>
            <a:off x="2573542" y="2618967"/>
            <a:ext cx="17440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99.9999%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2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14</Words>
  <Application>Microsoft Macintosh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2</cp:revision>
  <dcterms:created xsi:type="dcterms:W3CDTF">2020-05-19T01:26:39Z</dcterms:created>
  <dcterms:modified xsi:type="dcterms:W3CDTF">2020-05-19T01:55:40Z</dcterms:modified>
</cp:coreProperties>
</file>