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6" r:id="rId2"/>
  </p:sldIdLst>
  <p:sldSz cx="4319588" cy="35464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1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33"/>
  </p:normalViewPr>
  <p:slideViewPr>
    <p:cSldViewPr snapToGrid="0" snapToObjects="1">
      <p:cViewPr varScale="1">
        <p:scale>
          <a:sx n="170" d="100"/>
          <a:sy n="170" d="100"/>
        </p:scale>
        <p:origin x="20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969" y="580407"/>
            <a:ext cx="3671650" cy="1234699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949" y="1862720"/>
            <a:ext cx="3239691" cy="856244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AB4C-991F-B74B-AAA3-F9EB6CA7F48D}" type="datetimeFigureOut">
              <a:rPr kumimoji="1" lang="zh-CN" altLang="en-US" smtClean="0"/>
              <a:t>2020/8/22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06C5-5FDB-584C-BA68-824FE80E30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7004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AB4C-991F-B74B-AAA3-F9EB6CA7F48D}" type="datetimeFigureOut">
              <a:rPr kumimoji="1" lang="zh-CN" altLang="en-US" smtClean="0"/>
              <a:t>2020/8/22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06C5-5FDB-584C-BA68-824FE80E30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7581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205" y="188817"/>
            <a:ext cx="931411" cy="300547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6972" y="188817"/>
            <a:ext cx="2740239" cy="300547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AB4C-991F-B74B-AAA3-F9EB6CA7F48D}" type="datetimeFigureOut">
              <a:rPr kumimoji="1" lang="zh-CN" altLang="en-US" smtClean="0"/>
              <a:t>2020/8/22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06C5-5FDB-584C-BA68-824FE80E30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2672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AB4C-991F-B74B-AAA3-F9EB6CA7F48D}" type="datetimeFigureOut">
              <a:rPr kumimoji="1" lang="zh-CN" altLang="en-US" smtClean="0"/>
              <a:t>2020/8/22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06C5-5FDB-584C-BA68-824FE80E30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3595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22" y="884157"/>
            <a:ext cx="3725645" cy="1475235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22" y="2373348"/>
            <a:ext cx="3725645" cy="775791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/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AB4C-991F-B74B-AAA3-F9EB6CA7F48D}" type="datetimeFigureOut">
              <a:rPr kumimoji="1" lang="zh-CN" altLang="en-US" smtClean="0"/>
              <a:t>2020/8/22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06C5-5FDB-584C-BA68-824FE80E30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2855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972" y="944085"/>
            <a:ext cx="1835825" cy="225020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6791" y="944085"/>
            <a:ext cx="1835825" cy="225020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AB4C-991F-B74B-AAA3-F9EB6CA7F48D}" type="datetimeFigureOut">
              <a:rPr kumimoji="1" lang="zh-CN" altLang="en-US" smtClean="0"/>
              <a:t>2020/8/22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06C5-5FDB-584C-BA68-824FE80E30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5228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188818"/>
            <a:ext cx="3725645" cy="6854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35" y="869379"/>
            <a:ext cx="1827388" cy="426069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35" y="1295448"/>
            <a:ext cx="1827388" cy="190541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6791" y="869379"/>
            <a:ext cx="1836388" cy="426069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6791" y="1295448"/>
            <a:ext cx="1836388" cy="190541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AB4C-991F-B74B-AAA3-F9EB6CA7F48D}" type="datetimeFigureOut">
              <a:rPr kumimoji="1" lang="zh-CN" altLang="en-US" smtClean="0"/>
              <a:t>2020/8/22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06C5-5FDB-584C-BA68-824FE80E30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150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AB4C-991F-B74B-AAA3-F9EB6CA7F48D}" type="datetimeFigureOut">
              <a:rPr kumimoji="1" lang="zh-CN" altLang="en-US" smtClean="0"/>
              <a:t>2020/8/22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06C5-5FDB-584C-BA68-824FE80E30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9573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AB4C-991F-B74B-AAA3-F9EB6CA7F48D}" type="datetimeFigureOut">
              <a:rPr kumimoji="1" lang="zh-CN" altLang="en-US" smtClean="0"/>
              <a:t>2020/8/22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06C5-5FDB-584C-BA68-824FE80E30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0994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36432"/>
            <a:ext cx="1393180" cy="82751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388" y="510627"/>
            <a:ext cx="2186791" cy="2520296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1063943"/>
            <a:ext cx="1393180" cy="1971085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AB4C-991F-B74B-AAA3-F9EB6CA7F48D}" type="datetimeFigureOut">
              <a:rPr kumimoji="1" lang="zh-CN" altLang="en-US" smtClean="0"/>
              <a:t>2020/8/22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06C5-5FDB-584C-BA68-824FE80E30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9764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36432"/>
            <a:ext cx="1393180" cy="82751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388" y="510627"/>
            <a:ext cx="2186791" cy="2520296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1063943"/>
            <a:ext cx="1393180" cy="1971085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AB4C-991F-B74B-AAA3-F9EB6CA7F48D}" type="datetimeFigureOut">
              <a:rPr kumimoji="1" lang="zh-CN" altLang="en-US" smtClean="0"/>
              <a:t>2020/8/22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06C5-5FDB-584C-BA68-824FE80E30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5220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972" y="188818"/>
            <a:ext cx="3725645" cy="6854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972" y="944085"/>
            <a:ext cx="3725645" cy="225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6972" y="3287058"/>
            <a:ext cx="971907" cy="1888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EAB4C-991F-B74B-AAA3-F9EB6CA7F48D}" type="datetimeFigureOut">
              <a:rPr kumimoji="1" lang="zh-CN" altLang="en-US" smtClean="0"/>
              <a:t>2020/8/22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0864" y="3287058"/>
            <a:ext cx="1457861" cy="1888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0709" y="3287058"/>
            <a:ext cx="971907" cy="1888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206C5-5FDB-584C-BA68-824FE80E30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5557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D2A6F1F9-756A-E74F-92CA-E4CF00A429DE}"/>
              </a:ext>
            </a:extLst>
          </p:cNvPr>
          <p:cNvCxnSpPr>
            <a:cxnSpLocks/>
            <a:stCxn id="21" idx="5"/>
          </p:cNvCxnSpPr>
          <p:nvPr/>
        </p:nvCxnSpPr>
        <p:spPr>
          <a:xfrm>
            <a:off x="2598456" y="868676"/>
            <a:ext cx="1113832" cy="67956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任意形状 17">
            <a:extLst>
              <a:ext uri="{FF2B5EF4-FFF2-40B4-BE49-F238E27FC236}">
                <a16:creationId xmlns:a16="http://schemas.microsoft.com/office/drawing/2014/main" id="{A4B1B3BD-8492-1543-A515-138138E9462B}"/>
              </a:ext>
            </a:extLst>
          </p:cNvPr>
          <p:cNvSpPr/>
          <p:nvPr/>
        </p:nvSpPr>
        <p:spPr>
          <a:xfrm>
            <a:off x="505236" y="2383054"/>
            <a:ext cx="3212373" cy="1118228"/>
          </a:xfrm>
          <a:custGeom>
            <a:avLst/>
            <a:gdLst>
              <a:gd name="connsiteX0" fmla="*/ 0 w 2443396"/>
              <a:gd name="connsiteY0" fmla="*/ 0 h 824459"/>
              <a:gd name="connsiteX1" fmla="*/ 1289154 w 2443396"/>
              <a:gd name="connsiteY1" fmla="*/ 824459 h 824459"/>
              <a:gd name="connsiteX2" fmla="*/ 2443396 w 2443396"/>
              <a:gd name="connsiteY2" fmla="*/ 0 h 824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3396" h="824459">
                <a:moveTo>
                  <a:pt x="0" y="0"/>
                </a:moveTo>
                <a:cubicBezTo>
                  <a:pt x="440960" y="412229"/>
                  <a:pt x="881921" y="824459"/>
                  <a:pt x="1289154" y="824459"/>
                </a:cubicBezTo>
                <a:cubicBezTo>
                  <a:pt x="1696387" y="824459"/>
                  <a:pt x="2069891" y="412229"/>
                  <a:pt x="2443396" y="0"/>
                </a:cubicBezTo>
              </a:path>
            </a:pathLst>
          </a:custGeom>
          <a:noFill/>
          <a:ln w="38100">
            <a:solidFill>
              <a:srgbClr val="2514FF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19" name="任意形状 18">
            <a:extLst>
              <a:ext uri="{FF2B5EF4-FFF2-40B4-BE49-F238E27FC236}">
                <a16:creationId xmlns:a16="http://schemas.microsoft.com/office/drawing/2014/main" id="{9FC024C6-5962-BE46-A2A0-D61B5F01D536}"/>
              </a:ext>
            </a:extLst>
          </p:cNvPr>
          <p:cNvSpPr/>
          <p:nvPr/>
        </p:nvSpPr>
        <p:spPr>
          <a:xfrm>
            <a:off x="445026" y="81775"/>
            <a:ext cx="3504105" cy="1422374"/>
          </a:xfrm>
          <a:custGeom>
            <a:avLst/>
            <a:gdLst>
              <a:gd name="connsiteX0" fmla="*/ 0 w 2608289"/>
              <a:gd name="connsiteY0" fmla="*/ 734518 h 734518"/>
              <a:gd name="connsiteX1" fmla="*/ 1259174 w 2608289"/>
              <a:gd name="connsiteY1" fmla="*/ 0 h 734518"/>
              <a:gd name="connsiteX2" fmla="*/ 2608289 w 2608289"/>
              <a:gd name="connsiteY2" fmla="*/ 734518 h 734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8289" h="734518">
                <a:moveTo>
                  <a:pt x="0" y="734518"/>
                </a:moveTo>
                <a:cubicBezTo>
                  <a:pt x="412229" y="367259"/>
                  <a:pt x="824459" y="0"/>
                  <a:pt x="1259174" y="0"/>
                </a:cubicBezTo>
                <a:cubicBezTo>
                  <a:pt x="1693889" y="0"/>
                  <a:pt x="2151089" y="367259"/>
                  <a:pt x="2608289" y="734518"/>
                </a:cubicBezTo>
              </a:path>
            </a:pathLst>
          </a:custGeom>
          <a:noFill/>
          <a:ln w="38100">
            <a:solidFill>
              <a:srgbClr val="2426FF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30A9CC0-49F5-CD41-9A9C-89CF30923386}"/>
              </a:ext>
            </a:extLst>
          </p:cNvPr>
          <p:cNvSpPr txBox="1"/>
          <p:nvPr/>
        </p:nvSpPr>
        <p:spPr>
          <a:xfrm>
            <a:off x="308262" y="658331"/>
            <a:ext cx="124072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3.33Gbps</a:t>
            </a:r>
            <a:endParaRPr kumimoji="1"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06FA772D-1C1A-304D-A6E7-A8DE3E010097}"/>
              </a:ext>
            </a:extLst>
          </p:cNvPr>
          <p:cNvSpPr/>
          <p:nvPr/>
        </p:nvSpPr>
        <p:spPr>
          <a:xfrm>
            <a:off x="1539432" y="202372"/>
            <a:ext cx="1240724" cy="780624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spc="-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DC2</a:t>
            </a:r>
            <a:endParaRPr kumimoji="1" lang="zh-CN" altLang="en-US" sz="3200" b="1" spc="-3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FA024D54-5010-1E49-92D1-89769A108397}"/>
              </a:ext>
            </a:extLst>
          </p:cNvPr>
          <p:cNvCxnSpPr>
            <a:cxnSpLocks/>
            <a:endCxn id="21" idx="3"/>
          </p:cNvCxnSpPr>
          <p:nvPr/>
        </p:nvCxnSpPr>
        <p:spPr>
          <a:xfrm flipV="1">
            <a:off x="658577" y="868676"/>
            <a:ext cx="1062555" cy="71952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082BB84E-7539-4A49-BADB-03C5BD0C4537}"/>
              </a:ext>
            </a:extLst>
          </p:cNvPr>
          <p:cNvCxnSpPr>
            <a:cxnSpLocks/>
          </p:cNvCxnSpPr>
          <p:nvPr/>
        </p:nvCxnSpPr>
        <p:spPr>
          <a:xfrm>
            <a:off x="872735" y="2177589"/>
            <a:ext cx="916469" cy="53421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878B77D2-4817-5349-BA99-56C91556D50C}"/>
              </a:ext>
            </a:extLst>
          </p:cNvPr>
          <p:cNvCxnSpPr>
            <a:cxnSpLocks/>
          </p:cNvCxnSpPr>
          <p:nvPr/>
        </p:nvCxnSpPr>
        <p:spPr>
          <a:xfrm flipV="1">
            <a:off x="2621383" y="2220119"/>
            <a:ext cx="941305" cy="54627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2BF1E18A-8EF0-3740-BF92-CCF85774553C}"/>
              </a:ext>
            </a:extLst>
          </p:cNvPr>
          <p:cNvSpPr txBox="1"/>
          <p:nvPr/>
        </p:nvSpPr>
        <p:spPr>
          <a:xfrm>
            <a:off x="505236" y="2616451"/>
            <a:ext cx="106920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3.33Gps</a:t>
            </a:r>
            <a:endParaRPr kumimoji="1"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任意形状 7">
            <a:extLst>
              <a:ext uri="{FF2B5EF4-FFF2-40B4-BE49-F238E27FC236}">
                <a16:creationId xmlns:a16="http://schemas.microsoft.com/office/drawing/2014/main" id="{AA72CF01-88AB-6D4E-8F1D-758B231AF832}"/>
              </a:ext>
            </a:extLst>
          </p:cNvPr>
          <p:cNvSpPr/>
          <p:nvPr/>
        </p:nvSpPr>
        <p:spPr>
          <a:xfrm>
            <a:off x="894422" y="1004064"/>
            <a:ext cx="2561772" cy="631913"/>
          </a:xfrm>
          <a:custGeom>
            <a:avLst/>
            <a:gdLst>
              <a:gd name="connsiteX0" fmla="*/ 0 w 2561772"/>
              <a:gd name="connsiteY0" fmla="*/ 631913 h 631913"/>
              <a:gd name="connsiteX1" fmla="*/ 1248229 w 2561772"/>
              <a:gd name="connsiteY1" fmla="*/ 542 h 631913"/>
              <a:gd name="connsiteX2" fmla="*/ 2561772 w 2561772"/>
              <a:gd name="connsiteY2" fmla="*/ 544827 h 63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61772" h="631913">
                <a:moveTo>
                  <a:pt x="0" y="631913"/>
                </a:moveTo>
                <a:cubicBezTo>
                  <a:pt x="410633" y="323484"/>
                  <a:pt x="821267" y="15056"/>
                  <a:pt x="1248229" y="542"/>
                </a:cubicBezTo>
                <a:cubicBezTo>
                  <a:pt x="1675191" y="-13972"/>
                  <a:pt x="2118481" y="265427"/>
                  <a:pt x="2561772" y="544827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9DBEEE3-A1E6-F74C-B8F6-66051B1EB7F0}"/>
              </a:ext>
            </a:extLst>
          </p:cNvPr>
          <p:cNvSpPr txBox="1"/>
          <p:nvPr/>
        </p:nvSpPr>
        <p:spPr>
          <a:xfrm>
            <a:off x="1596695" y="1114212"/>
            <a:ext cx="124072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1.67Gbps</a:t>
            </a:r>
            <a:endParaRPr kumimoji="1"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任意形状 8">
            <a:extLst>
              <a:ext uri="{FF2B5EF4-FFF2-40B4-BE49-F238E27FC236}">
                <a16:creationId xmlns:a16="http://schemas.microsoft.com/office/drawing/2014/main" id="{6D5E6842-097A-F14B-BC8C-EE11AE5257AF}"/>
              </a:ext>
            </a:extLst>
          </p:cNvPr>
          <p:cNvSpPr/>
          <p:nvPr/>
        </p:nvSpPr>
        <p:spPr>
          <a:xfrm>
            <a:off x="937965" y="2172544"/>
            <a:ext cx="2518229" cy="407133"/>
          </a:xfrm>
          <a:custGeom>
            <a:avLst/>
            <a:gdLst>
              <a:gd name="connsiteX0" fmla="*/ 0 w 2518229"/>
              <a:gd name="connsiteY0" fmla="*/ 0 h 407133"/>
              <a:gd name="connsiteX1" fmla="*/ 1270000 w 2518229"/>
              <a:gd name="connsiteY1" fmla="*/ 406400 h 407133"/>
              <a:gd name="connsiteX2" fmla="*/ 2518229 w 2518229"/>
              <a:gd name="connsiteY2" fmla="*/ 79828 h 407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18229" h="407133">
                <a:moveTo>
                  <a:pt x="0" y="0"/>
                </a:moveTo>
                <a:cubicBezTo>
                  <a:pt x="425147" y="196547"/>
                  <a:pt x="850295" y="393095"/>
                  <a:pt x="1270000" y="406400"/>
                </a:cubicBezTo>
                <a:cubicBezTo>
                  <a:pt x="1689705" y="419705"/>
                  <a:pt x="2103967" y="249766"/>
                  <a:pt x="2518229" y="79828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5B80116-EB58-9949-AE0C-C71D38D2A232}"/>
              </a:ext>
            </a:extLst>
          </p:cNvPr>
          <p:cNvSpPr txBox="1"/>
          <p:nvPr/>
        </p:nvSpPr>
        <p:spPr>
          <a:xfrm>
            <a:off x="1514863" y="2033881"/>
            <a:ext cx="124072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1.67Gbps</a:t>
            </a:r>
            <a:endParaRPr kumimoji="1"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DC7E5C38-58A7-CC46-A91A-86BC79D52A3B}"/>
              </a:ext>
            </a:extLst>
          </p:cNvPr>
          <p:cNvSpPr/>
          <p:nvPr/>
        </p:nvSpPr>
        <p:spPr>
          <a:xfrm>
            <a:off x="59794" y="1554854"/>
            <a:ext cx="1240724" cy="780624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spc="-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DC1</a:t>
            </a:r>
            <a:endParaRPr kumimoji="1" lang="zh-CN" altLang="en-US" sz="3200" b="1" spc="-3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D22CA3CB-5387-1747-B1DD-5A68BA6F1C68}"/>
              </a:ext>
            </a:extLst>
          </p:cNvPr>
          <p:cNvSpPr/>
          <p:nvPr/>
        </p:nvSpPr>
        <p:spPr>
          <a:xfrm>
            <a:off x="1596695" y="2627252"/>
            <a:ext cx="1240724" cy="780624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spc="-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DC3</a:t>
            </a:r>
            <a:endParaRPr kumimoji="1" lang="zh-CN" altLang="en-US" sz="3200" b="1" spc="-3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4A962F77-5E3C-154B-AF61-DB42CEF61911}"/>
              </a:ext>
            </a:extLst>
          </p:cNvPr>
          <p:cNvSpPr/>
          <p:nvPr/>
        </p:nvSpPr>
        <p:spPr>
          <a:xfrm>
            <a:off x="3040649" y="1518718"/>
            <a:ext cx="1240724" cy="780624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spc="-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DC4</a:t>
            </a:r>
            <a:endParaRPr kumimoji="1" lang="zh-CN" altLang="en-US" sz="3200" b="1" spc="-3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426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</TotalTime>
  <Words>8</Words>
  <Application>Microsoft Macintosh PowerPoint</Application>
  <PresentationFormat>自定义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</dc:creator>
  <cp:lastModifiedBy>office</cp:lastModifiedBy>
  <cp:revision>16</cp:revision>
  <dcterms:created xsi:type="dcterms:W3CDTF">2020-05-19T01:26:39Z</dcterms:created>
  <dcterms:modified xsi:type="dcterms:W3CDTF">2020-08-22T09:38:49Z</dcterms:modified>
</cp:coreProperties>
</file>