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4319588" cy="3546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3"/>
  </p:normalViewPr>
  <p:slideViewPr>
    <p:cSldViewPr snapToGrid="0" snapToObjects="1">
      <p:cViewPr varScale="1">
        <p:scale>
          <a:sx n="173" d="100"/>
          <a:sy n="173" d="100"/>
        </p:scale>
        <p:origin x="1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580407"/>
            <a:ext cx="3671650" cy="1234699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862720"/>
            <a:ext cx="3239691" cy="856244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700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758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88817"/>
            <a:ext cx="931411" cy="300547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88817"/>
            <a:ext cx="2740239" cy="300547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267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359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884157"/>
            <a:ext cx="3725645" cy="1475235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373348"/>
            <a:ext cx="3725645" cy="775791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85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944085"/>
            <a:ext cx="1835825" cy="2250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944085"/>
            <a:ext cx="1835825" cy="2250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522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88818"/>
            <a:ext cx="3725645" cy="6854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869379"/>
            <a:ext cx="1827388" cy="426069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295448"/>
            <a:ext cx="1827388" cy="19054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869379"/>
            <a:ext cx="1836388" cy="426069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295448"/>
            <a:ext cx="1836388" cy="19054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15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957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099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36432"/>
            <a:ext cx="1393180" cy="82751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510627"/>
            <a:ext cx="2186791" cy="2520296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63943"/>
            <a:ext cx="1393180" cy="1971085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76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36432"/>
            <a:ext cx="1393180" cy="82751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510627"/>
            <a:ext cx="2186791" cy="2520296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63943"/>
            <a:ext cx="1393180" cy="1971085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22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88818"/>
            <a:ext cx="3725645" cy="685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944085"/>
            <a:ext cx="3725645" cy="225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287058"/>
            <a:ext cx="971907" cy="188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EAB4C-991F-B74B-AAA3-F9EB6CA7F48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287058"/>
            <a:ext cx="1457861" cy="188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287058"/>
            <a:ext cx="971907" cy="188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555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E0A4E2F9-5ED9-D447-8473-1B5C427F3F85}"/>
              </a:ext>
            </a:extLst>
          </p:cNvPr>
          <p:cNvCxnSpPr>
            <a:cxnSpLocks/>
          </p:cNvCxnSpPr>
          <p:nvPr/>
        </p:nvCxnSpPr>
        <p:spPr>
          <a:xfrm>
            <a:off x="2403414" y="983878"/>
            <a:ext cx="1177882" cy="67580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任意形状 17">
            <a:extLst>
              <a:ext uri="{FF2B5EF4-FFF2-40B4-BE49-F238E27FC236}">
                <a16:creationId xmlns:a16="http://schemas.microsoft.com/office/drawing/2014/main" id="{B5BE0DA0-E1D7-E74E-91A7-BF05AFB61FBF}"/>
              </a:ext>
            </a:extLst>
          </p:cNvPr>
          <p:cNvSpPr/>
          <p:nvPr/>
        </p:nvSpPr>
        <p:spPr>
          <a:xfrm>
            <a:off x="332373" y="121196"/>
            <a:ext cx="3504105" cy="1422374"/>
          </a:xfrm>
          <a:custGeom>
            <a:avLst/>
            <a:gdLst>
              <a:gd name="connsiteX0" fmla="*/ 0 w 2608289"/>
              <a:gd name="connsiteY0" fmla="*/ 734518 h 734518"/>
              <a:gd name="connsiteX1" fmla="*/ 1259174 w 2608289"/>
              <a:gd name="connsiteY1" fmla="*/ 0 h 734518"/>
              <a:gd name="connsiteX2" fmla="*/ 2608289 w 2608289"/>
              <a:gd name="connsiteY2" fmla="*/ 734518 h 73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8289" h="734518">
                <a:moveTo>
                  <a:pt x="0" y="734518"/>
                </a:moveTo>
                <a:cubicBezTo>
                  <a:pt x="412229" y="367259"/>
                  <a:pt x="824459" y="0"/>
                  <a:pt x="1259174" y="0"/>
                </a:cubicBezTo>
                <a:cubicBezTo>
                  <a:pt x="1693889" y="0"/>
                  <a:pt x="2151089" y="367259"/>
                  <a:pt x="2608289" y="734518"/>
                </a:cubicBezTo>
              </a:path>
            </a:pathLst>
          </a:custGeom>
          <a:noFill/>
          <a:ln w="38100">
            <a:solidFill>
              <a:srgbClr val="2426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13922D-BB59-E043-9D70-75D0D912E1A9}"/>
              </a:ext>
            </a:extLst>
          </p:cNvPr>
          <p:cNvSpPr txBox="1"/>
          <p:nvPr/>
        </p:nvSpPr>
        <p:spPr>
          <a:xfrm>
            <a:off x="346018" y="628918"/>
            <a:ext cx="100989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10Gbps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195E2F33-905F-8F47-8920-725FBE1451E2}"/>
              </a:ext>
            </a:extLst>
          </p:cNvPr>
          <p:cNvCxnSpPr>
            <a:cxnSpLocks/>
          </p:cNvCxnSpPr>
          <p:nvPr/>
        </p:nvCxnSpPr>
        <p:spPr>
          <a:xfrm flipV="1">
            <a:off x="781852" y="983877"/>
            <a:ext cx="1007941" cy="70907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FA4B0E5-7E7C-4546-B424-7D12D44D902C}"/>
              </a:ext>
            </a:extLst>
          </p:cNvPr>
          <p:cNvCxnSpPr>
            <a:cxnSpLocks/>
          </p:cNvCxnSpPr>
          <p:nvPr/>
        </p:nvCxnSpPr>
        <p:spPr>
          <a:xfrm>
            <a:off x="781852" y="2253591"/>
            <a:ext cx="916469" cy="53421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05B00F52-5A3E-024E-8024-C4D259974E28}"/>
              </a:ext>
            </a:extLst>
          </p:cNvPr>
          <p:cNvCxnSpPr>
            <a:cxnSpLocks/>
          </p:cNvCxnSpPr>
          <p:nvPr/>
        </p:nvCxnSpPr>
        <p:spPr>
          <a:xfrm flipV="1">
            <a:off x="2530500" y="2296121"/>
            <a:ext cx="941305" cy="54627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EB6D2CE6-0C8D-6E45-906D-0FEC388930DC}"/>
              </a:ext>
            </a:extLst>
          </p:cNvPr>
          <p:cNvSpPr/>
          <p:nvPr/>
        </p:nvSpPr>
        <p:spPr>
          <a:xfrm>
            <a:off x="816303" y="2201925"/>
            <a:ext cx="2470407" cy="370773"/>
          </a:xfrm>
          <a:custGeom>
            <a:avLst/>
            <a:gdLst>
              <a:gd name="connsiteX0" fmla="*/ 0 w 2286000"/>
              <a:gd name="connsiteY0" fmla="*/ 0 h 457424"/>
              <a:gd name="connsiteX1" fmla="*/ 1130968 w 2286000"/>
              <a:gd name="connsiteY1" fmla="*/ 457200 h 457424"/>
              <a:gd name="connsiteX2" fmla="*/ 2286000 w 2286000"/>
              <a:gd name="connsiteY2" fmla="*/ 48126 h 457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57424">
                <a:moveTo>
                  <a:pt x="0" y="0"/>
                </a:moveTo>
                <a:cubicBezTo>
                  <a:pt x="374984" y="224589"/>
                  <a:pt x="749968" y="449179"/>
                  <a:pt x="1130968" y="457200"/>
                </a:cubicBezTo>
                <a:cubicBezTo>
                  <a:pt x="1511968" y="465221"/>
                  <a:pt x="1898984" y="256673"/>
                  <a:pt x="2286000" y="48126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99E6F66-603A-C243-A1E1-CD68375AF887}"/>
              </a:ext>
            </a:extLst>
          </p:cNvPr>
          <p:cNvSpPr txBox="1"/>
          <p:nvPr/>
        </p:nvSpPr>
        <p:spPr>
          <a:xfrm>
            <a:off x="2211624" y="2042901"/>
            <a:ext cx="85600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6Gbps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任意形状 28">
            <a:extLst>
              <a:ext uri="{FF2B5EF4-FFF2-40B4-BE49-F238E27FC236}">
                <a16:creationId xmlns:a16="http://schemas.microsoft.com/office/drawing/2014/main" id="{3CCBC591-CA08-B94F-B033-2BF72B5AA713}"/>
              </a:ext>
            </a:extLst>
          </p:cNvPr>
          <p:cNvSpPr/>
          <p:nvPr/>
        </p:nvSpPr>
        <p:spPr>
          <a:xfrm>
            <a:off x="449156" y="2445506"/>
            <a:ext cx="3204699" cy="1100969"/>
          </a:xfrm>
          <a:custGeom>
            <a:avLst/>
            <a:gdLst>
              <a:gd name="connsiteX0" fmla="*/ 0 w 2443396"/>
              <a:gd name="connsiteY0" fmla="*/ 0 h 824459"/>
              <a:gd name="connsiteX1" fmla="*/ 1289154 w 2443396"/>
              <a:gd name="connsiteY1" fmla="*/ 824459 h 824459"/>
              <a:gd name="connsiteX2" fmla="*/ 2443396 w 2443396"/>
              <a:gd name="connsiteY2" fmla="*/ 0 h 82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3396" h="824459">
                <a:moveTo>
                  <a:pt x="0" y="0"/>
                </a:moveTo>
                <a:cubicBezTo>
                  <a:pt x="440960" y="412229"/>
                  <a:pt x="881921" y="824459"/>
                  <a:pt x="1289154" y="824459"/>
                </a:cubicBezTo>
                <a:cubicBezTo>
                  <a:pt x="1696387" y="824459"/>
                  <a:pt x="2069891" y="412229"/>
                  <a:pt x="2443396" y="0"/>
                </a:cubicBezTo>
              </a:path>
            </a:pathLst>
          </a:custGeom>
          <a:noFill/>
          <a:ln w="38100">
            <a:solidFill>
              <a:srgbClr val="2426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09966E1-070F-F947-95A8-5A82B94130F1}"/>
              </a:ext>
            </a:extLst>
          </p:cNvPr>
          <p:cNvSpPr txBox="1"/>
          <p:nvPr/>
        </p:nvSpPr>
        <p:spPr>
          <a:xfrm>
            <a:off x="665733" y="2845603"/>
            <a:ext cx="85600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2Gbps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F7D02A2-BFB8-1B44-A42B-16DF43AC2039}"/>
              </a:ext>
            </a:extLst>
          </p:cNvPr>
          <p:cNvSpPr/>
          <p:nvPr/>
        </p:nvSpPr>
        <p:spPr>
          <a:xfrm>
            <a:off x="1476241" y="347440"/>
            <a:ext cx="1240724" cy="780624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spc="-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DC2</a:t>
            </a:r>
            <a:endParaRPr kumimoji="1" lang="zh-CN" altLang="en-US" sz="3200" b="1" spc="-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162DCAB4-D71D-D84F-BF54-B56081A371A9}"/>
              </a:ext>
            </a:extLst>
          </p:cNvPr>
          <p:cNvSpPr/>
          <p:nvPr/>
        </p:nvSpPr>
        <p:spPr>
          <a:xfrm>
            <a:off x="1560531" y="2647854"/>
            <a:ext cx="1240724" cy="780624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spc="-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DC3</a:t>
            </a:r>
            <a:endParaRPr kumimoji="1" lang="zh-CN" altLang="en-US" sz="3200" b="1" spc="-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6EC1575-90C9-AF42-BB75-82BA76DF3AF7}"/>
              </a:ext>
            </a:extLst>
          </p:cNvPr>
          <p:cNvSpPr/>
          <p:nvPr/>
        </p:nvSpPr>
        <p:spPr>
          <a:xfrm>
            <a:off x="3071369" y="1548769"/>
            <a:ext cx="1240724" cy="780624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spc="-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DC4</a:t>
            </a:r>
            <a:endParaRPr kumimoji="1" lang="zh-CN" altLang="en-US" sz="3200" b="1" spc="-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E9CE4C4-B234-5F47-8FEA-B1915D4816FD}"/>
              </a:ext>
            </a:extLst>
          </p:cNvPr>
          <p:cNvSpPr/>
          <p:nvPr/>
        </p:nvSpPr>
        <p:spPr>
          <a:xfrm>
            <a:off x="29522" y="1611444"/>
            <a:ext cx="1240724" cy="780624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spc="-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DC1</a:t>
            </a:r>
            <a:endParaRPr kumimoji="1" lang="zh-CN" altLang="en-US" sz="3200" b="1" spc="-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426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7</Words>
  <Application>Microsoft Macintosh PowerPoint</Application>
  <PresentationFormat>自定义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office</cp:lastModifiedBy>
  <cp:revision>9</cp:revision>
  <dcterms:created xsi:type="dcterms:W3CDTF">2020-05-19T01:26:39Z</dcterms:created>
  <dcterms:modified xsi:type="dcterms:W3CDTF">2020-12-04T12:35:21Z</dcterms:modified>
</cp:coreProperties>
</file>