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3"/>
  </p:normalViewPr>
  <p:slideViewPr>
    <p:cSldViewPr snapToGrid="0" snapToObjects="1">
      <p:cViewPr>
        <p:scale>
          <a:sx n="111" d="100"/>
          <a:sy n="111" d="100"/>
        </p:scale>
        <p:origin x="16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2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1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5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8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0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0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0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6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36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A5B3A5F-52BC-9045-A9EF-783ABA1E8FA8}"/>
              </a:ext>
            </a:extLst>
          </p:cNvPr>
          <p:cNvSpPr/>
          <p:nvPr/>
        </p:nvSpPr>
        <p:spPr>
          <a:xfrm>
            <a:off x="1544408" y="405699"/>
            <a:ext cx="1065341" cy="571797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065DC-324E-524B-B327-F2408565E6A4}"/>
              </a:ext>
            </a:extLst>
          </p:cNvPr>
          <p:cNvSpPr txBox="1"/>
          <p:nvPr/>
        </p:nvSpPr>
        <p:spPr>
          <a:xfrm>
            <a:off x="614484" y="693285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FEF736-3D09-4045-B069-C6C216FEED3E}"/>
              </a:ext>
            </a:extLst>
          </p:cNvPr>
          <p:cNvCxnSpPr>
            <a:cxnSpLocks/>
          </p:cNvCxnSpPr>
          <p:nvPr/>
        </p:nvCxnSpPr>
        <p:spPr>
          <a:xfrm flipV="1">
            <a:off x="830551" y="886053"/>
            <a:ext cx="855143" cy="7079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CEA0BC7-07E6-0E49-B7A0-58945235F1D1}"/>
              </a:ext>
            </a:extLst>
          </p:cNvPr>
          <p:cNvCxnSpPr>
            <a:cxnSpLocks/>
          </p:cNvCxnSpPr>
          <p:nvPr/>
        </p:nvCxnSpPr>
        <p:spPr>
          <a:xfrm>
            <a:off x="687527" y="2153918"/>
            <a:ext cx="1155270" cy="9143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089C59-291B-754C-8099-3BD665E1BF1D}"/>
              </a:ext>
            </a:extLst>
          </p:cNvPr>
          <p:cNvCxnSpPr>
            <a:cxnSpLocks/>
          </p:cNvCxnSpPr>
          <p:nvPr/>
        </p:nvCxnSpPr>
        <p:spPr>
          <a:xfrm flipV="1">
            <a:off x="2488126" y="2068377"/>
            <a:ext cx="1107718" cy="9143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3C561-3B70-5344-86D8-45B52B350348}"/>
              </a:ext>
            </a:extLst>
          </p:cNvPr>
          <p:cNvSpPr txBox="1"/>
          <p:nvPr/>
        </p:nvSpPr>
        <p:spPr>
          <a:xfrm>
            <a:off x="626317" y="2497994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8B6399-1535-BC42-9C6D-57C4E76E4492}"/>
              </a:ext>
            </a:extLst>
          </p:cNvPr>
          <p:cNvSpPr txBox="1"/>
          <p:nvPr/>
        </p:nvSpPr>
        <p:spPr>
          <a:xfrm>
            <a:off x="2943710" y="679041"/>
            <a:ext cx="13080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CD0D49-61FA-6B4B-9153-CDC09AB7B775}"/>
              </a:ext>
            </a:extLst>
          </p:cNvPr>
          <p:cNvSpPr txBox="1"/>
          <p:nvPr/>
        </p:nvSpPr>
        <p:spPr>
          <a:xfrm>
            <a:off x="3009512" y="2511098"/>
            <a:ext cx="13080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99.9999%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C86A84-D383-5841-AE64-AEF98AFD744E}"/>
              </a:ext>
            </a:extLst>
          </p:cNvPr>
          <p:cNvSpPr txBox="1"/>
          <p:nvPr/>
        </p:nvSpPr>
        <p:spPr>
          <a:xfrm>
            <a:off x="1121700" y="1308396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E6456A-4958-E74B-85D8-3124486C9E9F}"/>
              </a:ext>
            </a:extLst>
          </p:cNvPr>
          <p:cNvSpPr txBox="1"/>
          <p:nvPr/>
        </p:nvSpPr>
        <p:spPr>
          <a:xfrm>
            <a:off x="1112899" y="1988772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91B424-BE8A-8D49-B3D4-C06E5D4582A9}"/>
              </a:ext>
            </a:extLst>
          </p:cNvPr>
          <p:cNvSpPr txBox="1"/>
          <p:nvPr/>
        </p:nvSpPr>
        <p:spPr>
          <a:xfrm>
            <a:off x="2217287" y="1317351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AB7FC4-97B1-284E-904B-151DE210E3EE}"/>
              </a:ext>
            </a:extLst>
          </p:cNvPr>
          <p:cNvSpPr txBox="1"/>
          <p:nvPr/>
        </p:nvSpPr>
        <p:spPr>
          <a:xfrm>
            <a:off x="2217287" y="2030461"/>
            <a:ext cx="10098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52" descr="bldg">
            <a:extLst>
              <a:ext uri="{FF2B5EF4-FFF2-40B4-BE49-F238E27FC236}">
                <a16:creationId xmlns:a16="http://schemas.microsoft.com/office/drawing/2014/main" id="{F128FC80-CB98-A24B-AF59-58D06DAC7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93" y="154596"/>
            <a:ext cx="466860" cy="68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4FA5B258-3329-A84A-829B-911F4A99706F}"/>
              </a:ext>
            </a:extLst>
          </p:cNvPr>
          <p:cNvSpPr txBox="1"/>
          <p:nvPr/>
        </p:nvSpPr>
        <p:spPr>
          <a:xfrm>
            <a:off x="2412014" y="145466"/>
            <a:ext cx="5995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28622D3-B379-624F-904D-53A076719177}"/>
              </a:ext>
            </a:extLst>
          </p:cNvPr>
          <p:cNvSpPr txBox="1"/>
          <p:nvPr/>
        </p:nvSpPr>
        <p:spPr>
          <a:xfrm>
            <a:off x="134115" y="975402"/>
            <a:ext cx="5995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6CC785A-0731-9844-AD5A-7614F7A42509}"/>
              </a:ext>
            </a:extLst>
          </p:cNvPr>
          <p:cNvSpPr txBox="1"/>
          <p:nvPr/>
        </p:nvSpPr>
        <p:spPr>
          <a:xfrm>
            <a:off x="2713183" y="3068233"/>
            <a:ext cx="5995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729A7D-EBC7-C94D-987E-C924683FA375}"/>
              </a:ext>
            </a:extLst>
          </p:cNvPr>
          <p:cNvSpPr txBox="1"/>
          <p:nvPr/>
        </p:nvSpPr>
        <p:spPr>
          <a:xfrm>
            <a:off x="3561451" y="961562"/>
            <a:ext cx="5995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90F62C8-6E72-9442-9D9F-18AA219E92E3}"/>
              </a:ext>
            </a:extLst>
          </p:cNvPr>
          <p:cNvSpPr/>
          <p:nvPr/>
        </p:nvSpPr>
        <p:spPr>
          <a:xfrm>
            <a:off x="27070" y="1595297"/>
            <a:ext cx="1065341" cy="571797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7" name="Picture 52" descr="bldg">
            <a:extLst>
              <a:ext uri="{FF2B5EF4-FFF2-40B4-BE49-F238E27FC236}">
                <a16:creationId xmlns:a16="http://schemas.microsoft.com/office/drawing/2014/main" id="{1177B79A-B1EF-B64A-ACF0-066FD565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5" y="1344194"/>
            <a:ext cx="466860" cy="68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A04B7DD0-14A9-674F-9BEF-DA2CCFAF380C}"/>
              </a:ext>
            </a:extLst>
          </p:cNvPr>
          <p:cNvSpPr/>
          <p:nvPr/>
        </p:nvSpPr>
        <p:spPr>
          <a:xfrm>
            <a:off x="3230229" y="1538798"/>
            <a:ext cx="1065341" cy="571797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Picture 52" descr="bldg">
            <a:extLst>
              <a:ext uri="{FF2B5EF4-FFF2-40B4-BE49-F238E27FC236}">
                <a16:creationId xmlns:a16="http://schemas.microsoft.com/office/drawing/2014/main" id="{FBDE56C6-A7D9-9B46-97C3-46957222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14" y="1287695"/>
            <a:ext cx="466860" cy="68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92BFDCE9-448A-A741-B530-BF4C14F45F03}"/>
              </a:ext>
            </a:extLst>
          </p:cNvPr>
          <p:cNvSpPr/>
          <p:nvPr/>
        </p:nvSpPr>
        <p:spPr>
          <a:xfrm>
            <a:off x="1544408" y="2940107"/>
            <a:ext cx="1065341" cy="571797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4" name="Picture 52" descr="bldg">
            <a:extLst>
              <a:ext uri="{FF2B5EF4-FFF2-40B4-BE49-F238E27FC236}">
                <a16:creationId xmlns:a16="http://schemas.microsoft.com/office/drawing/2014/main" id="{CFF119E8-98BA-EB4D-A9E8-6403F3610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93" y="2689004"/>
            <a:ext cx="466860" cy="68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146FBCB-4251-9742-923F-591B3F873E63}"/>
              </a:ext>
            </a:extLst>
          </p:cNvPr>
          <p:cNvCxnSpPr>
            <a:cxnSpLocks/>
          </p:cNvCxnSpPr>
          <p:nvPr/>
        </p:nvCxnSpPr>
        <p:spPr>
          <a:xfrm>
            <a:off x="2554559" y="897986"/>
            <a:ext cx="861270" cy="6408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16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35</cp:revision>
  <dcterms:created xsi:type="dcterms:W3CDTF">2020-05-19T01:26:39Z</dcterms:created>
  <dcterms:modified xsi:type="dcterms:W3CDTF">2020-12-04T11:04:30Z</dcterms:modified>
</cp:coreProperties>
</file>