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4319588" cy="3546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3"/>
  </p:normalViewPr>
  <p:slideViewPr>
    <p:cSldViewPr snapToGrid="0" snapToObjects="1">
      <p:cViewPr varScale="1">
        <p:scale>
          <a:sx n="173" d="100"/>
          <a:sy n="173" d="100"/>
        </p:scale>
        <p:origin x="1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80407"/>
            <a:ext cx="3671650" cy="1234699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862720"/>
            <a:ext cx="3239691" cy="856244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700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758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88817"/>
            <a:ext cx="931411" cy="30054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88817"/>
            <a:ext cx="2740239" cy="300547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67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359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84157"/>
            <a:ext cx="3725645" cy="1475235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373348"/>
            <a:ext cx="3725645" cy="775791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85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44085"/>
            <a:ext cx="1835825" cy="2250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44085"/>
            <a:ext cx="1835825" cy="2250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22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88818"/>
            <a:ext cx="3725645" cy="68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869379"/>
            <a:ext cx="1827388" cy="42606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295448"/>
            <a:ext cx="1827388" cy="19054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869379"/>
            <a:ext cx="1836388" cy="42606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295448"/>
            <a:ext cx="1836388" cy="19054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5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57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99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36432"/>
            <a:ext cx="1393180" cy="82751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10627"/>
            <a:ext cx="2186791" cy="2520296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63943"/>
            <a:ext cx="1393180" cy="19710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76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36432"/>
            <a:ext cx="1393180" cy="82751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10627"/>
            <a:ext cx="2186791" cy="2520296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63943"/>
            <a:ext cx="1393180" cy="19710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22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88818"/>
            <a:ext cx="3725645" cy="685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44085"/>
            <a:ext cx="3725645" cy="225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287058"/>
            <a:ext cx="971907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287058"/>
            <a:ext cx="1457861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287058"/>
            <a:ext cx="971907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555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AB79BB2-DB25-D247-B143-8A7EFC2606A8}"/>
              </a:ext>
            </a:extLst>
          </p:cNvPr>
          <p:cNvCxnSpPr>
            <a:cxnSpLocks/>
          </p:cNvCxnSpPr>
          <p:nvPr/>
        </p:nvCxnSpPr>
        <p:spPr>
          <a:xfrm>
            <a:off x="2425833" y="921252"/>
            <a:ext cx="1177882" cy="6758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形状 17">
            <a:extLst>
              <a:ext uri="{FF2B5EF4-FFF2-40B4-BE49-F238E27FC236}">
                <a16:creationId xmlns:a16="http://schemas.microsoft.com/office/drawing/2014/main" id="{81B4DC4E-4E05-0D46-AE2D-5917CA157987}"/>
              </a:ext>
            </a:extLst>
          </p:cNvPr>
          <p:cNvSpPr/>
          <p:nvPr/>
        </p:nvSpPr>
        <p:spPr>
          <a:xfrm>
            <a:off x="504494" y="2401273"/>
            <a:ext cx="3204699" cy="1100969"/>
          </a:xfrm>
          <a:custGeom>
            <a:avLst/>
            <a:gdLst>
              <a:gd name="connsiteX0" fmla="*/ 0 w 2443396"/>
              <a:gd name="connsiteY0" fmla="*/ 0 h 824459"/>
              <a:gd name="connsiteX1" fmla="*/ 1289154 w 2443396"/>
              <a:gd name="connsiteY1" fmla="*/ 824459 h 824459"/>
              <a:gd name="connsiteX2" fmla="*/ 2443396 w 2443396"/>
              <a:gd name="connsiteY2" fmla="*/ 0 h 8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3396" h="824459">
                <a:moveTo>
                  <a:pt x="0" y="0"/>
                </a:moveTo>
                <a:cubicBezTo>
                  <a:pt x="440960" y="412229"/>
                  <a:pt x="881921" y="824459"/>
                  <a:pt x="1289154" y="824459"/>
                </a:cubicBezTo>
                <a:cubicBezTo>
                  <a:pt x="1696387" y="824459"/>
                  <a:pt x="2069891" y="412229"/>
                  <a:pt x="2443396" y="0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>
            <a:extLst>
              <a:ext uri="{FF2B5EF4-FFF2-40B4-BE49-F238E27FC236}">
                <a16:creationId xmlns:a16="http://schemas.microsoft.com/office/drawing/2014/main" id="{42A81226-3709-8E48-BDEC-5C5CDA4F8C9C}"/>
              </a:ext>
            </a:extLst>
          </p:cNvPr>
          <p:cNvSpPr/>
          <p:nvPr/>
        </p:nvSpPr>
        <p:spPr>
          <a:xfrm>
            <a:off x="354792" y="58570"/>
            <a:ext cx="3504105" cy="1422374"/>
          </a:xfrm>
          <a:custGeom>
            <a:avLst/>
            <a:gdLst>
              <a:gd name="connsiteX0" fmla="*/ 0 w 2608289"/>
              <a:gd name="connsiteY0" fmla="*/ 734518 h 734518"/>
              <a:gd name="connsiteX1" fmla="*/ 1259174 w 2608289"/>
              <a:gd name="connsiteY1" fmla="*/ 0 h 734518"/>
              <a:gd name="connsiteX2" fmla="*/ 2608289 w 2608289"/>
              <a:gd name="connsiteY2" fmla="*/ 734518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8289" h="734518">
                <a:moveTo>
                  <a:pt x="0" y="734518"/>
                </a:moveTo>
                <a:cubicBezTo>
                  <a:pt x="412229" y="367259"/>
                  <a:pt x="824459" y="0"/>
                  <a:pt x="1259174" y="0"/>
                </a:cubicBezTo>
                <a:cubicBezTo>
                  <a:pt x="1693889" y="0"/>
                  <a:pt x="2151089" y="367259"/>
                  <a:pt x="2608289" y="734518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8A1553-E8C9-8443-85BF-38604B2E4DBA}"/>
              </a:ext>
            </a:extLst>
          </p:cNvPr>
          <p:cNvSpPr txBox="1"/>
          <p:nvPr/>
        </p:nvSpPr>
        <p:spPr>
          <a:xfrm>
            <a:off x="253021" y="566292"/>
            <a:ext cx="12407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5.33Gbps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40BEF6D-BBFA-CE4D-8C1E-39881605F2A9}"/>
              </a:ext>
            </a:extLst>
          </p:cNvPr>
          <p:cNvCxnSpPr>
            <a:cxnSpLocks/>
          </p:cNvCxnSpPr>
          <p:nvPr/>
        </p:nvCxnSpPr>
        <p:spPr>
          <a:xfrm flipV="1">
            <a:off x="804271" y="921251"/>
            <a:ext cx="1007941" cy="70907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0DE68EB-CA87-8945-9262-2C7508075552}"/>
              </a:ext>
            </a:extLst>
          </p:cNvPr>
          <p:cNvCxnSpPr>
            <a:cxnSpLocks/>
          </p:cNvCxnSpPr>
          <p:nvPr/>
        </p:nvCxnSpPr>
        <p:spPr>
          <a:xfrm>
            <a:off x="804271" y="2190965"/>
            <a:ext cx="916469" cy="5342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80A7D52B-A9AA-7645-AC77-60A98FBA5ED3}"/>
              </a:ext>
            </a:extLst>
          </p:cNvPr>
          <p:cNvCxnSpPr>
            <a:cxnSpLocks/>
          </p:cNvCxnSpPr>
          <p:nvPr/>
        </p:nvCxnSpPr>
        <p:spPr>
          <a:xfrm flipV="1">
            <a:off x="2552919" y="2233495"/>
            <a:ext cx="941305" cy="546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9325CCD-BCCD-E64E-8CD8-8B44A682DFD7}"/>
              </a:ext>
            </a:extLst>
          </p:cNvPr>
          <p:cNvSpPr txBox="1"/>
          <p:nvPr/>
        </p:nvSpPr>
        <p:spPr>
          <a:xfrm>
            <a:off x="307187" y="2775834"/>
            <a:ext cx="124072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6.67Gbps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任意形状 28">
            <a:extLst>
              <a:ext uri="{FF2B5EF4-FFF2-40B4-BE49-F238E27FC236}">
                <a16:creationId xmlns:a16="http://schemas.microsoft.com/office/drawing/2014/main" id="{AE90FD8D-DAFE-0F4E-BB1E-3B7AC9031100}"/>
              </a:ext>
            </a:extLst>
          </p:cNvPr>
          <p:cNvSpPr/>
          <p:nvPr/>
        </p:nvSpPr>
        <p:spPr>
          <a:xfrm>
            <a:off x="1012376" y="1007692"/>
            <a:ext cx="2258130" cy="656870"/>
          </a:xfrm>
          <a:custGeom>
            <a:avLst/>
            <a:gdLst>
              <a:gd name="connsiteX0" fmla="*/ 0 w 2370666"/>
              <a:gd name="connsiteY0" fmla="*/ 677631 h 677631"/>
              <a:gd name="connsiteX1" fmla="*/ 1168400 w 2370666"/>
              <a:gd name="connsiteY1" fmla="*/ 298 h 677631"/>
              <a:gd name="connsiteX2" fmla="*/ 2370666 w 2370666"/>
              <a:gd name="connsiteY2" fmla="*/ 609898 h 67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0666" h="677631">
                <a:moveTo>
                  <a:pt x="0" y="677631"/>
                </a:moveTo>
                <a:cubicBezTo>
                  <a:pt x="386644" y="344609"/>
                  <a:pt x="773289" y="11587"/>
                  <a:pt x="1168400" y="298"/>
                </a:cubicBezTo>
                <a:cubicBezTo>
                  <a:pt x="1563511" y="-10991"/>
                  <a:pt x="1967088" y="299453"/>
                  <a:pt x="2370666" y="609898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任意形状 29">
            <a:extLst>
              <a:ext uri="{FF2B5EF4-FFF2-40B4-BE49-F238E27FC236}">
                <a16:creationId xmlns:a16="http://schemas.microsoft.com/office/drawing/2014/main" id="{BCD2795E-6998-4D40-AA4A-F2A6C9620C89}"/>
              </a:ext>
            </a:extLst>
          </p:cNvPr>
          <p:cNvSpPr/>
          <p:nvPr/>
        </p:nvSpPr>
        <p:spPr>
          <a:xfrm>
            <a:off x="838722" y="2139299"/>
            <a:ext cx="2470407" cy="445555"/>
          </a:xfrm>
          <a:custGeom>
            <a:avLst/>
            <a:gdLst>
              <a:gd name="connsiteX0" fmla="*/ 0 w 2286000"/>
              <a:gd name="connsiteY0" fmla="*/ 0 h 457424"/>
              <a:gd name="connsiteX1" fmla="*/ 1130968 w 2286000"/>
              <a:gd name="connsiteY1" fmla="*/ 457200 h 457424"/>
              <a:gd name="connsiteX2" fmla="*/ 2286000 w 2286000"/>
              <a:gd name="connsiteY2" fmla="*/ 48126 h 45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57424">
                <a:moveTo>
                  <a:pt x="0" y="0"/>
                </a:moveTo>
                <a:cubicBezTo>
                  <a:pt x="374984" y="224589"/>
                  <a:pt x="749968" y="449179"/>
                  <a:pt x="1130968" y="457200"/>
                </a:cubicBezTo>
                <a:cubicBezTo>
                  <a:pt x="1511968" y="465221"/>
                  <a:pt x="1898984" y="256673"/>
                  <a:pt x="2286000" y="48126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466A5E8-A45C-584D-ADFF-DDDD293A4FA5}"/>
              </a:ext>
            </a:extLst>
          </p:cNvPr>
          <p:cNvSpPr txBox="1"/>
          <p:nvPr/>
        </p:nvSpPr>
        <p:spPr>
          <a:xfrm>
            <a:off x="1358454" y="1311650"/>
            <a:ext cx="12407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2.67Gbps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39088FA-3CD0-1649-8BE4-BF60894DB0B2}"/>
              </a:ext>
            </a:extLst>
          </p:cNvPr>
          <p:cNvSpPr txBox="1"/>
          <p:nvPr/>
        </p:nvSpPr>
        <p:spPr>
          <a:xfrm>
            <a:off x="1366758" y="2109448"/>
            <a:ext cx="124072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3.33Gbps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94F151F-354A-DA4F-90C8-3DF3E53A7436}"/>
              </a:ext>
            </a:extLst>
          </p:cNvPr>
          <p:cNvSpPr/>
          <p:nvPr/>
        </p:nvSpPr>
        <p:spPr>
          <a:xfrm>
            <a:off x="1470967" y="188973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DC2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859E59A-5147-D64D-87CA-3ACB891BCE01}"/>
              </a:ext>
            </a:extLst>
          </p:cNvPr>
          <p:cNvSpPr/>
          <p:nvPr/>
        </p:nvSpPr>
        <p:spPr>
          <a:xfrm>
            <a:off x="1539432" y="2627326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DC3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6475DB8-E7F8-5F43-8450-3494666CC682}"/>
              </a:ext>
            </a:extLst>
          </p:cNvPr>
          <p:cNvSpPr/>
          <p:nvPr/>
        </p:nvSpPr>
        <p:spPr>
          <a:xfrm>
            <a:off x="3023571" y="1519039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DC4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240FE11-B7FC-C245-A844-4A7E1000625A}"/>
              </a:ext>
            </a:extLst>
          </p:cNvPr>
          <p:cNvSpPr/>
          <p:nvPr/>
        </p:nvSpPr>
        <p:spPr>
          <a:xfrm>
            <a:off x="78717" y="1536224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DC1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42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8</Words>
  <Application>Microsoft Macintosh PowerPoint</Application>
  <PresentationFormat>自定义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14</cp:revision>
  <dcterms:created xsi:type="dcterms:W3CDTF">2020-05-19T01:26:39Z</dcterms:created>
  <dcterms:modified xsi:type="dcterms:W3CDTF">2020-12-04T12:31:20Z</dcterms:modified>
</cp:coreProperties>
</file>