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67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DECA-C681-D147-B65B-B71894B8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72E0F7-12DD-A945-AD31-71A59B8E0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63907-A3DA-C041-9FCB-16850786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2E812-140C-5D4A-AF05-8BD01F8E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F5F1C-5872-1A44-9D68-6265574C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3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67F41-C1AE-7F4C-BBC7-5432DA56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2C300-9898-0C41-A89D-57DB21C0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23D09-6B02-B143-BBB1-EC5D58A0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1047D-F0BA-7347-A48A-4B6D8CC7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54417-D9BA-0D49-9E4A-DC3C678C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6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EC45D0-1602-3044-BAD9-1105C5FA5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4D60B8-0FFA-1842-A82A-36EA8D1C3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800E3-F018-9E4A-9BB3-27568274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05DED-33EE-354D-A937-193170BF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4D7E4-C920-634F-B1CE-1146F954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51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59430-2914-7847-9DDC-C28170B8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1B47B-E7C6-8F4A-9D9B-0F4E7734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FD38D-1341-4C4C-BB6C-E8AC1B44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BACA2-6D10-8647-AF88-97E23491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C3D01-EDC5-E241-AEC4-C80760A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6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6A37A-2318-4745-BDA9-1C0DCDB4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200B4-12E9-B14D-9C59-91D9EFB0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59582-EB00-074B-8E55-8B52411B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91448-9894-854E-A9B9-AA0D3D71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16F06-36AA-8C45-AFC8-807A46B4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A45CD-6C9B-EA4E-AA40-B8648BA4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FE9A1-B758-AE4F-B99A-51D3C1BE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C808B-120E-474D-9D09-9388D366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5D879-73A5-B141-8930-B69DEED1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9985A-D40D-C845-B95D-4DEF821A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29252-C78B-D848-A12B-D65E2519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68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EF74-108C-D14E-B976-8BB81FDC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BE415-0B02-294D-8DF4-098D200E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5E0A7-5F3C-9D4D-AD66-DFFDD287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D7101-8492-3E4E-B43E-8C297465D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E415FF-1F94-A94D-9764-7DAE24D16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48F33-A361-164D-BEC9-2B25E19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15F558-DBFA-6C47-8FA4-4CA5D5EF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D3C9C-4869-6349-A4DC-49E43F26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9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ADEFA-3D2B-254C-B555-62AAAD3C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79DECD-001D-4C47-92D6-920AF010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A8FFC-8B12-BA4D-A507-749FFF38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1E6D5C-B027-0943-9A38-C6707614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77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E58156-ED06-7E4A-B4A6-613A193B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A1F877-C74D-5645-94C6-00411660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66850-8F0E-164A-933A-12EC73B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5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6A1A5-B768-3644-9AAA-99F8D3EF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38D14-2F1D-CB48-8711-C61DF392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9AD94-5586-404F-9BC8-BA49343C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E0E01-CFD1-4548-9103-EFA65CA6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44918-9A55-A445-89C3-51D384F8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DF05C-34DB-B54E-BB46-1790BF98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8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6BF2-C689-6E42-84A7-4D0F53A8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3C44F-7543-3644-8A87-F496906D2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687E3B-F764-A849-A2D4-19C8FDE7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B5B53-C93B-3441-A574-46514E30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1A78D-BDE1-4149-9F5D-5ABF1AD8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3F937-9B4F-E447-865C-0975001F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00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7EB5C1-D6E7-E741-A198-BACAC475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45CF7-5F65-A541-A318-B8D11533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04C13-7A94-BD49-B7D9-8989A788B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8827-1E45-4547-AF9F-E42A2B6DA414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BBB6C-E301-7745-966B-1DFEA161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F339-FC4B-AE46-AC6B-1235F39D3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A616-4DE6-E343-B518-0828351B6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9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docker.com/linux/centos/docker-ce.rep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72.16.58.129:/root/container-WA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E98E991-668B-3343-A152-B9EC079226B2}"/>
              </a:ext>
            </a:extLst>
          </p:cNvPr>
          <p:cNvSpPr/>
          <p:nvPr/>
        </p:nvSpPr>
        <p:spPr>
          <a:xfrm>
            <a:off x="3691466" y="3183466"/>
            <a:ext cx="1151466" cy="1168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39538C0-CA8A-944D-931C-D444ECC684A4}"/>
              </a:ext>
            </a:extLst>
          </p:cNvPr>
          <p:cNvSpPr/>
          <p:nvPr/>
        </p:nvSpPr>
        <p:spPr>
          <a:xfrm>
            <a:off x="880534" y="2406651"/>
            <a:ext cx="1151466" cy="1113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253B6CF-8CCA-7E4E-B907-8BA1D25FFD0A}"/>
              </a:ext>
            </a:extLst>
          </p:cNvPr>
          <p:cNvSpPr/>
          <p:nvPr/>
        </p:nvSpPr>
        <p:spPr>
          <a:xfrm>
            <a:off x="5520267" y="1341966"/>
            <a:ext cx="1151466" cy="1113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62D218A-A28B-384F-ACD6-89A40A8DFFA3}"/>
              </a:ext>
            </a:extLst>
          </p:cNvPr>
          <p:cNvSpPr/>
          <p:nvPr/>
        </p:nvSpPr>
        <p:spPr>
          <a:xfrm>
            <a:off x="6434666" y="4021666"/>
            <a:ext cx="1151466" cy="116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A4E6F0-E083-5E4A-AF52-25FB15FBE951}"/>
              </a:ext>
            </a:extLst>
          </p:cNvPr>
          <p:cNvSpPr/>
          <p:nvPr/>
        </p:nvSpPr>
        <p:spPr>
          <a:xfrm>
            <a:off x="10447866" y="1507064"/>
            <a:ext cx="1151466" cy="116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5942A6A-C251-1849-BD4E-D7B9A44BAA2A}"/>
              </a:ext>
            </a:extLst>
          </p:cNvPr>
          <p:cNvCxnSpPr>
            <a:cxnSpLocks/>
            <a:stCxn id="41" idx="7"/>
            <a:endCxn id="42" idx="2"/>
          </p:cNvCxnSpPr>
          <p:nvPr/>
        </p:nvCxnSpPr>
        <p:spPr>
          <a:xfrm flipV="1">
            <a:off x="1863372" y="1898650"/>
            <a:ext cx="3656895" cy="67105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A2F38609-7809-574F-8062-D13634660EBD}"/>
              </a:ext>
            </a:extLst>
          </p:cNvPr>
          <p:cNvCxnSpPr>
            <a:cxnSpLocks/>
          </p:cNvCxnSpPr>
          <p:nvPr/>
        </p:nvCxnSpPr>
        <p:spPr>
          <a:xfrm>
            <a:off x="1862667" y="3183466"/>
            <a:ext cx="2031999" cy="357717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EF70333-F53D-8348-8B05-AFA8A3686E2E}"/>
              </a:ext>
            </a:extLst>
          </p:cNvPr>
          <p:cNvCxnSpPr>
            <a:cxnSpLocks/>
          </p:cNvCxnSpPr>
          <p:nvPr/>
        </p:nvCxnSpPr>
        <p:spPr>
          <a:xfrm>
            <a:off x="4504267" y="4021666"/>
            <a:ext cx="2031999" cy="357717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848F8E34-4230-AB4C-B091-4ED488CEC45D}"/>
              </a:ext>
            </a:extLst>
          </p:cNvPr>
          <p:cNvCxnSpPr>
            <a:cxnSpLocks/>
          </p:cNvCxnSpPr>
          <p:nvPr/>
        </p:nvCxnSpPr>
        <p:spPr>
          <a:xfrm flipV="1">
            <a:off x="4707465" y="2406651"/>
            <a:ext cx="1253068" cy="1037167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3D7E319-D558-BC4B-A7F4-3D53F1328E93}"/>
              </a:ext>
            </a:extLst>
          </p:cNvPr>
          <p:cNvCxnSpPr>
            <a:cxnSpLocks/>
            <a:endCxn id="42" idx="5"/>
          </p:cNvCxnSpPr>
          <p:nvPr/>
        </p:nvCxnSpPr>
        <p:spPr>
          <a:xfrm flipH="1" flipV="1">
            <a:off x="6503105" y="2292285"/>
            <a:ext cx="456494" cy="1767482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75AD8036-EFF0-C24A-AB60-720A04E5A10A}"/>
              </a:ext>
            </a:extLst>
          </p:cNvPr>
          <p:cNvCxnSpPr>
            <a:cxnSpLocks/>
            <a:stCxn id="44" idx="2"/>
            <a:endCxn id="42" idx="6"/>
          </p:cNvCxnSpPr>
          <p:nvPr/>
        </p:nvCxnSpPr>
        <p:spPr>
          <a:xfrm flipH="1" flipV="1">
            <a:off x="6671733" y="1898650"/>
            <a:ext cx="3776133" cy="192615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2303CDC-CCC4-A14C-A33F-44334FC45CDE}"/>
              </a:ext>
            </a:extLst>
          </p:cNvPr>
          <p:cNvCxnSpPr>
            <a:cxnSpLocks/>
          </p:cNvCxnSpPr>
          <p:nvPr/>
        </p:nvCxnSpPr>
        <p:spPr>
          <a:xfrm flipH="1">
            <a:off x="7433734" y="2287058"/>
            <a:ext cx="3014132" cy="2479679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2667807-7C14-A645-8F61-CE97A6A2D71A}"/>
              </a:ext>
            </a:extLst>
          </p:cNvPr>
          <p:cNvSpPr txBox="1"/>
          <p:nvPr/>
        </p:nvSpPr>
        <p:spPr>
          <a:xfrm>
            <a:off x="1337733" y="1994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北京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08F27A3-0210-AF4C-91CC-ABC6E59AAE2B}"/>
              </a:ext>
            </a:extLst>
          </p:cNvPr>
          <p:cNvSpPr txBox="1"/>
          <p:nvPr/>
        </p:nvSpPr>
        <p:spPr>
          <a:xfrm>
            <a:off x="5637367" y="900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杭州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7E864B8-A8FD-7B4C-AB1A-C9A5CD221CC3}"/>
              </a:ext>
            </a:extLst>
          </p:cNvPr>
          <p:cNvSpPr txBox="1"/>
          <p:nvPr/>
        </p:nvSpPr>
        <p:spPr>
          <a:xfrm>
            <a:off x="3692897" y="43878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上海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3E36E7-38E6-B647-AC35-B2B6DEAF2DA6}"/>
              </a:ext>
            </a:extLst>
          </p:cNvPr>
          <p:cNvSpPr txBox="1"/>
          <p:nvPr/>
        </p:nvSpPr>
        <p:spPr>
          <a:xfrm>
            <a:off x="6636433" y="5294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宁夏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BF76C03-2C05-BA44-891D-FD275B67D9DE}"/>
              </a:ext>
            </a:extLst>
          </p:cNvPr>
          <p:cNvSpPr txBox="1"/>
          <p:nvPr/>
        </p:nvSpPr>
        <p:spPr>
          <a:xfrm>
            <a:off x="10655869" y="2823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呼和浩特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C19FF0-555C-BE43-BB8A-EDCEABA366D2}"/>
              </a:ext>
            </a:extLst>
          </p:cNvPr>
          <p:cNvSpPr txBox="1"/>
          <p:nvPr/>
        </p:nvSpPr>
        <p:spPr>
          <a:xfrm>
            <a:off x="4503256" y="11778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/>
              <a:t>实验设计</a:t>
            </a:r>
            <a:r>
              <a:rPr kumimoji="1" lang="en-US" altLang="zh-CN" sz="3600" b="1" dirty="0"/>
              <a:t>-</a:t>
            </a:r>
            <a:r>
              <a:rPr kumimoji="1" lang="zh-CN" altLang="en-US" sz="3600" b="1" dirty="0"/>
              <a:t>拓扑</a:t>
            </a:r>
          </a:p>
        </p:txBody>
      </p:sp>
    </p:spTree>
    <p:extLst>
      <p:ext uri="{BB962C8B-B14F-4D97-AF65-F5344CB8AC3E}">
        <p14:creationId xmlns:p14="http://schemas.microsoft.com/office/powerpoint/2010/main" val="380217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89CA6A5-C9FA-9F47-BB12-BFC21E1C662B}"/>
              </a:ext>
            </a:extLst>
          </p:cNvPr>
          <p:cNvSpPr/>
          <p:nvPr/>
        </p:nvSpPr>
        <p:spPr>
          <a:xfrm>
            <a:off x="1155075" y="1328573"/>
            <a:ext cx="3204952" cy="3703680"/>
          </a:xfrm>
          <a:prstGeom prst="rect">
            <a:avLst/>
          </a:prstGeom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84A30B-B678-8F4B-B085-95A1ABAD1EF3}"/>
              </a:ext>
            </a:extLst>
          </p:cNvPr>
          <p:cNvSpPr/>
          <p:nvPr/>
        </p:nvSpPr>
        <p:spPr>
          <a:xfrm>
            <a:off x="1552760" y="1663632"/>
            <a:ext cx="554636" cy="58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91EC3E-8AFC-0742-AC58-D3BCAB083927}"/>
              </a:ext>
            </a:extLst>
          </p:cNvPr>
          <p:cNvSpPr/>
          <p:nvPr/>
        </p:nvSpPr>
        <p:spPr>
          <a:xfrm>
            <a:off x="1449689" y="2920584"/>
            <a:ext cx="554636" cy="58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89E58A9-57FA-174E-9B99-36BEB1881613}"/>
              </a:ext>
            </a:extLst>
          </p:cNvPr>
          <p:cNvSpPr/>
          <p:nvPr/>
        </p:nvSpPr>
        <p:spPr>
          <a:xfrm>
            <a:off x="1552760" y="4017919"/>
            <a:ext cx="554636" cy="58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2681AD-1668-4E4A-84E8-B06436A41AF4}"/>
              </a:ext>
            </a:extLst>
          </p:cNvPr>
          <p:cNvSpPr/>
          <p:nvPr/>
        </p:nvSpPr>
        <p:spPr>
          <a:xfrm>
            <a:off x="3119249" y="2693232"/>
            <a:ext cx="539646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DF10CCB-5EDE-754B-8066-86FB71E291CB}"/>
              </a:ext>
            </a:extLst>
          </p:cNvPr>
          <p:cNvCxnSpPr>
            <a:stCxn id="21" idx="5"/>
            <a:endCxn id="25" idx="1"/>
          </p:cNvCxnSpPr>
          <p:nvPr/>
        </p:nvCxnSpPr>
        <p:spPr>
          <a:xfrm>
            <a:off x="2026171" y="2162633"/>
            <a:ext cx="1093078" cy="9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91769A2-C20F-EB40-81D1-485A946AF3CB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2004325" y="3212892"/>
            <a:ext cx="11149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504EE0D-832B-9243-A577-F47C8884ECDE}"/>
              </a:ext>
            </a:extLst>
          </p:cNvPr>
          <p:cNvCxnSpPr>
            <a:cxnSpLocks/>
          </p:cNvCxnSpPr>
          <p:nvPr/>
        </p:nvCxnSpPr>
        <p:spPr>
          <a:xfrm flipV="1">
            <a:off x="2107396" y="3429002"/>
            <a:ext cx="1011853" cy="881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993556F-8525-9448-A457-D123FFD94C73}"/>
              </a:ext>
            </a:extLst>
          </p:cNvPr>
          <p:cNvSpPr/>
          <p:nvPr/>
        </p:nvSpPr>
        <p:spPr>
          <a:xfrm>
            <a:off x="7831973" y="1328573"/>
            <a:ext cx="3204952" cy="3703680"/>
          </a:xfrm>
          <a:prstGeom prst="rect">
            <a:avLst/>
          </a:prstGeom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707E6AB-2794-114D-8721-E00791DBC0A3}"/>
              </a:ext>
            </a:extLst>
          </p:cNvPr>
          <p:cNvSpPr/>
          <p:nvPr/>
        </p:nvSpPr>
        <p:spPr>
          <a:xfrm>
            <a:off x="8154779" y="2745698"/>
            <a:ext cx="539646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E0B9DE1-43F4-4948-9F71-E4BD8126C762}"/>
              </a:ext>
            </a:extLst>
          </p:cNvPr>
          <p:cNvCxnSpPr>
            <a:cxnSpLocks/>
          </p:cNvCxnSpPr>
          <p:nvPr/>
        </p:nvCxnSpPr>
        <p:spPr>
          <a:xfrm flipV="1">
            <a:off x="8732758" y="2454043"/>
            <a:ext cx="1063389" cy="583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12D9302-F128-9643-BCA3-4846CBA88D11}"/>
              </a:ext>
            </a:extLst>
          </p:cNvPr>
          <p:cNvCxnSpPr>
            <a:cxnSpLocks/>
          </p:cNvCxnSpPr>
          <p:nvPr/>
        </p:nvCxnSpPr>
        <p:spPr>
          <a:xfrm flipV="1">
            <a:off x="8732758" y="3222190"/>
            <a:ext cx="148613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BC0011C3-C000-C847-B739-F5E5F2C2C2F4}"/>
              </a:ext>
            </a:extLst>
          </p:cNvPr>
          <p:cNvSpPr/>
          <p:nvPr/>
        </p:nvSpPr>
        <p:spPr>
          <a:xfrm>
            <a:off x="9670444" y="1983074"/>
            <a:ext cx="554636" cy="58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576F3BA-C3F9-C146-8B2B-D03D41818A34}"/>
              </a:ext>
            </a:extLst>
          </p:cNvPr>
          <p:cNvSpPr/>
          <p:nvPr/>
        </p:nvSpPr>
        <p:spPr>
          <a:xfrm>
            <a:off x="10139218" y="2888105"/>
            <a:ext cx="554636" cy="58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3D6119D-56E8-AD4A-884B-9E20CF25D839}"/>
              </a:ext>
            </a:extLst>
          </p:cNvPr>
          <p:cNvSpPr/>
          <p:nvPr/>
        </p:nvSpPr>
        <p:spPr>
          <a:xfrm>
            <a:off x="9994713" y="3960179"/>
            <a:ext cx="554636" cy="58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C64671F-6EF9-644A-9E91-AB01D4B89BA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634271" y="3429002"/>
            <a:ext cx="1360442" cy="8234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右箭头 29">
            <a:extLst>
              <a:ext uri="{FF2B5EF4-FFF2-40B4-BE49-F238E27FC236}">
                <a16:creationId xmlns:a16="http://schemas.microsoft.com/office/drawing/2014/main" id="{43F897CA-FEDB-8D44-9766-440F27051410}"/>
              </a:ext>
            </a:extLst>
          </p:cNvPr>
          <p:cNvSpPr/>
          <p:nvPr/>
        </p:nvSpPr>
        <p:spPr>
          <a:xfrm>
            <a:off x="3628462" y="2635020"/>
            <a:ext cx="4495884" cy="965314"/>
          </a:xfrm>
          <a:prstGeom prst="leftRightArrow">
            <a:avLst>
              <a:gd name="adj1" fmla="val 2895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3A609C4-DAE3-B544-A8C6-D27216F5E9C5}"/>
              </a:ext>
            </a:extLst>
          </p:cNvPr>
          <p:cNvSpPr txBox="1"/>
          <p:nvPr/>
        </p:nvSpPr>
        <p:spPr>
          <a:xfrm>
            <a:off x="5009302" y="248017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GRE</a:t>
            </a:r>
            <a:r>
              <a:rPr kumimoji="1" lang="zh-CN" altLang="en-US" sz="3200" b="1" dirty="0"/>
              <a:t>通道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972ECD-0D10-3748-8B27-438DD2993B1C}"/>
              </a:ext>
            </a:extLst>
          </p:cNvPr>
          <p:cNvSpPr txBox="1"/>
          <p:nvPr/>
        </p:nvSpPr>
        <p:spPr>
          <a:xfrm>
            <a:off x="2754116" y="3631287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err="1"/>
              <a:t>openvswitch</a:t>
            </a:r>
            <a:endParaRPr kumimoji="1" lang="zh-CN" altLang="en-US" sz="32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C673F0-956C-534D-B576-602D786F7D8E}"/>
              </a:ext>
            </a:extLst>
          </p:cNvPr>
          <p:cNvSpPr txBox="1"/>
          <p:nvPr/>
        </p:nvSpPr>
        <p:spPr>
          <a:xfrm>
            <a:off x="1883258" y="208635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192.168.1.2</a:t>
            </a:r>
            <a:endParaRPr kumimoji="1" lang="zh-CN" altLang="en-US" sz="32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0A6FA0-6777-9541-B528-C6F6765097AA}"/>
              </a:ext>
            </a:extLst>
          </p:cNvPr>
          <p:cNvSpPr txBox="1"/>
          <p:nvPr/>
        </p:nvSpPr>
        <p:spPr>
          <a:xfrm>
            <a:off x="1336777" y="264529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192.168.1.3</a:t>
            </a:r>
            <a:endParaRPr kumimoji="1" lang="zh-CN" altLang="en-US" sz="32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86CE0A9-6E7B-EC46-913F-3A14CDF0D1CD}"/>
              </a:ext>
            </a:extLst>
          </p:cNvPr>
          <p:cNvSpPr txBox="1"/>
          <p:nvPr/>
        </p:nvSpPr>
        <p:spPr>
          <a:xfrm>
            <a:off x="1603401" y="386835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192.168.1.4</a:t>
            </a:r>
            <a:endParaRPr kumimoji="1" lang="zh-CN" altLang="en-US" sz="32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94DBF17-1614-5643-927A-6DEC4F37006B}"/>
              </a:ext>
            </a:extLst>
          </p:cNvPr>
          <p:cNvSpPr txBox="1"/>
          <p:nvPr/>
        </p:nvSpPr>
        <p:spPr>
          <a:xfrm>
            <a:off x="3752088" y="1929529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Floating::48.12.22.56</a:t>
            </a:r>
            <a:endParaRPr kumimoji="1" lang="zh-CN" altLang="en-US" sz="32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3D133CB-3DDE-1E4E-B17B-02213824BDCD}"/>
              </a:ext>
            </a:extLst>
          </p:cNvPr>
          <p:cNvSpPr txBox="1"/>
          <p:nvPr/>
        </p:nvSpPr>
        <p:spPr>
          <a:xfrm>
            <a:off x="6486276" y="199324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Floating::23.45.67.22</a:t>
            </a:r>
            <a:endParaRPr kumimoji="1" lang="zh-CN" altLang="en-US" sz="32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C9DCC1C-B741-244C-8EDC-30BF478A67D4}"/>
              </a:ext>
            </a:extLst>
          </p:cNvPr>
          <p:cNvSpPr txBox="1"/>
          <p:nvPr/>
        </p:nvSpPr>
        <p:spPr>
          <a:xfrm>
            <a:off x="4552141" y="3265125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限定带宽</a:t>
            </a:r>
            <a:r>
              <a:rPr kumimoji="1" lang="en-US" altLang="zh-CN" sz="3200" b="1" dirty="0"/>
              <a:t>50M</a:t>
            </a:r>
            <a:endParaRPr kumimoji="1" lang="zh-CN" altLang="en-US" sz="32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C6F161A-2354-F748-AF51-1EDC4BDCA768}"/>
              </a:ext>
            </a:extLst>
          </p:cNvPr>
          <p:cNvSpPr txBox="1"/>
          <p:nvPr/>
        </p:nvSpPr>
        <p:spPr>
          <a:xfrm>
            <a:off x="9187920" y="152824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192.168.4.2</a:t>
            </a:r>
            <a:endParaRPr kumimoji="1" lang="zh-CN" altLang="en-US" sz="32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E586F36-5624-E34A-BAD9-858423E87363}"/>
              </a:ext>
            </a:extLst>
          </p:cNvPr>
          <p:cNvSpPr txBox="1"/>
          <p:nvPr/>
        </p:nvSpPr>
        <p:spPr>
          <a:xfrm>
            <a:off x="9476377" y="271479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192.168.4.3</a:t>
            </a:r>
            <a:endParaRPr kumimoji="1" lang="zh-CN" altLang="en-US" sz="32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EDA9B7B-714F-7340-8634-6D2D654A117E}"/>
              </a:ext>
            </a:extLst>
          </p:cNvPr>
          <p:cNvSpPr txBox="1"/>
          <p:nvPr/>
        </p:nvSpPr>
        <p:spPr>
          <a:xfrm>
            <a:off x="9529436" y="369828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192.168.4.4</a:t>
            </a:r>
            <a:endParaRPr kumimoji="1" lang="zh-CN" altLang="en-US" sz="32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3E0469-ED37-A24A-963A-1E1D94E44479}"/>
              </a:ext>
            </a:extLst>
          </p:cNvPr>
          <p:cNvSpPr txBox="1"/>
          <p:nvPr/>
        </p:nvSpPr>
        <p:spPr>
          <a:xfrm>
            <a:off x="6927136" y="1121325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VM</a:t>
            </a:r>
            <a:endParaRPr kumimoji="1" lang="zh-CN" altLang="en-US" sz="3200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64FC318-3160-184E-B713-3FE5A293F7CA}"/>
              </a:ext>
            </a:extLst>
          </p:cNvPr>
          <p:cNvSpPr/>
          <p:nvPr/>
        </p:nvSpPr>
        <p:spPr>
          <a:xfrm>
            <a:off x="5233744" y="5419370"/>
            <a:ext cx="1588327" cy="148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5C44546-E3E8-A44F-B368-BF1E922DC722}"/>
              </a:ext>
            </a:extLst>
          </p:cNvPr>
          <p:cNvSpPr txBox="1"/>
          <p:nvPr/>
        </p:nvSpPr>
        <p:spPr>
          <a:xfrm>
            <a:off x="5260066" y="588623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控制器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E1C7F1B9-D8CC-0842-BF9D-4AC7486DD6CE}"/>
              </a:ext>
            </a:extLst>
          </p:cNvPr>
          <p:cNvCxnSpPr>
            <a:cxnSpLocks/>
          </p:cNvCxnSpPr>
          <p:nvPr/>
        </p:nvCxnSpPr>
        <p:spPr>
          <a:xfrm>
            <a:off x="3488843" y="3562662"/>
            <a:ext cx="1847182" cy="2323577"/>
          </a:xfrm>
          <a:prstGeom prst="straightConnector1">
            <a:avLst/>
          </a:prstGeom>
          <a:ln w="603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DFE829B5-2A61-2949-9A74-F4C39DCD597C}"/>
              </a:ext>
            </a:extLst>
          </p:cNvPr>
          <p:cNvCxnSpPr>
            <a:cxnSpLocks/>
          </p:cNvCxnSpPr>
          <p:nvPr/>
        </p:nvCxnSpPr>
        <p:spPr>
          <a:xfrm flipV="1">
            <a:off x="6675838" y="3562663"/>
            <a:ext cx="1717790" cy="2323576"/>
          </a:xfrm>
          <a:prstGeom prst="straightConnector1">
            <a:avLst/>
          </a:prstGeom>
          <a:ln w="603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7EAF4B28-9F01-9744-85CB-7BF1019292AC}"/>
              </a:ext>
            </a:extLst>
          </p:cNvPr>
          <p:cNvSpPr txBox="1"/>
          <p:nvPr/>
        </p:nvSpPr>
        <p:spPr>
          <a:xfrm>
            <a:off x="2588698" y="238545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内部</a:t>
            </a:r>
            <a:r>
              <a:rPr kumimoji="1" lang="en-US" altLang="zh-CN" b="1" dirty="0"/>
              <a:t>IP:192.168.1.58</a:t>
            </a:r>
            <a:endParaRPr kumimoji="1"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A26FA52-B431-AE42-A477-C9614BFEFFAE}"/>
              </a:ext>
            </a:extLst>
          </p:cNvPr>
          <p:cNvSpPr txBox="1"/>
          <p:nvPr/>
        </p:nvSpPr>
        <p:spPr>
          <a:xfrm>
            <a:off x="6908128" y="233839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内部</a:t>
            </a:r>
            <a:r>
              <a:rPr kumimoji="1" lang="en-US" altLang="zh-CN" b="1" dirty="0"/>
              <a:t>IP:192.168.4.XX</a:t>
            </a:r>
            <a:endParaRPr kumimoji="1" lang="zh-CN" altLang="en-US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4E778DE-045E-AB4F-8D80-E3A0F25929E8}"/>
              </a:ext>
            </a:extLst>
          </p:cNvPr>
          <p:cNvSpPr txBox="1"/>
          <p:nvPr/>
        </p:nvSpPr>
        <p:spPr>
          <a:xfrm>
            <a:off x="2951523" y="52493"/>
            <a:ext cx="6396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/>
              <a:t>基于</a:t>
            </a:r>
            <a:r>
              <a:rPr kumimoji="1" lang="en-US" altLang="zh-CN" sz="3600" b="1" dirty="0"/>
              <a:t>Overlay</a:t>
            </a:r>
            <a:r>
              <a:rPr kumimoji="1" lang="zh-CN" altLang="en-US" sz="3600" b="1" dirty="0"/>
              <a:t>的网络拓扑示意图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0234EFB-4A1C-204A-BF63-52532712C4E5}"/>
              </a:ext>
            </a:extLst>
          </p:cNvPr>
          <p:cNvSpPr txBox="1"/>
          <p:nvPr/>
        </p:nvSpPr>
        <p:spPr>
          <a:xfrm>
            <a:off x="3850410" y="841149"/>
            <a:ext cx="340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VM (</a:t>
            </a:r>
            <a:r>
              <a:rPr kumimoji="1" lang="zh-CN" altLang="en-US" sz="3200" b="1" dirty="0"/>
              <a:t>模拟一个</a:t>
            </a:r>
            <a:r>
              <a:rPr kumimoji="1" lang="en-US" altLang="zh-CN" sz="3200" b="1" dirty="0"/>
              <a:t>DC)</a:t>
            </a:r>
            <a:endParaRPr kumimoji="1" lang="zh-CN" altLang="en-US" sz="3200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F53E7EB-5655-9A4F-8070-E07BC23BBB87}"/>
              </a:ext>
            </a:extLst>
          </p:cNvPr>
          <p:cNvSpPr txBox="1"/>
          <p:nvPr/>
        </p:nvSpPr>
        <p:spPr>
          <a:xfrm>
            <a:off x="2020880" y="1501498"/>
            <a:ext cx="3182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容器（模拟</a:t>
            </a:r>
            <a:r>
              <a:rPr kumimoji="1" lang="en-US" altLang="zh-CN" sz="3200" b="1" dirty="0"/>
              <a:t>host)</a:t>
            </a:r>
            <a:endParaRPr kumimoji="1" lang="zh-CN" altLang="en-US" sz="32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FF992AC-F534-4845-93B8-2836D2BD95CB}"/>
              </a:ext>
            </a:extLst>
          </p:cNvPr>
          <p:cNvSpPr txBox="1"/>
          <p:nvPr/>
        </p:nvSpPr>
        <p:spPr>
          <a:xfrm>
            <a:off x="863558" y="5239170"/>
            <a:ext cx="4331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线程：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1.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broker</a:t>
            </a:r>
            <a:r>
              <a:rPr kumimoji="1" lang="zh-CN" altLang="en-US" sz="2400" b="1" dirty="0"/>
              <a:t>和</a:t>
            </a:r>
            <a:r>
              <a:rPr kumimoji="1" lang="en-US" altLang="zh-CN" sz="2400" b="1" dirty="0"/>
              <a:t>controller</a:t>
            </a:r>
            <a:r>
              <a:rPr kumimoji="1" lang="zh-CN" altLang="en-US" sz="2400" b="1" dirty="0"/>
              <a:t>交互消息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下发具体资源</a:t>
            </a:r>
            <a:endParaRPr kumimoji="1" lang="en-US" altLang="zh-CN" sz="2400" b="1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CC84ADE-A29F-DA4A-B5C6-F456B5AC969D}"/>
              </a:ext>
            </a:extLst>
          </p:cNvPr>
          <p:cNvSpPr/>
          <p:nvPr/>
        </p:nvSpPr>
        <p:spPr>
          <a:xfrm>
            <a:off x="3378866" y="4293015"/>
            <a:ext cx="554636" cy="584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10B6D38-80EB-FD4F-8BD0-34D1910DE654}"/>
              </a:ext>
            </a:extLst>
          </p:cNvPr>
          <p:cNvSpPr/>
          <p:nvPr/>
        </p:nvSpPr>
        <p:spPr>
          <a:xfrm>
            <a:off x="7916358" y="4432093"/>
            <a:ext cx="554636" cy="584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3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4E778DE-045E-AB4F-8D80-E3A0F25929E8}"/>
              </a:ext>
            </a:extLst>
          </p:cNvPr>
          <p:cNvSpPr txBox="1"/>
          <p:nvPr/>
        </p:nvSpPr>
        <p:spPr>
          <a:xfrm>
            <a:off x="3284172" y="0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/>
              <a:t>dockcer-openvswitch</a:t>
            </a:r>
            <a:endParaRPr kumimoji="1" lang="zh-CN" altLang="en-US" sz="3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BE0AAE-1B5D-C248-A905-871EF476624A}"/>
              </a:ext>
            </a:extLst>
          </p:cNvPr>
          <p:cNvSpPr/>
          <p:nvPr/>
        </p:nvSpPr>
        <p:spPr>
          <a:xfrm>
            <a:off x="728128" y="4493538"/>
            <a:ext cx="104648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Menlo" panose="020B0609030804020204" pitchFamily="49" charset="0"/>
              </a:rPr>
              <a:t>docker</a:t>
            </a:r>
            <a:r>
              <a:rPr lang="zh-CN" altLang="en-US" sz="2400" b="1" dirty="0">
                <a:solidFill>
                  <a:srgbClr val="FF0000"/>
                </a:solidFill>
                <a:latin typeface="Menlo" panose="020B0609030804020204" pitchFamily="49" charset="0"/>
              </a:rPr>
              <a:t>的安装：</a:t>
            </a:r>
            <a:endParaRPr lang="en-US" altLang="zh-CN" sz="2400" b="1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</a:rPr>
              <a:t>yum install -y yum-</a:t>
            </a:r>
            <a:r>
              <a:rPr lang="en-US" altLang="zh-CN" dirty="0" err="1">
                <a:latin typeface="Menlo" panose="020B0609030804020204" pitchFamily="49" charset="0"/>
              </a:rPr>
              <a:t>utils</a:t>
            </a:r>
            <a:r>
              <a:rPr lang="en-US" altLang="zh-CN" dirty="0">
                <a:latin typeface="Menlo" panose="020B0609030804020204" pitchFamily="49" charset="0"/>
              </a:rPr>
              <a:t> device-mapper-persistent-data lvm2</a:t>
            </a:r>
          </a:p>
          <a:p>
            <a:r>
              <a:rPr lang="en-US" altLang="zh-CN" dirty="0">
                <a:latin typeface="Menlo" panose="020B0609030804020204" pitchFamily="49" charset="0"/>
              </a:rPr>
              <a:t>yum-config-manager --add-repo </a:t>
            </a:r>
            <a:r>
              <a:rPr lang="en-US" altLang="zh-CN" dirty="0"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https://download.docker.com/linux/centos/docker-ce.repo</a:t>
            </a:r>
            <a:endParaRPr lang="en-US" altLang="zh-CN" dirty="0">
              <a:latin typeface="Menlo" panose="020B0609030804020204" pitchFamily="49" charset="0"/>
            </a:endParaRPr>
          </a:p>
          <a:p>
            <a:r>
              <a:rPr lang="en-US" altLang="zh-CN" dirty="0">
                <a:latin typeface="Menlo" panose="020B0609030804020204" pitchFamily="49" charset="0"/>
              </a:rPr>
              <a:t>yum install docker-</a:t>
            </a:r>
            <a:r>
              <a:rPr lang="en-US" altLang="zh-CN" dirty="0" err="1">
                <a:latin typeface="Menlo" panose="020B0609030804020204" pitchFamily="49" charset="0"/>
              </a:rPr>
              <a:t>ce</a:t>
            </a:r>
            <a:r>
              <a:rPr lang="en-US" altLang="zh-CN" dirty="0">
                <a:latin typeface="Menlo" panose="020B0609030804020204" pitchFamily="49" charset="0"/>
              </a:rPr>
              <a:t> </a:t>
            </a:r>
          </a:p>
          <a:p>
            <a:r>
              <a:rPr lang="en-US" altLang="zh-CN" dirty="0" err="1">
                <a:latin typeface="Menlo" panose="020B0609030804020204" pitchFamily="49" charset="0"/>
              </a:rPr>
              <a:t>systemctl</a:t>
            </a:r>
            <a:r>
              <a:rPr lang="en-US" altLang="zh-CN" dirty="0">
                <a:latin typeface="Menlo" panose="020B0609030804020204" pitchFamily="49" charset="0"/>
              </a:rPr>
              <a:t> start docker</a:t>
            </a:r>
          </a:p>
          <a:p>
            <a:r>
              <a:rPr lang="en-US" altLang="zh-CN" dirty="0" err="1">
                <a:latin typeface="Menlo" panose="020B0609030804020204" pitchFamily="49" charset="0"/>
              </a:rPr>
              <a:t>systemctl</a:t>
            </a:r>
            <a:r>
              <a:rPr lang="en-US" altLang="zh-CN" dirty="0">
                <a:latin typeface="Menlo" panose="020B0609030804020204" pitchFamily="49" charset="0"/>
              </a:rPr>
              <a:t> enable docker</a:t>
            </a:r>
          </a:p>
          <a:p>
            <a:r>
              <a:rPr lang="en-US" altLang="zh-CN" dirty="0">
                <a:latin typeface="Menlo" panose="020B0609030804020204" pitchFamily="49" charset="0"/>
              </a:rPr>
              <a:t>docker version</a:t>
            </a:r>
          </a:p>
          <a:p>
            <a:endParaRPr lang="en-US" altLang="zh-CN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9BAE34-2C0D-BD40-A7F4-84A614CC1419}"/>
              </a:ext>
            </a:extLst>
          </p:cNvPr>
          <p:cNvSpPr/>
          <p:nvPr/>
        </p:nvSpPr>
        <p:spPr>
          <a:xfrm>
            <a:off x="728128" y="584776"/>
            <a:ext cx="104648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Menlo" panose="020B0609030804020204" pitchFamily="49" charset="0"/>
              </a:rPr>
              <a:t>Openvswitch</a:t>
            </a:r>
            <a:r>
              <a:rPr lang="zh-CN" altLang="en-US" sz="2400" b="1" dirty="0">
                <a:solidFill>
                  <a:srgbClr val="FF0000"/>
                </a:solidFill>
                <a:latin typeface="Menlo" panose="020B0609030804020204" pitchFamily="49" charset="0"/>
              </a:rPr>
              <a:t>安装</a:t>
            </a:r>
            <a:r>
              <a:rPr lang="zh-CN" alt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latin typeface="Menlo" panose="020B0609030804020204" pitchFamily="49" charset="0"/>
              </a:rPr>
              <a:t>yum -y install </a:t>
            </a:r>
            <a:r>
              <a:rPr lang="en-US" altLang="zh-CN" sz="1600" dirty="0" err="1">
                <a:latin typeface="Menlo" panose="020B0609030804020204" pitchFamily="49" charset="0"/>
              </a:rPr>
              <a:t>openssl-devel</a:t>
            </a:r>
            <a:r>
              <a:rPr lang="en-US" altLang="zh-CN" sz="1600" dirty="0"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latin typeface="Menlo" panose="020B0609030804020204" pitchFamily="49" charset="0"/>
              </a:rPr>
              <a:t>wget</a:t>
            </a:r>
            <a:r>
              <a:rPr lang="en-US" altLang="zh-CN" sz="1600" dirty="0">
                <a:latin typeface="Menlo" panose="020B0609030804020204" pitchFamily="49" charset="0"/>
              </a:rPr>
              <a:t> kernel-</a:t>
            </a:r>
            <a:r>
              <a:rPr lang="en-US" altLang="zh-CN" sz="1600" dirty="0" err="1">
                <a:latin typeface="Menlo" panose="020B0609030804020204" pitchFamily="49" charset="0"/>
              </a:rPr>
              <a:t>devel</a:t>
            </a:r>
            <a:endParaRPr lang="en-US" altLang="zh-CN" sz="1600" dirty="0"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latin typeface="Menlo" panose="020B0609030804020204" pitchFamily="49" charset="0"/>
              </a:rPr>
              <a:t>wget</a:t>
            </a:r>
            <a:r>
              <a:rPr lang="en-US" altLang="zh-CN" sz="1600" dirty="0">
                <a:latin typeface="Menlo" panose="020B0609030804020204" pitchFamily="49" charset="0"/>
              </a:rPr>
              <a:t> http://</a:t>
            </a:r>
            <a:r>
              <a:rPr lang="en-US" altLang="zh-CN" sz="1600" dirty="0" err="1">
                <a:latin typeface="Menlo" panose="020B0609030804020204" pitchFamily="49" charset="0"/>
              </a:rPr>
              <a:t>openvswitch.org</a:t>
            </a:r>
            <a:r>
              <a:rPr lang="en-US" altLang="zh-CN" sz="1600" dirty="0">
                <a:latin typeface="Menlo" panose="020B0609030804020204" pitchFamily="49" charset="0"/>
              </a:rPr>
              <a:t>/releases/openvswitch-2.3.2.tar.gz</a:t>
            </a:r>
          </a:p>
          <a:p>
            <a:r>
              <a:rPr lang="en-US" altLang="zh-CN" sz="1600" dirty="0">
                <a:latin typeface="Menlo" panose="020B0609030804020204" pitchFamily="49" charset="0"/>
              </a:rPr>
              <a:t>tar </a:t>
            </a:r>
            <a:r>
              <a:rPr lang="en-US" altLang="zh-CN" sz="1600" dirty="0" err="1">
                <a:latin typeface="Menlo" panose="020B0609030804020204" pitchFamily="49" charset="0"/>
              </a:rPr>
              <a:t>xfz</a:t>
            </a:r>
            <a:r>
              <a:rPr lang="en-US" altLang="zh-CN" sz="1600" dirty="0">
                <a:latin typeface="Menlo" panose="020B0609030804020204" pitchFamily="49" charset="0"/>
              </a:rPr>
              <a:t> openvswitch-2.3.2.tar.gz</a:t>
            </a:r>
          </a:p>
          <a:p>
            <a:r>
              <a:rPr lang="en-US" altLang="zh-CN" sz="1600" dirty="0">
                <a:latin typeface="Menlo" panose="020B0609030804020204" pitchFamily="49" charset="0"/>
              </a:rPr>
              <a:t>mv openvswitch-2.3.2.tar.gz  /root/</a:t>
            </a:r>
            <a:r>
              <a:rPr lang="en-US" altLang="zh-CN" sz="1600" dirty="0" err="1">
                <a:latin typeface="Menlo" panose="020B0609030804020204" pitchFamily="49" charset="0"/>
              </a:rPr>
              <a:t>rpmbuild</a:t>
            </a:r>
            <a:r>
              <a:rPr lang="en-US" altLang="zh-CN" sz="1600" dirty="0">
                <a:latin typeface="Menlo" panose="020B0609030804020204" pitchFamily="49" charset="0"/>
              </a:rPr>
              <a:t>/</a:t>
            </a:r>
          </a:p>
          <a:p>
            <a:r>
              <a:rPr lang="en-US" altLang="zh-CN" sz="1600" dirty="0">
                <a:latin typeface="Menlo" panose="020B0609030804020204" pitchFamily="49" charset="0"/>
              </a:rPr>
              <a:t>mv openvswitch-2.3.2.tar.gz  /root/</a:t>
            </a:r>
            <a:r>
              <a:rPr lang="en-US" altLang="zh-CN" sz="1600" dirty="0" err="1">
                <a:latin typeface="Menlo" panose="020B0609030804020204" pitchFamily="49" charset="0"/>
              </a:rPr>
              <a:t>rpmbuild</a:t>
            </a:r>
            <a:r>
              <a:rPr lang="en-US" altLang="zh-CN" sz="1600" dirty="0">
                <a:latin typeface="Menlo" panose="020B0609030804020204" pitchFamily="49" charset="0"/>
              </a:rPr>
              <a:t>/SOURCES</a:t>
            </a:r>
          </a:p>
          <a:p>
            <a:r>
              <a:rPr lang="en-US" altLang="zh-CN" sz="1600" dirty="0" err="1">
                <a:latin typeface="Menlo" panose="020B0609030804020204" pitchFamily="49" charset="0"/>
              </a:rPr>
              <a:t>rpmbuild</a:t>
            </a:r>
            <a:r>
              <a:rPr lang="en-US" altLang="zh-CN" sz="1600" dirty="0">
                <a:latin typeface="Menlo" panose="020B0609030804020204" pitchFamily="49" charset="0"/>
              </a:rPr>
              <a:t> -bb --</a:t>
            </a:r>
            <a:r>
              <a:rPr lang="en-US" altLang="zh-CN" sz="1600" dirty="0" err="1">
                <a:latin typeface="Menlo" panose="020B0609030804020204" pitchFamily="49" charset="0"/>
              </a:rPr>
              <a:t>nocheck</a:t>
            </a:r>
            <a:r>
              <a:rPr lang="en-US" altLang="zh-CN" sz="1600" dirty="0">
                <a:latin typeface="Menlo" panose="020B0609030804020204" pitchFamily="49" charset="0"/>
              </a:rPr>
              <a:t> openvswitch-2.3.2/</a:t>
            </a:r>
            <a:r>
              <a:rPr lang="en-US" altLang="zh-CN" sz="1600" dirty="0" err="1">
                <a:latin typeface="Menlo" panose="020B0609030804020204" pitchFamily="49" charset="0"/>
              </a:rPr>
              <a:t>rhel</a:t>
            </a:r>
            <a:r>
              <a:rPr lang="en-US" altLang="zh-CN" sz="1600" dirty="0">
                <a:latin typeface="Menlo" panose="020B0609030804020204" pitchFamily="49" charset="0"/>
              </a:rPr>
              <a:t>/</a:t>
            </a:r>
            <a:r>
              <a:rPr lang="en-US" altLang="zh-CN" sz="1600" dirty="0" err="1">
                <a:latin typeface="Menlo" panose="020B0609030804020204" pitchFamily="49" charset="0"/>
              </a:rPr>
              <a:t>openvswitch_no_kmod.spec</a:t>
            </a:r>
            <a:endParaRPr lang="en-US" altLang="zh-CN" sz="1600" dirty="0">
              <a:latin typeface="Menlo" panose="020B0609030804020204" pitchFamily="49" charset="0"/>
            </a:endParaRPr>
          </a:p>
          <a:p>
            <a:r>
              <a:rPr lang="en-US" altLang="zh-CN" sz="1600" dirty="0">
                <a:latin typeface="Menlo" panose="020B0609030804020204" pitchFamily="49" charset="0"/>
              </a:rPr>
              <a:t> cd ~/</a:t>
            </a:r>
            <a:r>
              <a:rPr lang="en-US" altLang="zh-CN" sz="1600" dirty="0" err="1">
                <a:latin typeface="Menlo" panose="020B0609030804020204" pitchFamily="49" charset="0"/>
              </a:rPr>
              <a:t>rpmbuild</a:t>
            </a:r>
            <a:r>
              <a:rPr lang="en-US" altLang="zh-CN" sz="1600" dirty="0">
                <a:latin typeface="Menlo" panose="020B0609030804020204" pitchFamily="49" charset="0"/>
              </a:rPr>
              <a:t>/SOURCES/</a:t>
            </a:r>
          </a:p>
          <a:p>
            <a:r>
              <a:rPr lang="en-US" altLang="zh-CN" sz="1600" dirty="0">
                <a:latin typeface="Menlo" panose="020B0609030804020204" pitchFamily="49" charset="0"/>
              </a:rPr>
              <a:t>cd RPMS/</a:t>
            </a:r>
          </a:p>
          <a:p>
            <a:r>
              <a:rPr lang="en-US" altLang="zh-CN" sz="1600" dirty="0">
                <a:latin typeface="Menlo" panose="020B0609030804020204" pitchFamily="49" charset="0"/>
              </a:rPr>
              <a:t>cd x86_64/</a:t>
            </a:r>
          </a:p>
          <a:p>
            <a:r>
              <a:rPr lang="en-US" altLang="zh-CN" sz="1600" dirty="0">
                <a:latin typeface="Menlo" panose="020B0609030804020204" pitchFamily="49" charset="0"/>
              </a:rPr>
              <a:t>yum </a:t>
            </a:r>
            <a:r>
              <a:rPr lang="en-US" altLang="zh-CN" sz="1600" dirty="0" err="1">
                <a:latin typeface="Menlo" panose="020B0609030804020204" pitchFamily="49" charset="0"/>
              </a:rPr>
              <a:t>localinstall</a:t>
            </a:r>
            <a:r>
              <a:rPr lang="en-US" altLang="zh-CN" sz="1600" dirty="0">
                <a:latin typeface="Menlo" panose="020B0609030804020204" pitchFamily="49" charset="0"/>
              </a:rPr>
              <a:t> openvswitch-2.3.2-1.x86_64.rpm</a:t>
            </a:r>
          </a:p>
          <a:p>
            <a:r>
              <a:rPr lang="en-US" altLang="zh-CN" sz="1600" dirty="0">
                <a:latin typeface="Menlo" panose="020B0609030804020204" pitchFamily="49" charset="0"/>
              </a:rPr>
              <a:t>yum install policycoreutils-python.x86_64 0:2.2.5-11.el7</a:t>
            </a:r>
          </a:p>
          <a:p>
            <a:r>
              <a:rPr lang="en-US" altLang="zh-CN" sz="1600" dirty="0" err="1">
                <a:latin typeface="Menlo" panose="020B0609030804020204" pitchFamily="49" charset="0"/>
              </a:rPr>
              <a:t>systemctl</a:t>
            </a:r>
            <a:r>
              <a:rPr lang="en-US" altLang="zh-CN" sz="1600" dirty="0">
                <a:latin typeface="Menlo" panose="020B0609030804020204" pitchFamily="49" charset="0"/>
              </a:rPr>
              <a:t> start </a:t>
            </a:r>
            <a:r>
              <a:rPr lang="en-US" altLang="zh-CN" sz="1600" dirty="0" err="1">
                <a:latin typeface="Menlo" panose="020B0609030804020204" pitchFamily="49" charset="0"/>
              </a:rPr>
              <a:t>openvswitch</a:t>
            </a:r>
            <a:endParaRPr lang="en-US" altLang="zh-CN" sz="1600" dirty="0"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latin typeface="Menlo" panose="020B0609030804020204" pitchFamily="49" charset="0"/>
              </a:rPr>
              <a:t>systemctl</a:t>
            </a:r>
            <a:r>
              <a:rPr lang="en-US" altLang="zh-CN" sz="1600" dirty="0">
                <a:latin typeface="Menlo" panose="020B0609030804020204" pitchFamily="49" charset="0"/>
              </a:rPr>
              <a:t> status </a:t>
            </a:r>
            <a:r>
              <a:rPr lang="en-US" altLang="zh-CN" sz="1600" dirty="0" err="1">
                <a:latin typeface="Menlo" panose="020B0609030804020204" pitchFamily="49" charset="0"/>
              </a:rPr>
              <a:t>openvswitch</a:t>
            </a:r>
            <a:endParaRPr lang="en-US" altLang="zh-CN" sz="1600" dirty="0"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latin typeface="Menlo" panose="020B0609030804020204" pitchFamily="49" charset="0"/>
              </a:rPr>
              <a:t>systemctl</a:t>
            </a:r>
            <a:r>
              <a:rPr lang="en-US" altLang="zh-CN" sz="1600" dirty="0">
                <a:latin typeface="Menlo" panose="020B0609030804020204" pitchFamily="49" charset="0"/>
              </a:rPr>
              <a:t> enable </a:t>
            </a:r>
            <a:r>
              <a:rPr lang="en-US" altLang="zh-CN" sz="1600" dirty="0" err="1">
                <a:latin typeface="Menlo" panose="020B0609030804020204" pitchFamily="49" charset="0"/>
              </a:rPr>
              <a:t>openvswitch</a:t>
            </a:r>
            <a:endParaRPr lang="en-US" altLang="zh-CN" sz="1600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0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89CA6A5-C9FA-9F47-BB12-BFC21E1C662B}"/>
              </a:ext>
            </a:extLst>
          </p:cNvPr>
          <p:cNvSpPr/>
          <p:nvPr/>
        </p:nvSpPr>
        <p:spPr>
          <a:xfrm>
            <a:off x="1155075" y="1328573"/>
            <a:ext cx="3204952" cy="3703680"/>
          </a:xfrm>
          <a:prstGeom prst="rect">
            <a:avLst/>
          </a:prstGeom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84A30B-B678-8F4B-B085-95A1ABAD1EF3}"/>
              </a:ext>
            </a:extLst>
          </p:cNvPr>
          <p:cNvSpPr/>
          <p:nvPr/>
        </p:nvSpPr>
        <p:spPr>
          <a:xfrm>
            <a:off x="1552760" y="1663632"/>
            <a:ext cx="554636" cy="58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91EC3E-8AFC-0742-AC58-D3BCAB083927}"/>
              </a:ext>
            </a:extLst>
          </p:cNvPr>
          <p:cNvSpPr/>
          <p:nvPr/>
        </p:nvSpPr>
        <p:spPr>
          <a:xfrm>
            <a:off x="1449689" y="2920584"/>
            <a:ext cx="554636" cy="58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89E58A9-57FA-174E-9B99-36BEB1881613}"/>
              </a:ext>
            </a:extLst>
          </p:cNvPr>
          <p:cNvSpPr/>
          <p:nvPr/>
        </p:nvSpPr>
        <p:spPr>
          <a:xfrm>
            <a:off x="1552760" y="4017919"/>
            <a:ext cx="554636" cy="58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2681AD-1668-4E4A-84E8-B06436A41AF4}"/>
              </a:ext>
            </a:extLst>
          </p:cNvPr>
          <p:cNvSpPr/>
          <p:nvPr/>
        </p:nvSpPr>
        <p:spPr>
          <a:xfrm>
            <a:off x="2967678" y="2598911"/>
            <a:ext cx="503995" cy="8694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DF10CCB-5EDE-754B-8066-86FB71E291C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2026171" y="2162633"/>
            <a:ext cx="941507" cy="870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91769A2-C20F-EB40-81D1-485A946AF3CB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004325" y="3129389"/>
            <a:ext cx="941507" cy="835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504EE0D-832B-9243-A577-F47C8884ECDE}"/>
              </a:ext>
            </a:extLst>
          </p:cNvPr>
          <p:cNvCxnSpPr>
            <a:cxnSpLocks/>
          </p:cNvCxnSpPr>
          <p:nvPr/>
        </p:nvCxnSpPr>
        <p:spPr>
          <a:xfrm flipV="1">
            <a:off x="2107396" y="3442395"/>
            <a:ext cx="896755" cy="8678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F40B09C-5612-6041-8BAE-8CAA07DF2F14}"/>
              </a:ext>
            </a:extLst>
          </p:cNvPr>
          <p:cNvSpPr txBox="1"/>
          <p:nvPr/>
        </p:nvSpPr>
        <p:spPr>
          <a:xfrm>
            <a:off x="2020880" y="1501498"/>
            <a:ext cx="3182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容器（模拟</a:t>
            </a:r>
            <a:r>
              <a:rPr kumimoji="1" lang="en-US" altLang="zh-CN" sz="3200" b="1" dirty="0"/>
              <a:t>host)</a:t>
            </a:r>
            <a:endParaRPr kumimoji="1" lang="zh-CN" altLang="en-US" sz="32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972ECD-0D10-3748-8B27-438DD2993B1C}"/>
              </a:ext>
            </a:extLst>
          </p:cNvPr>
          <p:cNvSpPr txBox="1"/>
          <p:nvPr/>
        </p:nvSpPr>
        <p:spPr>
          <a:xfrm>
            <a:off x="2307974" y="348561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docker0</a:t>
            </a:r>
            <a:endParaRPr kumimoji="1" lang="zh-CN" altLang="en-US" sz="32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96FC6EC-681E-834E-B42E-928A0AAE42AE}"/>
              </a:ext>
            </a:extLst>
          </p:cNvPr>
          <p:cNvSpPr txBox="1"/>
          <p:nvPr/>
        </p:nvSpPr>
        <p:spPr>
          <a:xfrm>
            <a:off x="4394252" y="858358"/>
            <a:ext cx="340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VM (</a:t>
            </a:r>
            <a:r>
              <a:rPr kumimoji="1" lang="zh-CN" altLang="en-US" sz="3200" b="1" dirty="0"/>
              <a:t>模拟一个</a:t>
            </a:r>
            <a:r>
              <a:rPr kumimoji="1" lang="en-US" altLang="zh-CN" sz="3200" b="1" dirty="0"/>
              <a:t>DC)</a:t>
            </a:r>
            <a:endParaRPr kumimoji="1" lang="zh-CN" altLang="en-US" sz="32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C673F0-956C-534D-B576-602D786F7D8E}"/>
              </a:ext>
            </a:extLst>
          </p:cNvPr>
          <p:cNvSpPr txBox="1"/>
          <p:nvPr/>
        </p:nvSpPr>
        <p:spPr>
          <a:xfrm>
            <a:off x="1883258" y="208635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192.168.1.2</a:t>
            </a:r>
            <a:endParaRPr kumimoji="1" lang="zh-CN" altLang="en-US" sz="32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0A6FA0-6777-9541-B528-C6F6765097AA}"/>
              </a:ext>
            </a:extLst>
          </p:cNvPr>
          <p:cNvSpPr txBox="1"/>
          <p:nvPr/>
        </p:nvSpPr>
        <p:spPr>
          <a:xfrm>
            <a:off x="1336777" y="264529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192.168.1.3</a:t>
            </a:r>
            <a:endParaRPr kumimoji="1" lang="zh-CN" altLang="en-US" sz="32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86CE0A9-6E7B-EC46-913F-3A14CDF0D1CD}"/>
              </a:ext>
            </a:extLst>
          </p:cNvPr>
          <p:cNvSpPr txBox="1"/>
          <p:nvPr/>
        </p:nvSpPr>
        <p:spPr>
          <a:xfrm>
            <a:off x="1603401" y="386835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192.168.1.4</a:t>
            </a:r>
            <a:endParaRPr kumimoji="1" lang="zh-CN" altLang="en-US" sz="32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4E778DE-045E-AB4F-8D80-E3A0F25929E8}"/>
              </a:ext>
            </a:extLst>
          </p:cNvPr>
          <p:cNvSpPr txBox="1"/>
          <p:nvPr/>
        </p:nvSpPr>
        <p:spPr>
          <a:xfrm>
            <a:off x="3454975" y="33058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docker</a:t>
            </a:r>
            <a:r>
              <a:rPr kumimoji="1" lang="zh-CN" altLang="en-US" sz="3600" b="1" dirty="0"/>
              <a:t>配置如下的网络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1AFBAC-F039-BA41-835C-CA608FEF3998}"/>
              </a:ext>
            </a:extLst>
          </p:cNvPr>
          <p:cNvSpPr/>
          <p:nvPr/>
        </p:nvSpPr>
        <p:spPr>
          <a:xfrm>
            <a:off x="4237666" y="2761201"/>
            <a:ext cx="235273" cy="599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86318C9-3073-FA46-935A-DDBFA4FE49D5}"/>
              </a:ext>
            </a:extLst>
          </p:cNvPr>
          <p:cNvSpPr/>
          <p:nvPr/>
        </p:nvSpPr>
        <p:spPr>
          <a:xfrm>
            <a:off x="3454975" y="2764255"/>
            <a:ext cx="572973" cy="5990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2EDFDB-4E9D-944A-9466-1254205382DA}"/>
              </a:ext>
            </a:extLst>
          </p:cNvPr>
          <p:cNvSpPr txBox="1"/>
          <p:nvPr/>
        </p:nvSpPr>
        <p:spPr>
          <a:xfrm>
            <a:off x="3120689" y="2057163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/>
              <a:t>openvswitch</a:t>
            </a:r>
            <a:endParaRPr kumimoji="1" lang="zh-CN" altLang="en-US" sz="3200" b="1" dirty="0"/>
          </a:p>
        </p:txBody>
      </p:sp>
      <p:sp>
        <p:nvSpPr>
          <p:cNvPr id="13" name="左右箭头 12">
            <a:extLst>
              <a:ext uri="{FF2B5EF4-FFF2-40B4-BE49-F238E27FC236}">
                <a16:creationId xmlns:a16="http://schemas.microsoft.com/office/drawing/2014/main" id="{EF79326F-BA51-5343-9207-C07C7ACD0918}"/>
              </a:ext>
            </a:extLst>
          </p:cNvPr>
          <p:cNvSpPr/>
          <p:nvPr/>
        </p:nvSpPr>
        <p:spPr>
          <a:xfrm>
            <a:off x="3945502" y="2929223"/>
            <a:ext cx="327354" cy="2088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4E364E-F01F-5947-B224-2E03985E90C0}"/>
              </a:ext>
            </a:extLst>
          </p:cNvPr>
          <p:cNvSpPr txBox="1"/>
          <p:nvPr/>
        </p:nvSpPr>
        <p:spPr>
          <a:xfrm>
            <a:off x="4003984" y="33717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网卡</a:t>
            </a:r>
            <a:endParaRPr kumimoji="1"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882CE9E-053E-474B-A4EC-40BA3AA84F25}"/>
              </a:ext>
            </a:extLst>
          </p:cNvPr>
          <p:cNvSpPr txBox="1"/>
          <p:nvPr/>
        </p:nvSpPr>
        <p:spPr>
          <a:xfrm>
            <a:off x="2307974" y="5081272"/>
            <a:ext cx="4331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线程：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1.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broker</a:t>
            </a:r>
            <a:r>
              <a:rPr kumimoji="1" lang="zh-CN" altLang="en-US" sz="2400" b="1" dirty="0"/>
              <a:t>和</a:t>
            </a:r>
            <a:r>
              <a:rPr kumimoji="1" lang="en-US" altLang="zh-CN" sz="2400" b="1" dirty="0"/>
              <a:t>controller</a:t>
            </a:r>
            <a:r>
              <a:rPr kumimoji="1" lang="zh-CN" altLang="en-US" sz="2400" b="1" dirty="0"/>
              <a:t>交互消息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下发具体资源</a:t>
            </a:r>
            <a:endParaRPr kumimoji="1" lang="en-US" altLang="zh-CN" sz="2400" b="1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5767650-50C0-EE41-9889-F31A73F22C09}"/>
              </a:ext>
            </a:extLst>
          </p:cNvPr>
          <p:cNvSpPr/>
          <p:nvPr/>
        </p:nvSpPr>
        <p:spPr>
          <a:xfrm>
            <a:off x="3741461" y="3920890"/>
            <a:ext cx="554636" cy="584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03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4E778DE-045E-AB4F-8D80-E3A0F25929E8}"/>
              </a:ext>
            </a:extLst>
          </p:cNvPr>
          <p:cNvSpPr txBox="1"/>
          <p:nvPr/>
        </p:nvSpPr>
        <p:spPr>
          <a:xfrm>
            <a:off x="4885782" y="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Broker</a:t>
            </a:r>
            <a:endParaRPr kumimoji="1"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86F258-DD3F-0A43-A852-4346FDFACD26}"/>
              </a:ext>
            </a:extLst>
          </p:cNvPr>
          <p:cNvSpPr txBox="1"/>
          <p:nvPr/>
        </p:nvSpPr>
        <p:spPr>
          <a:xfrm>
            <a:off x="529511" y="776708"/>
            <a:ext cx="4331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线程：</a:t>
            </a:r>
            <a:endParaRPr kumimoji="1" lang="en-US" altLang="zh-CN" sz="2400" b="1" dirty="0">
              <a:solidFill>
                <a:srgbClr val="FF0000"/>
              </a:solidFill>
            </a:endParaRPr>
          </a:p>
          <a:p>
            <a:r>
              <a:rPr kumimoji="1" lang="en-US" altLang="zh-CN" sz="2400" b="1" dirty="0"/>
              <a:t>1.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broker</a:t>
            </a:r>
            <a:r>
              <a:rPr kumimoji="1" lang="zh-CN" altLang="en-US" sz="2400" b="1" dirty="0"/>
              <a:t>和</a:t>
            </a:r>
            <a:r>
              <a:rPr kumimoji="1" lang="en-US" altLang="zh-CN" sz="2400" b="1" dirty="0"/>
              <a:t>controller</a:t>
            </a:r>
            <a:r>
              <a:rPr kumimoji="1" lang="zh-CN" altLang="en-US" sz="2400" b="1" dirty="0"/>
              <a:t>交互消息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下发给应用带宽</a:t>
            </a:r>
            <a:endParaRPr kumimoji="1" lang="en-US" altLang="zh-CN" sz="2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D0FC9E-8F41-B043-A506-636067AF4ED6}"/>
              </a:ext>
            </a:extLst>
          </p:cNvPr>
          <p:cNvSpPr/>
          <p:nvPr/>
        </p:nvSpPr>
        <p:spPr>
          <a:xfrm>
            <a:off x="504875" y="2399802"/>
            <a:ext cx="49263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Menlo" panose="020B0609030804020204" pitchFamily="49" charset="0"/>
              </a:rPr>
              <a:t>yum install </a:t>
            </a:r>
            <a:r>
              <a:rPr lang="en-US" altLang="zh-CN" b="1" dirty="0" err="1">
                <a:latin typeface="Menlo" panose="020B0609030804020204" pitchFamily="49" charset="0"/>
              </a:rPr>
              <a:t>rabbitmq</a:t>
            </a:r>
            <a:r>
              <a:rPr lang="en-US" altLang="zh-CN" b="1" dirty="0">
                <a:latin typeface="Menlo" panose="020B0609030804020204" pitchFamily="49" charset="0"/>
              </a:rPr>
              <a:t>-server</a:t>
            </a:r>
          </a:p>
          <a:p>
            <a:r>
              <a:rPr lang="en-US" altLang="zh-CN" b="1" dirty="0" err="1">
                <a:latin typeface="Menlo" panose="020B0609030804020204" pitchFamily="49" charset="0"/>
              </a:rPr>
              <a:t>rabbitmq</a:t>
            </a:r>
            <a:r>
              <a:rPr lang="en-US" altLang="zh-CN" b="1" dirty="0">
                <a:latin typeface="Menlo" panose="020B0609030804020204" pitchFamily="49" charset="0"/>
              </a:rPr>
              <a:t>-server -detached</a:t>
            </a:r>
          </a:p>
          <a:p>
            <a:r>
              <a:rPr lang="en-US" altLang="zh-CN" b="1" dirty="0" err="1">
                <a:latin typeface="Menlo" panose="020B0609030804020204" pitchFamily="49" charset="0"/>
              </a:rPr>
              <a:t>rabbitmqctl</a:t>
            </a:r>
            <a:r>
              <a:rPr lang="en-US" altLang="zh-CN" b="1" dirty="0">
                <a:latin typeface="Menlo" panose="020B0609030804020204" pitchFamily="49" charset="0"/>
              </a:rPr>
              <a:t> status</a:t>
            </a:r>
          </a:p>
          <a:p>
            <a:r>
              <a:rPr lang="en-US" altLang="zh-CN" b="1" dirty="0">
                <a:latin typeface="Menlo" panose="020B0609030804020204" pitchFamily="49" charset="0"/>
              </a:rPr>
              <a:t>pip install </a:t>
            </a:r>
            <a:r>
              <a:rPr lang="en-US" altLang="zh-CN" b="1" dirty="0" err="1">
                <a:latin typeface="Menlo" panose="020B0609030804020204" pitchFamily="49" charset="0"/>
              </a:rPr>
              <a:t>pika</a:t>
            </a:r>
            <a:endParaRPr lang="en-US" altLang="zh-CN" b="1" dirty="0">
              <a:latin typeface="Menlo" panose="020B0609030804020204" pitchFamily="49" charset="0"/>
            </a:endParaRPr>
          </a:p>
          <a:p>
            <a:r>
              <a:rPr lang="en-US" altLang="zh-CN" b="1" dirty="0" err="1">
                <a:latin typeface="Menlo" panose="020B0609030804020204" pitchFamily="49" charset="0"/>
              </a:rPr>
              <a:t>systemctl</a:t>
            </a:r>
            <a:r>
              <a:rPr lang="en-US" altLang="zh-CN" b="1" dirty="0">
                <a:latin typeface="Menlo" panose="020B0609030804020204" pitchFamily="49" charset="0"/>
              </a:rPr>
              <a:t> start </a:t>
            </a:r>
            <a:r>
              <a:rPr lang="en-US" altLang="zh-CN" b="1" dirty="0" err="1">
                <a:latin typeface="Menlo" panose="020B0609030804020204" pitchFamily="49" charset="0"/>
              </a:rPr>
              <a:t>firewalld.service</a:t>
            </a:r>
            <a:endParaRPr lang="zh-CN" altLang="en-US" b="1" dirty="0">
              <a:latin typeface="Menlo" panose="020B0609030804020204" pitchFamily="49" charset="0"/>
            </a:endParaRPr>
          </a:p>
          <a:p>
            <a:endParaRPr lang="en-US" altLang="zh-CN" b="1" dirty="0"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CA4CD2-900F-8046-819F-9E1CED02968B}"/>
              </a:ext>
            </a:extLst>
          </p:cNvPr>
          <p:cNvSpPr/>
          <p:nvPr/>
        </p:nvSpPr>
        <p:spPr>
          <a:xfrm>
            <a:off x="0" y="4916297"/>
            <a:ext cx="56706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enlo" panose="020B0609030804020204" pitchFamily="49" charset="0"/>
              </a:rPr>
              <a:t>1.</a:t>
            </a:r>
            <a:r>
              <a:rPr lang="zh-CN" altLang="en-US" b="1" dirty="0">
                <a:latin typeface="Menlo" panose="020B0609030804020204" pitchFamily="49" charset="0"/>
              </a:rPr>
              <a:t>关闭应用的命令为： </a:t>
            </a:r>
            <a:r>
              <a:rPr lang="en-US" altLang="zh-CN" b="1" dirty="0" err="1">
                <a:latin typeface="Menlo" panose="020B0609030804020204" pitchFamily="49" charset="0"/>
              </a:rPr>
              <a:t>rabbitmqctl</a:t>
            </a:r>
            <a:r>
              <a:rPr lang="en-US" altLang="zh-CN" b="1" dirty="0"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latin typeface="Menlo" panose="020B0609030804020204" pitchFamily="49" charset="0"/>
              </a:rPr>
              <a:t>stop_app</a:t>
            </a:r>
            <a:endParaRPr lang="en-US" altLang="zh-CN" b="1" dirty="0">
              <a:latin typeface="Menlo" panose="020B0609030804020204" pitchFamily="49" charset="0"/>
            </a:endParaRPr>
          </a:p>
          <a:p>
            <a:r>
              <a:rPr lang="en-US" altLang="zh-CN" b="1" dirty="0">
                <a:latin typeface="Menlo" panose="020B0609030804020204" pitchFamily="49" charset="0"/>
              </a:rPr>
              <a:t>2. </a:t>
            </a:r>
            <a:r>
              <a:rPr lang="zh-CN" altLang="en-US" b="1" dirty="0">
                <a:latin typeface="Menlo" panose="020B0609030804020204" pitchFamily="49" charset="0"/>
              </a:rPr>
              <a:t>清除的命令为： </a:t>
            </a:r>
            <a:r>
              <a:rPr lang="en-US" altLang="zh-CN" b="1" dirty="0" err="1">
                <a:latin typeface="Menlo" panose="020B0609030804020204" pitchFamily="49" charset="0"/>
              </a:rPr>
              <a:t>rabbitmqctl</a:t>
            </a:r>
            <a:r>
              <a:rPr lang="en-US" altLang="zh-CN" b="1" dirty="0">
                <a:latin typeface="Menlo" panose="020B0609030804020204" pitchFamily="49" charset="0"/>
              </a:rPr>
              <a:t> reset</a:t>
            </a:r>
          </a:p>
          <a:p>
            <a:r>
              <a:rPr lang="en-US" altLang="zh-CN" b="1" dirty="0">
                <a:latin typeface="Menlo" panose="020B0609030804020204" pitchFamily="49" charset="0"/>
              </a:rPr>
              <a:t>3. </a:t>
            </a:r>
            <a:r>
              <a:rPr lang="zh-CN" altLang="en-US" b="1" dirty="0">
                <a:latin typeface="Menlo" panose="020B0609030804020204" pitchFamily="49" charset="0"/>
              </a:rPr>
              <a:t>重新启动命令为： </a:t>
            </a:r>
            <a:r>
              <a:rPr lang="en-US" altLang="zh-CN" b="1" dirty="0" err="1">
                <a:latin typeface="Menlo" panose="020B0609030804020204" pitchFamily="49" charset="0"/>
              </a:rPr>
              <a:t>rabbitmqctl</a:t>
            </a:r>
            <a:r>
              <a:rPr lang="en-US" altLang="zh-CN" b="1" dirty="0"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latin typeface="Menlo" panose="020B0609030804020204" pitchFamily="49" charset="0"/>
              </a:rPr>
              <a:t>start_app</a:t>
            </a:r>
            <a:endParaRPr lang="en-US" altLang="zh-CN" b="1" dirty="0">
              <a:latin typeface="Menlo" panose="020B0609030804020204" pitchFamily="49" charset="0"/>
            </a:endParaRPr>
          </a:p>
          <a:p>
            <a:r>
              <a:rPr lang="en-US" altLang="zh-CN" b="1" dirty="0" err="1">
                <a:latin typeface="Menlo" panose="020B0609030804020204" pitchFamily="49" charset="0"/>
              </a:rPr>
              <a:t>rabbitmq</a:t>
            </a:r>
            <a:r>
              <a:rPr lang="en-US" altLang="zh-CN" b="1" dirty="0">
                <a:latin typeface="Menlo" panose="020B0609030804020204" pitchFamily="49" charset="0"/>
              </a:rPr>
              <a:t>-plugins list</a:t>
            </a:r>
          </a:p>
          <a:p>
            <a:endParaRPr lang="en-US" altLang="zh-CN" b="1" dirty="0"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F265FF-791A-4140-81A3-0D139424F396}"/>
              </a:ext>
            </a:extLst>
          </p:cNvPr>
          <p:cNvSpPr/>
          <p:nvPr/>
        </p:nvSpPr>
        <p:spPr>
          <a:xfrm>
            <a:off x="245795" y="451127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删除队列：</a:t>
            </a:r>
            <a:endParaRPr kumimoji="1"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A1996B-AE32-8B43-9EE7-9E45567E8061}"/>
              </a:ext>
            </a:extLst>
          </p:cNvPr>
          <p:cNvSpPr/>
          <p:nvPr/>
        </p:nvSpPr>
        <p:spPr>
          <a:xfrm>
            <a:off x="504875" y="197050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安装消息队列：</a:t>
            </a:r>
            <a:endParaRPr kumimoji="1"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D4F4E4-1CC9-E740-BF96-784E788403EA}"/>
              </a:ext>
            </a:extLst>
          </p:cNvPr>
          <p:cNvSpPr txBox="1"/>
          <p:nvPr/>
        </p:nvSpPr>
        <p:spPr>
          <a:xfrm>
            <a:off x="6133931" y="745696"/>
            <a:ext cx="605806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消息传递：</a:t>
            </a:r>
            <a:endParaRPr kumimoji="1" lang="en-US" altLang="zh-CN" sz="2400" b="1" dirty="0">
              <a:solidFill>
                <a:srgbClr val="FF0000"/>
              </a:solidFill>
            </a:endParaRPr>
          </a:p>
          <a:p>
            <a:r>
              <a:rPr kumimoji="1" lang="en-US" altLang="zh-CN" sz="2400" b="1" dirty="0"/>
              <a:t>1.</a:t>
            </a:r>
            <a:r>
              <a:rPr kumimoji="1" lang="zh-CN" altLang="en-US" sz="2400" b="1" dirty="0"/>
              <a:t> 每隔</a:t>
            </a:r>
            <a:r>
              <a:rPr kumimoji="1" lang="en-US" altLang="zh-CN" sz="2400" b="1" dirty="0"/>
              <a:t>Ta=1min</a:t>
            </a:r>
          </a:p>
          <a:p>
            <a:r>
              <a:rPr kumimoji="1" lang="en-US" altLang="zh-CN" sz="2400" b="1" dirty="0"/>
              <a:t>Broker-&gt;controller:</a:t>
            </a:r>
          </a:p>
          <a:p>
            <a:r>
              <a:rPr kumimoji="1" lang="en-US" altLang="zh-CN" sz="2400" b="1" dirty="0"/>
              <a:t> &lt;type-1,APPID</a:t>
            </a:r>
            <a:r>
              <a:rPr kumimoji="1" lang="zh-CN" altLang="en-US" sz="2400" b="1" dirty="0"/>
              <a:t>，</a:t>
            </a:r>
            <a:r>
              <a:rPr kumimoji="1" lang="en-US" altLang="zh-CN" sz="2400" b="1" dirty="0" err="1"/>
              <a:t>srcSite,dstSite,demand</a:t>
            </a:r>
            <a:r>
              <a:rPr kumimoji="1" lang="en-US" altLang="zh-CN" sz="2400" b="1" dirty="0"/>
              <a:t>&gt;</a:t>
            </a:r>
          </a:p>
          <a:p>
            <a:r>
              <a:rPr kumimoji="1" lang="en-US" altLang="zh-CN" sz="2400" b="1" dirty="0"/>
              <a:t>controller -&gt;Broker:</a:t>
            </a:r>
          </a:p>
          <a:p>
            <a:r>
              <a:rPr kumimoji="1" lang="zh-CN" altLang="en-US" sz="2400" b="1" dirty="0"/>
              <a:t>发送成功，收到</a:t>
            </a:r>
            <a:r>
              <a:rPr kumimoji="1" lang="en-US" altLang="zh-CN" sz="2400" b="1" dirty="0"/>
              <a:t>&lt;type-1,ok&gt;</a:t>
            </a:r>
          </a:p>
          <a:p>
            <a:endParaRPr kumimoji="1" lang="en-US" altLang="zh-CN" sz="2400" b="1" dirty="0"/>
          </a:p>
          <a:p>
            <a:r>
              <a:rPr kumimoji="1" lang="en-US" altLang="zh-CN" sz="2400" b="1" dirty="0"/>
              <a:t>2. </a:t>
            </a:r>
            <a:r>
              <a:rPr kumimoji="1" lang="zh-CN" altLang="en-US" sz="2400" b="1" dirty="0"/>
              <a:t>每隔</a:t>
            </a:r>
            <a:r>
              <a:rPr kumimoji="1" lang="en-US" altLang="zh-CN" sz="2400" b="1" dirty="0"/>
              <a:t>Tb=5min</a:t>
            </a:r>
          </a:p>
          <a:p>
            <a:r>
              <a:rPr kumimoji="1" lang="en-US" altLang="zh-CN" sz="2400" b="1" dirty="0"/>
              <a:t>controller -&gt;Broker:</a:t>
            </a:r>
          </a:p>
          <a:p>
            <a:r>
              <a:rPr kumimoji="1" lang="en-US" altLang="zh-CN" sz="2400" b="1" dirty="0"/>
              <a:t>&lt;type-2,allocationresult&gt;</a:t>
            </a:r>
          </a:p>
          <a:p>
            <a:r>
              <a:rPr kumimoji="1" lang="en-US" altLang="zh-CN" sz="2400" b="1" dirty="0"/>
              <a:t>Broker-&gt;controller:</a:t>
            </a:r>
          </a:p>
          <a:p>
            <a:r>
              <a:rPr kumimoji="1" lang="zh-CN" altLang="en-US" sz="2400" b="1" dirty="0"/>
              <a:t>发送成功，收到</a:t>
            </a:r>
            <a:r>
              <a:rPr kumimoji="1" lang="en-US" altLang="zh-CN" sz="2400" b="1" dirty="0"/>
              <a:t>&lt;type-2,ok&gt;</a:t>
            </a:r>
          </a:p>
          <a:p>
            <a:endParaRPr kumimoji="1" lang="en-US" altLang="zh-CN" sz="2400" b="1" dirty="0"/>
          </a:p>
          <a:p>
            <a:r>
              <a:rPr kumimoji="1" lang="en-US" altLang="zh-CN" sz="2400" b="1" dirty="0"/>
              <a:t>3. </a:t>
            </a:r>
            <a:r>
              <a:rPr kumimoji="1" lang="zh-CN" altLang="en-US" sz="2400" b="1" dirty="0"/>
              <a:t>每隔</a:t>
            </a:r>
            <a:r>
              <a:rPr kumimoji="1" lang="en-US" altLang="zh-CN" sz="2400" b="1" dirty="0"/>
              <a:t>Tc=1min</a:t>
            </a:r>
          </a:p>
          <a:p>
            <a:r>
              <a:rPr kumimoji="1" lang="en-US" altLang="zh-CN" sz="2400" b="1" dirty="0"/>
              <a:t>Broker-&gt;client:</a:t>
            </a:r>
          </a:p>
          <a:p>
            <a:r>
              <a:rPr kumimoji="1" lang="en-US" altLang="zh-CN" sz="2400" b="1" dirty="0"/>
              <a:t>&lt; type-2 ,</a:t>
            </a:r>
            <a:r>
              <a:rPr kumimoji="1" lang="en-US" altLang="zh-CN" sz="2400" b="1" dirty="0" err="1"/>
              <a:t>APPID,bandwidth</a:t>
            </a:r>
            <a:r>
              <a:rPr kumimoji="1" lang="en-US" altLang="zh-CN" sz="2400" b="1" dirty="0"/>
              <a:t>&gt;</a:t>
            </a:r>
          </a:p>
          <a:p>
            <a:endParaRPr kumimoji="1"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0185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4E778DE-045E-AB4F-8D80-E3A0F25929E8}"/>
              </a:ext>
            </a:extLst>
          </p:cNvPr>
          <p:cNvSpPr txBox="1"/>
          <p:nvPr/>
        </p:nvSpPr>
        <p:spPr>
          <a:xfrm>
            <a:off x="5080799" y="36136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client</a:t>
            </a:r>
            <a:endParaRPr kumimoji="1" lang="zh-CN" altLang="en-US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8D6830-C4A0-1947-B523-27BC9921E5EC}"/>
              </a:ext>
            </a:extLst>
          </p:cNvPr>
          <p:cNvSpPr txBox="1"/>
          <p:nvPr/>
        </p:nvSpPr>
        <p:spPr>
          <a:xfrm>
            <a:off x="559896" y="599928"/>
            <a:ext cx="10397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速率控制（使用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tricle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控制某个进程的速率）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-d </a:t>
            </a:r>
          </a:p>
          <a:p>
            <a:r>
              <a:rPr lang="en-US" altLang="zh-CN" b="1" dirty="0">
                <a:latin typeface="Menlo" panose="020B0609030804020204" pitchFamily="49" charset="0"/>
              </a:rPr>
              <a:t> trickle  -s</a:t>
            </a:r>
            <a:r>
              <a:rPr lang="en-US" altLang="zh-CN" dirty="0"/>
              <a:t> -</a:t>
            </a:r>
            <a:r>
              <a:rPr lang="en-US" altLang="zh-CN" b="1" dirty="0">
                <a:latin typeface="Menlo" panose="020B0609030804020204" pitchFamily="49" charset="0"/>
              </a:rPr>
              <a:t>d 100 </a:t>
            </a:r>
            <a:r>
              <a:rPr lang="en-US" altLang="zh-CN" b="1" dirty="0" err="1">
                <a:latin typeface="Menlo" panose="020B0609030804020204" pitchFamily="49" charset="0"/>
              </a:rPr>
              <a:t>scp</a:t>
            </a:r>
            <a:r>
              <a:rPr lang="en-US" altLang="zh-CN" b="1" dirty="0">
                <a:latin typeface="Menlo" panose="020B0609030804020204" pitchFamily="49" charset="0"/>
              </a:rPr>
              <a:t> 192.168.3.5:/Users/</a:t>
            </a:r>
            <a:r>
              <a:rPr lang="en-US" altLang="zh-CN" b="1" dirty="0" err="1">
                <a:latin typeface="Menlo" panose="020B0609030804020204" pitchFamily="49" charset="0"/>
              </a:rPr>
              <a:t>zhanghan</a:t>
            </a:r>
            <a:r>
              <a:rPr lang="en-US" altLang="zh-CN" b="1" dirty="0">
                <a:latin typeface="Menlo" panose="020B0609030804020204" pitchFamily="49" charset="0"/>
              </a:rPr>
              <a:t>/Downloads/1.rar  </a:t>
            </a:r>
            <a:r>
              <a:rPr lang="en-US" altLang="zh-CN" dirty="0"/>
              <a:t>~/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E8D26-F3A4-344E-8B9C-5C9A4D7892CC}"/>
              </a:ext>
            </a:extLst>
          </p:cNvPr>
          <p:cNvSpPr/>
          <p:nvPr/>
        </p:nvSpPr>
        <p:spPr>
          <a:xfrm>
            <a:off x="670560" y="168784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b="1" dirty="0">
                <a:latin typeface="Menlo" panose="020B0609030804020204" pitchFamily="49" charset="0"/>
              </a:rPr>
              <a:t>trickle -s -d[下载速率，KB/s] -u[上传速率，KB/s] [选项例如wget等]</a:t>
            </a:r>
          </a:p>
          <a:p>
            <a:pPr algn="just"/>
            <a:r>
              <a:rPr lang="zh-CN" altLang="en-US" b="1" dirty="0">
                <a:latin typeface="Menlo" panose="020B0609030804020204" pitchFamily="49" charset="0"/>
              </a:rPr>
              <a:t>-s 独立模式运行</a:t>
            </a:r>
          </a:p>
          <a:p>
            <a:pPr algn="just"/>
            <a:r>
              <a:rPr lang="zh-CN" altLang="en-US" b="1" dirty="0">
                <a:latin typeface="Menlo" panose="020B0609030804020204" pitchFamily="49" charset="0"/>
              </a:rPr>
              <a:t>-d 下载速率，单位kb/s</a:t>
            </a:r>
          </a:p>
          <a:p>
            <a:pPr algn="just"/>
            <a:r>
              <a:rPr lang="zh-CN" altLang="en-US" b="1" dirty="0">
                <a:latin typeface="Menlo" panose="020B0609030804020204" pitchFamily="49" charset="0"/>
              </a:rPr>
              <a:t>-u 上传速率，单位kb/s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D1C49F-9151-3648-B00C-1C13F34224A9}"/>
              </a:ext>
            </a:extLst>
          </p:cNvPr>
          <p:cNvSpPr/>
          <p:nvPr/>
        </p:nvSpPr>
        <p:spPr>
          <a:xfrm>
            <a:off x="529510" y="3441925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enlo" panose="020B0609030804020204" pitchFamily="49" charset="0"/>
              </a:rPr>
              <a:t> </a:t>
            </a:r>
            <a:r>
              <a:rPr lang="en-US" altLang="zh-CN" b="1" dirty="0">
                <a:latin typeface="Menlo" panose="020B0609030804020204" pitchFamily="49" charset="0"/>
              </a:rPr>
              <a:t>docker build -t client -f </a:t>
            </a:r>
            <a:r>
              <a:rPr lang="en-US" altLang="zh-CN" b="1" dirty="0" err="1">
                <a:latin typeface="Menlo" panose="020B0609030804020204" pitchFamily="49" charset="0"/>
              </a:rPr>
              <a:t>Dockerfile</a:t>
            </a:r>
            <a:r>
              <a:rPr lang="en-US" altLang="zh-CN" b="1" dirty="0">
                <a:latin typeface="Menlo" panose="020B0609030804020204" pitchFamily="49" charset="0"/>
              </a:rPr>
              <a:t> 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B49EC0-6734-E14B-B8DB-4911AE84795C}"/>
              </a:ext>
            </a:extLst>
          </p:cNvPr>
          <p:cNvSpPr/>
          <p:nvPr/>
        </p:nvSpPr>
        <p:spPr>
          <a:xfrm>
            <a:off x="670560" y="4088010"/>
            <a:ext cx="6736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Menlo" panose="020B0609030804020204" pitchFamily="49" charset="0"/>
              </a:rPr>
              <a:t>#!/</a:t>
            </a:r>
            <a:r>
              <a:rPr lang="en-US" altLang="zh-CN" b="1" dirty="0" err="1">
                <a:latin typeface="Menlo" panose="020B0609030804020204" pitchFamily="49" charset="0"/>
              </a:rPr>
              <a:t>usr</a:t>
            </a:r>
            <a:r>
              <a:rPr lang="en-US" altLang="zh-CN" b="1" dirty="0">
                <a:latin typeface="Menlo" panose="020B0609030804020204" pitchFamily="49" charset="0"/>
              </a:rPr>
              <a:t>/bin/env bash </a:t>
            </a:r>
          </a:p>
          <a:p>
            <a:pPr algn="just"/>
            <a:r>
              <a:rPr lang="en-US" altLang="zh-CN" b="1" dirty="0">
                <a:latin typeface="Menlo" panose="020B0609030804020204" pitchFamily="49" charset="0"/>
              </a:rPr>
              <a:t>docker rm -f $(docker </a:t>
            </a:r>
            <a:r>
              <a:rPr lang="en-US" altLang="zh-CN" b="1" dirty="0" err="1">
                <a:latin typeface="Menlo" panose="020B0609030804020204" pitchFamily="49" charset="0"/>
              </a:rPr>
              <a:t>ps</a:t>
            </a:r>
            <a:r>
              <a:rPr lang="en-US" altLang="zh-CN" b="1" dirty="0">
                <a:latin typeface="Menlo" panose="020B0609030804020204" pitchFamily="49" charset="0"/>
              </a:rPr>
              <a:t> -a -q)</a:t>
            </a:r>
          </a:p>
          <a:p>
            <a:pPr algn="just"/>
            <a:r>
              <a:rPr lang="en-US" altLang="zh-CN" b="1" dirty="0">
                <a:latin typeface="Menlo" panose="020B0609030804020204" pitchFamily="49" charset="0"/>
              </a:rPr>
              <a:t>docker </a:t>
            </a:r>
            <a:r>
              <a:rPr lang="en-US" altLang="zh-CN" b="1" dirty="0" err="1">
                <a:latin typeface="Menlo" panose="020B0609030804020204" pitchFamily="49" charset="0"/>
              </a:rPr>
              <a:t>rmi</a:t>
            </a:r>
            <a:r>
              <a:rPr lang="en-US" altLang="zh-CN" b="1" dirty="0">
                <a:latin typeface="Menlo" panose="020B0609030804020204" pitchFamily="49" charset="0"/>
              </a:rPr>
              <a:t> master </a:t>
            </a:r>
          </a:p>
          <a:p>
            <a:pPr algn="just"/>
            <a:r>
              <a:rPr lang="en-US" altLang="zh-CN" b="1" dirty="0">
                <a:latin typeface="Menlo" panose="020B0609030804020204" pitchFamily="49" charset="0"/>
              </a:rPr>
              <a:t>docker </a:t>
            </a:r>
            <a:r>
              <a:rPr lang="en-US" altLang="zh-CN" b="1" dirty="0" err="1">
                <a:latin typeface="Menlo" panose="020B0609030804020204" pitchFamily="49" charset="0"/>
              </a:rPr>
              <a:t>rmi</a:t>
            </a:r>
            <a:r>
              <a:rPr lang="en-US" altLang="zh-CN" b="1" dirty="0">
                <a:latin typeface="Menlo" panose="020B0609030804020204" pitchFamily="49" charset="0"/>
              </a:rPr>
              <a:t> slave </a:t>
            </a:r>
          </a:p>
          <a:p>
            <a:pPr algn="just"/>
            <a:r>
              <a:rPr lang="en-US" altLang="zh-CN" b="1" dirty="0" err="1">
                <a:latin typeface="Menlo" panose="020B0609030804020204" pitchFamily="49" charset="0"/>
              </a:rPr>
              <a:t>sbt</a:t>
            </a:r>
            <a:r>
              <a:rPr lang="en-US" altLang="zh-CN" b="1" dirty="0">
                <a:latin typeface="Menlo" panose="020B0609030804020204" pitchFamily="49" charset="0"/>
              </a:rPr>
              <a:t> -</a:t>
            </a:r>
            <a:r>
              <a:rPr lang="en-US" altLang="zh-CN" b="1" dirty="0" err="1">
                <a:latin typeface="Menlo" panose="020B0609030804020204" pitchFamily="49" charset="0"/>
              </a:rPr>
              <a:t>Djava.library.path</a:t>
            </a:r>
            <a:r>
              <a:rPr lang="en-US" altLang="zh-CN" b="1" dirty="0">
                <a:latin typeface="Menlo" panose="020B0609030804020204" pitchFamily="49" charset="0"/>
              </a:rPr>
              <a:t>=./</a:t>
            </a:r>
            <a:r>
              <a:rPr lang="en-US" altLang="zh-CN" b="1" dirty="0" err="1">
                <a:latin typeface="Menlo" panose="020B0609030804020204" pitchFamily="49" charset="0"/>
              </a:rPr>
              <a:t>lib_managed</a:t>
            </a:r>
            <a:r>
              <a:rPr lang="en-US" altLang="zh-CN" b="1" dirty="0">
                <a:latin typeface="Menlo" panose="020B0609030804020204" pitchFamily="49" charset="0"/>
              </a:rPr>
              <a:t> assembly docker build -t master -f master/</a:t>
            </a:r>
            <a:r>
              <a:rPr lang="en-US" altLang="zh-CN" b="1" dirty="0" err="1">
                <a:latin typeface="Menlo" panose="020B0609030804020204" pitchFamily="49" charset="0"/>
              </a:rPr>
              <a:t>Dockerfile</a:t>
            </a:r>
            <a:r>
              <a:rPr lang="en-US" altLang="zh-CN" b="1" dirty="0">
                <a:latin typeface="Menlo" panose="020B0609030804020204" pitchFamily="49" charset="0"/>
              </a:rPr>
              <a:t> . docker build -t slave -f work/</a:t>
            </a:r>
            <a:r>
              <a:rPr lang="en-US" altLang="zh-CN" b="1" dirty="0" err="1">
                <a:latin typeface="Menlo" panose="020B0609030804020204" pitchFamily="49" charset="0"/>
              </a:rPr>
              <a:t>Dockerfile</a:t>
            </a:r>
            <a:r>
              <a:rPr lang="en-US" altLang="zh-CN" b="1" dirty="0">
                <a:latin typeface="Menlo" panose="020B0609030804020204" pitchFamily="49" charset="0"/>
              </a:rPr>
              <a:t> .</a:t>
            </a:r>
            <a:endParaRPr lang="zh-CN" altLang="en-US" b="1" dirty="0">
              <a:latin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D3C058-B56F-2344-977F-F08CAE43646F}"/>
              </a:ext>
            </a:extLst>
          </p:cNvPr>
          <p:cNvSpPr/>
          <p:nvPr/>
        </p:nvSpPr>
        <p:spPr>
          <a:xfrm>
            <a:off x="4615887" y="2324135"/>
            <a:ext cx="67393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docker run -d -</a:t>
            </a:r>
            <a:r>
              <a:rPr lang="en-US" altLang="zh-CN" dirty="0" err="1">
                <a:solidFill>
                  <a:srgbClr val="FF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 -t client /bin/</a:t>
            </a:r>
            <a:r>
              <a:rPr lang="en-US" altLang="zh-CN" dirty="0" err="1">
                <a:solidFill>
                  <a:srgbClr val="FF0000"/>
                </a:solidFill>
                <a:latin typeface="Menlo" panose="020B0609030804020204" pitchFamily="49" charset="0"/>
              </a:rPr>
              <a:t>sh</a:t>
            </a:r>
            <a:endParaRPr lang="en-US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docker exec -it c9cc4c2bc8bb  bash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Menlo" panose="020B0609030804020204" pitchFamily="49" charset="0"/>
              </a:rPr>
              <a:t>scp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 -r 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  <a:hlinkClick r:id="rId2"/>
              </a:rPr>
              <a:t>root@172.16.58.129:/root/container-WAN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 ~</a:t>
            </a:r>
          </a:p>
        </p:txBody>
      </p:sp>
    </p:spTree>
    <p:extLst>
      <p:ext uri="{BB962C8B-B14F-4D97-AF65-F5344CB8AC3E}">
        <p14:creationId xmlns:p14="http://schemas.microsoft.com/office/powerpoint/2010/main" val="160634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604</Words>
  <Application>Microsoft Macintosh PowerPoint</Application>
  <PresentationFormat>宽屏</PresentationFormat>
  <Paragraphs>109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138</cp:revision>
  <dcterms:created xsi:type="dcterms:W3CDTF">2020-05-28T02:06:24Z</dcterms:created>
  <dcterms:modified xsi:type="dcterms:W3CDTF">2020-06-01T10:52:59Z</dcterms:modified>
</cp:coreProperties>
</file>