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1"/>
  </p:normalViewPr>
  <p:slideViewPr>
    <p:cSldViewPr snapToGrid="0" snapToObjects="1">
      <p:cViewPr varScale="1">
        <p:scale>
          <a:sx n="72" d="100"/>
          <a:sy n="72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47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5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7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82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9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6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54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96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6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80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28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40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650273-520C-3840-9EA0-C6B0C6846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6561"/>
              </p:ext>
            </p:extLst>
          </p:nvPr>
        </p:nvGraphicFramePr>
        <p:xfrm>
          <a:off x="592670" y="564313"/>
          <a:ext cx="1100666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965665124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789905605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96350433"/>
                    </a:ext>
                  </a:extLst>
                </a:gridCol>
                <a:gridCol w="4402666">
                  <a:extLst>
                    <a:ext uri="{9D8B030D-6E8A-4147-A177-3AD203B41FA5}">
                      <a16:colId xmlns:a16="http://schemas.microsoft.com/office/drawing/2014/main" val="1474371717"/>
                    </a:ext>
                  </a:extLst>
                </a:gridCol>
              </a:tblGrid>
              <a:tr h="67542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40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Field</a:t>
                      </a:r>
                      <a:endParaRPr lang="zh-CN" altLang="en-US" sz="40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Instruction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65233"/>
                  </a:ext>
                </a:extLst>
              </a:tr>
              <a:tr h="6754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SrcDC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DstDC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Tag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43591"/>
                  </a:ext>
                </a:extLst>
              </a:tr>
              <a:tr h="6754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S1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S2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-----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Gr1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91948"/>
                  </a:ext>
                </a:extLst>
              </a:tr>
              <a:tr h="675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S1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-----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Gr2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11988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F375083-C0E6-4043-9C4A-154B26F8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81344"/>
              </p:ext>
            </p:extLst>
          </p:nvPr>
        </p:nvGraphicFramePr>
        <p:xfrm>
          <a:off x="592667" y="4058854"/>
          <a:ext cx="11006666" cy="315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965665124"/>
                    </a:ext>
                  </a:extLst>
                </a:gridCol>
                <a:gridCol w="2630121">
                  <a:extLst>
                    <a:ext uri="{9D8B030D-6E8A-4147-A177-3AD203B41FA5}">
                      <a16:colId xmlns:a16="http://schemas.microsoft.com/office/drawing/2014/main" val="3922710536"/>
                    </a:ext>
                  </a:extLst>
                </a:gridCol>
                <a:gridCol w="5074545">
                  <a:extLst>
                    <a:ext uri="{9D8B030D-6E8A-4147-A177-3AD203B41FA5}">
                      <a16:colId xmlns:a16="http://schemas.microsoft.com/office/drawing/2014/main" val="1474371717"/>
                    </a:ext>
                  </a:extLst>
                </a:gridCol>
              </a:tblGrid>
              <a:tr h="8655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4000" b="1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Indetifier</a:t>
                      </a:r>
                      <a:endParaRPr lang="en-US" altLang="zh-CN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Action Buckets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65233"/>
                  </a:ext>
                </a:extLst>
              </a:tr>
              <a:tr h="36649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Gr1</a:t>
                      </a:r>
                      <a:endParaRPr lang="en-US" altLang="zh-CN" sz="4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40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zh-CN" altLang="en-US" sz="4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Weight:0.25, Tag</a:t>
                      </a:r>
                      <a:r>
                        <a:rPr lang="zh-CN" altLang="en-US" sz="44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44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24921"/>
                  </a:ext>
                </a:extLst>
              </a:tr>
              <a:tr h="366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Weight:0.25, Tag</a:t>
                      </a:r>
                      <a:r>
                        <a:rPr lang="zh-CN" altLang="en-US" sz="44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44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08398"/>
                  </a:ext>
                </a:extLst>
              </a:tr>
              <a:tr h="36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Weight:0.5, </a:t>
                      </a:r>
                      <a:r>
                        <a:rPr lang="zh-CN" altLang="en-US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Tag</a:t>
                      </a:r>
                      <a:r>
                        <a:rPr lang="zh-CN" altLang="en-US" sz="44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44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T5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78166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A8187C8-BDE4-6649-AD26-6B66AC381844}"/>
              </a:ext>
            </a:extLst>
          </p:cNvPr>
          <p:cNvSpPr txBox="1"/>
          <p:nvPr/>
        </p:nvSpPr>
        <p:spPr>
          <a:xfrm>
            <a:off x="2208398" y="-107574"/>
            <a:ext cx="756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table in an ingress switch S1</a:t>
            </a:r>
            <a:endParaRPr kumimoji="1"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9914DF-B7FF-C345-A85B-E7A6CF1F585B}"/>
              </a:ext>
            </a:extLst>
          </p:cNvPr>
          <p:cNvSpPr txBox="1"/>
          <p:nvPr/>
        </p:nvSpPr>
        <p:spPr>
          <a:xfrm>
            <a:off x="2051241" y="3332474"/>
            <a:ext cx="734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 group table of S1</a:t>
            </a:r>
            <a:endParaRPr kumimoji="1"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8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58</Words>
  <Application>Microsoft Macintosh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28</cp:revision>
  <dcterms:created xsi:type="dcterms:W3CDTF">2020-06-26T06:46:18Z</dcterms:created>
  <dcterms:modified xsi:type="dcterms:W3CDTF">2020-07-16T06:58:23Z</dcterms:modified>
</cp:coreProperties>
</file>