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31386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56" d="100"/>
          <a:sy n="56" d="100"/>
        </p:scale>
        <p:origin x="24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233" y="886719"/>
            <a:ext cx="6985397" cy="1886315"/>
          </a:xfrm>
        </p:spPr>
        <p:txBody>
          <a:bodyPr anchor="b"/>
          <a:lstStyle>
            <a:lvl1pPr algn="ctr">
              <a:defRPr sz="45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233" y="2845777"/>
            <a:ext cx="6985397" cy="1308129"/>
          </a:xfrm>
        </p:spPr>
        <p:txBody>
          <a:bodyPr/>
          <a:lstStyle>
            <a:lvl1pPr marL="0" indent="0" algn="ctr">
              <a:buNone/>
              <a:defRPr sz="1833"/>
            </a:lvl1pPr>
            <a:lvl2pPr marL="349255" indent="0" algn="ctr">
              <a:buNone/>
              <a:defRPr sz="1528"/>
            </a:lvl2pPr>
            <a:lvl3pPr marL="698510" indent="0" algn="ctr">
              <a:buNone/>
              <a:defRPr sz="1375"/>
            </a:lvl3pPr>
            <a:lvl4pPr marL="1047765" indent="0" algn="ctr">
              <a:buNone/>
              <a:defRPr sz="1222"/>
            </a:lvl4pPr>
            <a:lvl5pPr marL="1397020" indent="0" algn="ctr">
              <a:buNone/>
              <a:defRPr sz="1222"/>
            </a:lvl5pPr>
            <a:lvl6pPr marL="1746275" indent="0" algn="ctr">
              <a:buNone/>
              <a:defRPr sz="1222"/>
            </a:lvl6pPr>
            <a:lvl7pPr marL="2095530" indent="0" algn="ctr">
              <a:buNone/>
              <a:defRPr sz="1222"/>
            </a:lvl7pPr>
            <a:lvl8pPr marL="2444786" indent="0" algn="ctr">
              <a:buNone/>
              <a:defRPr sz="1222"/>
            </a:lvl8pPr>
            <a:lvl9pPr marL="2794041" indent="0" algn="ctr">
              <a:buNone/>
              <a:defRPr sz="122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528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233" y="288465"/>
            <a:ext cx="2008302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328" y="288465"/>
            <a:ext cx="5908482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9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70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77" y="1350772"/>
            <a:ext cx="8033207" cy="2253795"/>
          </a:xfrm>
        </p:spPr>
        <p:txBody>
          <a:bodyPr anchor="b"/>
          <a:lstStyle>
            <a:lvl1pPr>
              <a:defRPr sz="45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477" y="3625889"/>
            <a:ext cx="8033207" cy="1185217"/>
          </a:xfrm>
        </p:spPr>
        <p:txBody>
          <a:bodyPr/>
          <a:lstStyle>
            <a:lvl1pPr marL="0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1pPr>
            <a:lvl2pPr marL="349255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2pPr>
            <a:lvl3pPr marL="698510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047765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4pPr>
            <a:lvl5pPr marL="1397020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5pPr>
            <a:lvl6pPr marL="1746275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6pPr>
            <a:lvl7pPr marL="2095530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7pPr>
            <a:lvl8pPr marL="2444786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8pPr>
            <a:lvl9pPr marL="2794041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13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328" y="1442328"/>
            <a:ext cx="3958392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143" y="1442328"/>
            <a:ext cx="3958392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62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1" y="288466"/>
            <a:ext cx="8033207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542" y="1328197"/>
            <a:ext cx="3940200" cy="650929"/>
          </a:xfrm>
        </p:spPr>
        <p:txBody>
          <a:bodyPr anchor="b"/>
          <a:lstStyle>
            <a:lvl1pPr marL="0" indent="0">
              <a:buNone/>
              <a:defRPr sz="1833" b="1"/>
            </a:lvl1pPr>
            <a:lvl2pPr marL="349255" indent="0">
              <a:buNone/>
              <a:defRPr sz="1528" b="1"/>
            </a:lvl2pPr>
            <a:lvl3pPr marL="698510" indent="0">
              <a:buNone/>
              <a:defRPr sz="1375" b="1"/>
            </a:lvl3pPr>
            <a:lvl4pPr marL="1047765" indent="0">
              <a:buNone/>
              <a:defRPr sz="1222" b="1"/>
            </a:lvl4pPr>
            <a:lvl5pPr marL="1397020" indent="0">
              <a:buNone/>
              <a:defRPr sz="1222" b="1"/>
            </a:lvl5pPr>
            <a:lvl6pPr marL="1746275" indent="0">
              <a:buNone/>
              <a:defRPr sz="1222" b="1"/>
            </a:lvl6pPr>
            <a:lvl7pPr marL="2095530" indent="0">
              <a:buNone/>
              <a:defRPr sz="1222" b="1"/>
            </a:lvl7pPr>
            <a:lvl8pPr marL="2444786" indent="0">
              <a:buNone/>
              <a:defRPr sz="1222" b="1"/>
            </a:lvl8pPr>
            <a:lvl9pPr marL="2794041" indent="0">
              <a:buNone/>
              <a:defRPr sz="12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42" y="1979126"/>
            <a:ext cx="3940200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143" y="1328197"/>
            <a:ext cx="3959605" cy="650929"/>
          </a:xfrm>
        </p:spPr>
        <p:txBody>
          <a:bodyPr anchor="b"/>
          <a:lstStyle>
            <a:lvl1pPr marL="0" indent="0">
              <a:buNone/>
              <a:defRPr sz="1833" b="1"/>
            </a:lvl1pPr>
            <a:lvl2pPr marL="349255" indent="0">
              <a:buNone/>
              <a:defRPr sz="1528" b="1"/>
            </a:lvl2pPr>
            <a:lvl3pPr marL="698510" indent="0">
              <a:buNone/>
              <a:defRPr sz="1375" b="1"/>
            </a:lvl3pPr>
            <a:lvl4pPr marL="1047765" indent="0">
              <a:buNone/>
              <a:defRPr sz="1222" b="1"/>
            </a:lvl4pPr>
            <a:lvl5pPr marL="1397020" indent="0">
              <a:buNone/>
              <a:defRPr sz="1222" b="1"/>
            </a:lvl5pPr>
            <a:lvl6pPr marL="1746275" indent="0">
              <a:buNone/>
              <a:defRPr sz="1222" b="1"/>
            </a:lvl6pPr>
            <a:lvl7pPr marL="2095530" indent="0">
              <a:buNone/>
              <a:defRPr sz="1222" b="1"/>
            </a:lvl7pPr>
            <a:lvl8pPr marL="2444786" indent="0">
              <a:buNone/>
              <a:defRPr sz="1222" b="1"/>
            </a:lvl8pPr>
            <a:lvl9pPr marL="2794041" indent="0">
              <a:buNone/>
              <a:defRPr sz="12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5143" y="1979126"/>
            <a:ext cx="3959605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2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83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2" y="361209"/>
            <a:ext cx="3003963" cy="1264232"/>
          </a:xfrm>
        </p:spPr>
        <p:txBody>
          <a:bodyPr anchor="b"/>
          <a:lstStyle>
            <a:lvl1pPr>
              <a:defRPr sz="24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605" y="780112"/>
            <a:ext cx="4715143" cy="3850390"/>
          </a:xfrm>
        </p:spPr>
        <p:txBody>
          <a:bodyPr/>
          <a:lstStyle>
            <a:lvl1pPr>
              <a:defRPr sz="2444"/>
            </a:lvl1pPr>
            <a:lvl2pPr>
              <a:defRPr sz="2139"/>
            </a:lvl2pPr>
            <a:lvl3pPr>
              <a:defRPr sz="1833"/>
            </a:lvl3pPr>
            <a:lvl4pPr>
              <a:defRPr sz="1528"/>
            </a:lvl4pPr>
            <a:lvl5pPr>
              <a:defRPr sz="1528"/>
            </a:lvl5pPr>
            <a:lvl6pPr>
              <a:defRPr sz="1528"/>
            </a:lvl6pPr>
            <a:lvl7pPr>
              <a:defRPr sz="1528"/>
            </a:lvl7pPr>
            <a:lvl8pPr>
              <a:defRPr sz="1528"/>
            </a:lvl8pPr>
            <a:lvl9pPr>
              <a:defRPr sz="15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2" y="1625442"/>
            <a:ext cx="3003963" cy="3011331"/>
          </a:xfrm>
        </p:spPr>
        <p:txBody>
          <a:bodyPr/>
          <a:lstStyle>
            <a:lvl1pPr marL="0" indent="0">
              <a:buNone/>
              <a:defRPr sz="1222"/>
            </a:lvl1pPr>
            <a:lvl2pPr marL="349255" indent="0">
              <a:buNone/>
              <a:defRPr sz="1069"/>
            </a:lvl2pPr>
            <a:lvl3pPr marL="698510" indent="0">
              <a:buNone/>
              <a:defRPr sz="917"/>
            </a:lvl3pPr>
            <a:lvl4pPr marL="1047765" indent="0">
              <a:buNone/>
              <a:defRPr sz="764"/>
            </a:lvl4pPr>
            <a:lvl5pPr marL="1397020" indent="0">
              <a:buNone/>
              <a:defRPr sz="764"/>
            </a:lvl5pPr>
            <a:lvl6pPr marL="1746275" indent="0">
              <a:buNone/>
              <a:defRPr sz="764"/>
            </a:lvl6pPr>
            <a:lvl7pPr marL="2095530" indent="0">
              <a:buNone/>
              <a:defRPr sz="764"/>
            </a:lvl7pPr>
            <a:lvl8pPr marL="2444786" indent="0">
              <a:buNone/>
              <a:defRPr sz="764"/>
            </a:lvl8pPr>
            <a:lvl9pPr marL="2794041" indent="0">
              <a:buNone/>
              <a:defRPr sz="7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01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2" y="361209"/>
            <a:ext cx="3003963" cy="1264232"/>
          </a:xfrm>
        </p:spPr>
        <p:txBody>
          <a:bodyPr anchor="b"/>
          <a:lstStyle>
            <a:lvl1pPr>
              <a:defRPr sz="24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9605" y="780112"/>
            <a:ext cx="4715143" cy="3850390"/>
          </a:xfrm>
        </p:spPr>
        <p:txBody>
          <a:bodyPr anchor="t"/>
          <a:lstStyle>
            <a:lvl1pPr marL="0" indent="0">
              <a:buNone/>
              <a:defRPr sz="2444"/>
            </a:lvl1pPr>
            <a:lvl2pPr marL="349255" indent="0">
              <a:buNone/>
              <a:defRPr sz="2139"/>
            </a:lvl2pPr>
            <a:lvl3pPr marL="698510" indent="0">
              <a:buNone/>
              <a:defRPr sz="1833"/>
            </a:lvl3pPr>
            <a:lvl4pPr marL="1047765" indent="0">
              <a:buNone/>
              <a:defRPr sz="1528"/>
            </a:lvl4pPr>
            <a:lvl5pPr marL="1397020" indent="0">
              <a:buNone/>
              <a:defRPr sz="1528"/>
            </a:lvl5pPr>
            <a:lvl6pPr marL="1746275" indent="0">
              <a:buNone/>
              <a:defRPr sz="1528"/>
            </a:lvl6pPr>
            <a:lvl7pPr marL="2095530" indent="0">
              <a:buNone/>
              <a:defRPr sz="1528"/>
            </a:lvl7pPr>
            <a:lvl8pPr marL="2444786" indent="0">
              <a:buNone/>
              <a:defRPr sz="1528"/>
            </a:lvl8pPr>
            <a:lvl9pPr marL="2794041" indent="0">
              <a:buNone/>
              <a:defRPr sz="152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2" y="1625442"/>
            <a:ext cx="3003963" cy="3011331"/>
          </a:xfrm>
        </p:spPr>
        <p:txBody>
          <a:bodyPr/>
          <a:lstStyle>
            <a:lvl1pPr marL="0" indent="0">
              <a:buNone/>
              <a:defRPr sz="1222"/>
            </a:lvl1pPr>
            <a:lvl2pPr marL="349255" indent="0">
              <a:buNone/>
              <a:defRPr sz="1069"/>
            </a:lvl2pPr>
            <a:lvl3pPr marL="698510" indent="0">
              <a:buNone/>
              <a:defRPr sz="917"/>
            </a:lvl3pPr>
            <a:lvl4pPr marL="1047765" indent="0">
              <a:buNone/>
              <a:defRPr sz="764"/>
            </a:lvl4pPr>
            <a:lvl5pPr marL="1397020" indent="0">
              <a:buNone/>
              <a:defRPr sz="764"/>
            </a:lvl5pPr>
            <a:lvl6pPr marL="1746275" indent="0">
              <a:buNone/>
              <a:defRPr sz="764"/>
            </a:lvl6pPr>
            <a:lvl7pPr marL="2095530" indent="0">
              <a:buNone/>
              <a:defRPr sz="764"/>
            </a:lvl7pPr>
            <a:lvl8pPr marL="2444786" indent="0">
              <a:buNone/>
              <a:defRPr sz="764"/>
            </a:lvl8pPr>
            <a:lvl9pPr marL="2794041" indent="0">
              <a:buNone/>
              <a:defRPr sz="7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98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328" y="288466"/>
            <a:ext cx="803320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328" y="1442328"/>
            <a:ext cx="803320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328" y="5021811"/>
            <a:ext cx="209561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C7C2-8C23-594C-A49E-22654E161631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5217" y="5021811"/>
            <a:ext cx="314342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7916" y="5021811"/>
            <a:ext cx="209561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B24C-42A4-6E42-A52B-D84038F30F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2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98510" rtl="0" eaLnBrk="1" latinLnBrk="0" hangingPunct="1">
        <a:lnSpc>
          <a:spcPct val="90000"/>
        </a:lnSpc>
        <a:spcBef>
          <a:spcPct val="0"/>
        </a:spcBef>
        <a:buNone/>
        <a:defRPr sz="33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28" indent="-174628" algn="l" defTabSz="698510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1pPr>
      <a:lvl2pPr marL="52388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87313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3pPr>
      <a:lvl4pPr marL="122239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57164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92090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27015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619413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968668" indent="-174628" algn="l" defTabSz="69851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349255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9851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047765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39702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746275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095530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444786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794041" algn="l" defTabSz="698510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650273-520C-3840-9EA0-C6B0C6846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94022"/>
              </p:ext>
            </p:extLst>
          </p:nvPr>
        </p:nvGraphicFramePr>
        <p:xfrm>
          <a:off x="747871" y="535504"/>
          <a:ext cx="8229600" cy="352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620">
                  <a:extLst>
                    <a:ext uri="{9D8B030D-6E8A-4147-A177-3AD203B41FA5}">
                      <a16:colId xmlns:a16="http://schemas.microsoft.com/office/drawing/2014/main" val="3965665124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789905605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196350433"/>
                    </a:ext>
                  </a:extLst>
                </a:gridCol>
              </a:tblGrid>
              <a:tr h="7048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Topology Name</a:t>
                      </a:r>
                      <a:endParaRPr lang="zh-CN" altLang="en-US" sz="4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#Nodes</a:t>
                      </a:r>
                      <a:endParaRPr lang="zh-CN" altLang="en-US" sz="4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1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#Links</a:t>
                      </a:r>
                      <a:endParaRPr lang="zh-CN" altLang="en-US" sz="4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343591"/>
                  </a:ext>
                </a:extLst>
              </a:tr>
              <a:tr h="7048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IBM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91948"/>
                  </a:ext>
                </a:extLst>
              </a:tr>
              <a:tr h="704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119889"/>
                  </a:ext>
                </a:extLst>
              </a:tr>
              <a:tr h="704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112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70209"/>
                  </a:ext>
                </a:extLst>
              </a:tr>
              <a:tr h="704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Cernet2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4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80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08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18</Words>
  <Application>Microsoft Macintosh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37</cp:revision>
  <dcterms:created xsi:type="dcterms:W3CDTF">2020-06-26T06:46:18Z</dcterms:created>
  <dcterms:modified xsi:type="dcterms:W3CDTF">2020-07-16T15:30:02Z</dcterms:modified>
</cp:coreProperties>
</file>