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393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22363"/>
            <a:ext cx="88343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602038"/>
            <a:ext cx="77950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5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1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65125"/>
            <a:ext cx="224106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65125"/>
            <a:ext cx="659329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11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09740"/>
            <a:ext cx="89642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589465"/>
            <a:ext cx="89642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8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1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65127"/>
            <a:ext cx="89642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681163"/>
            <a:ext cx="43968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505075"/>
            <a:ext cx="439687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681163"/>
            <a:ext cx="44185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505075"/>
            <a:ext cx="441853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9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1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987427"/>
            <a:ext cx="5261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0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987427"/>
            <a:ext cx="5261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5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65127"/>
            <a:ext cx="896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825625"/>
            <a:ext cx="8964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9C51-F9B6-2F46-BC9F-7FA10DA250B9}" type="datetimeFigureOut">
              <a:rPr kumimoji="1" lang="zh-CN" altLang="en-US" smtClean="0"/>
              <a:t>2020/6/30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356352"/>
            <a:ext cx="350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16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DC8911AE-2E5D-DF46-BB1E-C48F4C3A5E12}"/>
              </a:ext>
            </a:extLst>
          </p:cNvPr>
          <p:cNvCxnSpPr>
            <a:cxnSpLocks/>
          </p:cNvCxnSpPr>
          <p:nvPr/>
        </p:nvCxnSpPr>
        <p:spPr>
          <a:xfrm>
            <a:off x="3908808" y="1983129"/>
            <a:ext cx="2828076" cy="327988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FE615D6D-3E3B-3149-8840-176B2EA3C8D8}"/>
              </a:ext>
            </a:extLst>
          </p:cNvPr>
          <p:cNvCxnSpPr>
            <a:cxnSpLocks/>
          </p:cNvCxnSpPr>
          <p:nvPr/>
        </p:nvCxnSpPr>
        <p:spPr>
          <a:xfrm flipH="1">
            <a:off x="3684494" y="1983128"/>
            <a:ext cx="3128485" cy="3362499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DD499EE0-7557-104A-B126-6563DEE74227}"/>
              </a:ext>
            </a:extLst>
          </p:cNvPr>
          <p:cNvCxnSpPr>
            <a:cxnSpLocks/>
          </p:cNvCxnSpPr>
          <p:nvPr/>
        </p:nvCxnSpPr>
        <p:spPr>
          <a:xfrm flipV="1">
            <a:off x="7174416" y="4194573"/>
            <a:ext cx="880592" cy="130808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4FF7DD9-94F8-9C42-9EF9-03353318A60B}"/>
              </a:ext>
            </a:extLst>
          </p:cNvPr>
          <p:cNvCxnSpPr>
            <a:cxnSpLocks/>
          </p:cNvCxnSpPr>
          <p:nvPr/>
        </p:nvCxnSpPr>
        <p:spPr>
          <a:xfrm>
            <a:off x="4016622" y="1616746"/>
            <a:ext cx="2796357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92899C4-8BAF-3944-97E2-B499E25DD58C}"/>
              </a:ext>
            </a:extLst>
          </p:cNvPr>
          <p:cNvCxnSpPr>
            <a:cxnSpLocks/>
          </p:cNvCxnSpPr>
          <p:nvPr/>
        </p:nvCxnSpPr>
        <p:spPr>
          <a:xfrm flipV="1">
            <a:off x="3790180" y="5806065"/>
            <a:ext cx="2838890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80D1404-27F7-174B-B1B8-BDBC29E007DC}"/>
              </a:ext>
            </a:extLst>
          </p:cNvPr>
          <p:cNvCxnSpPr>
            <a:cxnSpLocks/>
          </p:cNvCxnSpPr>
          <p:nvPr/>
        </p:nvCxnSpPr>
        <p:spPr>
          <a:xfrm>
            <a:off x="7296188" y="1789627"/>
            <a:ext cx="758821" cy="1684866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AFA5B701-CE1C-CD47-8E42-AF1143B86E87}"/>
              </a:ext>
            </a:extLst>
          </p:cNvPr>
          <p:cNvCxnSpPr>
            <a:cxnSpLocks/>
          </p:cNvCxnSpPr>
          <p:nvPr/>
        </p:nvCxnSpPr>
        <p:spPr>
          <a:xfrm flipV="1">
            <a:off x="2444747" y="1983128"/>
            <a:ext cx="1049298" cy="192739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58E9CED-61EA-A94B-B240-D56D856EAD88}"/>
              </a:ext>
            </a:extLst>
          </p:cNvPr>
          <p:cNvCxnSpPr>
            <a:cxnSpLocks/>
          </p:cNvCxnSpPr>
          <p:nvPr/>
        </p:nvCxnSpPr>
        <p:spPr>
          <a:xfrm flipH="1" flipV="1">
            <a:off x="2350689" y="4194574"/>
            <a:ext cx="998817" cy="115105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>
            <a:extLst>
              <a:ext uri="{FF2B5EF4-FFF2-40B4-BE49-F238E27FC236}">
                <a16:creationId xmlns:a16="http://schemas.microsoft.com/office/drawing/2014/main" id="{354420F9-694C-C041-80EC-1A1F1089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5" y="763634"/>
            <a:ext cx="839103" cy="1506572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A12BE983-41F0-6242-8077-D03B2618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68" y="3104779"/>
            <a:ext cx="839103" cy="1506572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1846CCFB-93EB-374A-AAEF-7D24CC5E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4" y="5081606"/>
            <a:ext cx="839103" cy="1506572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C9ED1454-7E81-D94E-801E-7E550755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47" y="5081606"/>
            <a:ext cx="839103" cy="1506572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44474668-2FC3-C049-AE2A-3D366276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71" y="792462"/>
            <a:ext cx="839103" cy="1506572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45D5B98-A600-D349-836A-BE1B0336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00" y="2965086"/>
            <a:ext cx="839103" cy="1506572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A363712B-7AE9-E745-B989-90AE46B2D8D0}"/>
              </a:ext>
            </a:extLst>
          </p:cNvPr>
          <p:cNvSpPr txBox="1"/>
          <p:nvPr/>
        </p:nvSpPr>
        <p:spPr>
          <a:xfrm>
            <a:off x="2039125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C0369A-94DE-F340-AE3D-936E83056412}"/>
              </a:ext>
            </a:extLst>
          </p:cNvPr>
          <p:cNvSpPr txBox="1"/>
          <p:nvPr/>
        </p:nvSpPr>
        <p:spPr>
          <a:xfrm>
            <a:off x="7513834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C389DF9-8C7E-9344-A160-564BAC601464}"/>
              </a:ext>
            </a:extLst>
          </p:cNvPr>
          <p:cNvSpPr txBox="1"/>
          <p:nvPr/>
        </p:nvSpPr>
        <p:spPr>
          <a:xfrm>
            <a:off x="8646543" y="336820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6937D62-6BEA-F04D-AD3F-EDDE98792F4E}"/>
              </a:ext>
            </a:extLst>
          </p:cNvPr>
          <p:cNvSpPr txBox="1"/>
          <p:nvPr/>
        </p:nvSpPr>
        <p:spPr>
          <a:xfrm>
            <a:off x="7806599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261493-C3CE-0146-BAE2-67AF27CC55BB}"/>
              </a:ext>
            </a:extLst>
          </p:cNvPr>
          <p:cNvSpPr txBox="1"/>
          <p:nvPr/>
        </p:nvSpPr>
        <p:spPr>
          <a:xfrm>
            <a:off x="1809514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C493115-056D-6246-903B-BA1BA8415F1F}"/>
              </a:ext>
            </a:extLst>
          </p:cNvPr>
          <p:cNvSpPr txBox="1"/>
          <p:nvPr/>
        </p:nvSpPr>
        <p:spPr>
          <a:xfrm>
            <a:off x="709037" y="3587361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3F2B64E-F047-CE42-885A-DBFE89156D90}"/>
              </a:ext>
            </a:extLst>
          </p:cNvPr>
          <p:cNvSpPr txBox="1"/>
          <p:nvPr/>
        </p:nvSpPr>
        <p:spPr>
          <a:xfrm>
            <a:off x="4633025" y="927199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7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30</cp:revision>
  <dcterms:created xsi:type="dcterms:W3CDTF">2020-06-28T01:41:31Z</dcterms:created>
  <dcterms:modified xsi:type="dcterms:W3CDTF">2020-06-30T02:01:34Z</dcterms:modified>
</cp:coreProperties>
</file>