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0393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7"/>
  </p:normalViewPr>
  <p:slideViewPr>
    <p:cSldViewPr snapToGrid="0" snapToObjects="1">
      <p:cViewPr varScale="1">
        <p:scale>
          <a:sx n="84" d="100"/>
          <a:sy n="84" d="100"/>
        </p:scale>
        <p:origin x="1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D9881-FF15-D145-896A-78E78095E27C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1143000"/>
            <a:ext cx="467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CE982-E2DF-D94F-9436-D7896EDC9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3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CE982-E2DF-D94F-9436-D7896EDC9CD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21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CE982-E2DF-D94F-9436-D7896EDC9CD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43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22363"/>
            <a:ext cx="883435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602038"/>
            <a:ext cx="77950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56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17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65125"/>
            <a:ext cx="224106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65125"/>
            <a:ext cx="659329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1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11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09740"/>
            <a:ext cx="89642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589465"/>
            <a:ext cx="89642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82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1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65127"/>
            <a:ext cx="896427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681163"/>
            <a:ext cx="43968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505075"/>
            <a:ext cx="439687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681163"/>
            <a:ext cx="44185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505075"/>
            <a:ext cx="441853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3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98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15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987427"/>
            <a:ext cx="5261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0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987427"/>
            <a:ext cx="5261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53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65127"/>
            <a:ext cx="8964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825625"/>
            <a:ext cx="89642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356352"/>
            <a:ext cx="350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16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DC8911AE-2E5D-DF46-BB1E-C48F4C3A5E12}"/>
              </a:ext>
            </a:extLst>
          </p:cNvPr>
          <p:cNvCxnSpPr>
            <a:cxnSpLocks/>
          </p:cNvCxnSpPr>
          <p:nvPr/>
        </p:nvCxnSpPr>
        <p:spPr>
          <a:xfrm>
            <a:off x="3908808" y="1983129"/>
            <a:ext cx="2828076" cy="327988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FE615D6D-3E3B-3149-8840-176B2EA3C8D8}"/>
              </a:ext>
            </a:extLst>
          </p:cNvPr>
          <p:cNvCxnSpPr>
            <a:cxnSpLocks/>
          </p:cNvCxnSpPr>
          <p:nvPr/>
        </p:nvCxnSpPr>
        <p:spPr>
          <a:xfrm>
            <a:off x="3684495" y="2100229"/>
            <a:ext cx="0" cy="330850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DD499EE0-7557-104A-B126-6563DEE74227}"/>
              </a:ext>
            </a:extLst>
          </p:cNvPr>
          <p:cNvCxnSpPr>
            <a:cxnSpLocks/>
          </p:cNvCxnSpPr>
          <p:nvPr/>
        </p:nvCxnSpPr>
        <p:spPr>
          <a:xfrm flipV="1">
            <a:off x="7174416" y="4194573"/>
            <a:ext cx="880592" cy="130808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B4FF7DD9-94F8-9C42-9EF9-03353318A60B}"/>
              </a:ext>
            </a:extLst>
          </p:cNvPr>
          <p:cNvCxnSpPr>
            <a:cxnSpLocks/>
          </p:cNvCxnSpPr>
          <p:nvPr/>
        </p:nvCxnSpPr>
        <p:spPr>
          <a:xfrm>
            <a:off x="4016622" y="1616746"/>
            <a:ext cx="2796357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92899C4-8BAF-3944-97E2-B499E25DD58C}"/>
              </a:ext>
            </a:extLst>
          </p:cNvPr>
          <p:cNvCxnSpPr>
            <a:cxnSpLocks/>
          </p:cNvCxnSpPr>
          <p:nvPr/>
        </p:nvCxnSpPr>
        <p:spPr>
          <a:xfrm flipV="1">
            <a:off x="3790180" y="5806065"/>
            <a:ext cx="2838890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80D1404-27F7-174B-B1B8-BDBC29E007DC}"/>
              </a:ext>
            </a:extLst>
          </p:cNvPr>
          <p:cNvCxnSpPr>
            <a:cxnSpLocks/>
          </p:cNvCxnSpPr>
          <p:nvPr/>
        </p:nvCxnSpPr>
        <p:spPr>
          <a:xfrm>
            <a:off x="7296188" y="1789627"/>
            <a:ext cx="758821" cy="1684866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AFA5B701-CE1C-CD47-8E42-AF1143B86E87}"/>
              </a:ext>
            </a:extLst>
          </p:cNvPr>
          <p:cNvCxnSpPr>
            <a:cxnSpLocks/>
          </p:cNvCxnSpPr>
          <p:nvPr/>
        </p:nvCxnSpPr>
        <p:spPr>
          <a:xfrm flipV="1">
            <a:off x="2444747" y="1983128"/>
            <a:ext cx="1049298" cy="192739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158E9CED-61EA-A94B-B240-D56D856EAD88}"/>
              </a:ext>
            </a:extLst>
          </p:cNvPr>
          <p:cNvCxnSpPr>
            <a:cxnSpLocks/>
          </p:cNvCxnSpPr>
          <p:nvPr/>
        </p:nvCxnSpPr>
        <p:spPr>
          <a:xfrm flipH="1" flipV="1">
            <a:off x="2350689" y="4194574"/>
            <a:ext cx="998817" cy="115105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图片 171">
            <a:extLst>
              <a:ext uri="{FF2B5EF4-FFF2-40B4-BE49-F238E27FC236}">
                <a16:creationId xmlns:a16="http://schemas.microsoft.com/office/drawing/2014/main" id="{354420F9-694C-C041-80EC-1A1F1089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45" y="763634"/>
            <a:ext cx="839103" cy="1506572"/>
          </a:xfrm>
          <a:prstGeom prst="rect">
            <a:avLst/>
          </a:prstGeom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A12BE983-41F0-6242-8077-D03B2618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068" y="3104779"/>
            <a:ext cx="839103" cy="1506572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1846CCFB-93EB-374A-AAEF-7D24CC5E2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44" y="5081606"/>
            <a:ext cx="839103" cy="1506572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C9ED1454-7E81-D94E-801E-7E550755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47" y="5081606"/>
            <a:ext cx="839103" cy="1506572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44474668-2FC3-C049-AE2A-3D366276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071" y="792462"/>
            <a:ext cx="839103" cy="1506572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345D5B98-A600-D349-836A-BE1B0336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600" y="2965086"/>
            <a:ext cx="839103" cy="1506572"/>
          </a:xfrm>
          <a:prstGeom prst="rect">
            <a:avLst/>
          </a:prstGeom>
        </p:spPr>
      </p:pic>
      <p:sp>
        <p:nvSpPr>
          <p:cNvPr id="194" name="文本框 193">
            <a:extLst>
              <a:ext uri="{FF2B5EF4-FFF2-40B4-BE49-F238E27FC236}">
                <a16:creationId xmlns:a16="http://schemas.microsoft.com/office/drawing/2014/main" id="{A363712B-7AE9-E745-B989-90AE46B2D8D0}"/>
              </a:ext>
            </a:extLst>
          </p:cNvPr>
          <p:cNvSpPr txBox="1"/>
          <p:nvPr/>
        </p:nvSpPr>
        <p:spPr>
          <a:xfrm>
            <a:off x="2039125" y="10249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AC0369A-94DE-F340-AE3D-936E83056412}"/>
              </a:ext>
            </a:extLst>
          </p:cNvPr>
          <p:cNvSpPr txBox="1"/>
          <p:nvPr/>
        </p:nvSpPr>
        <p:spPr>
          <a:xfrm>
            <a:off x="7513834" y="10249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C389DF9-8C7E-9344-A160-564BAC601464}"/>
              </a:ext>
            </a:extLst>
          </p:cNvPr>
          <p:cNvSpPr txBox="1"/>
          <p:nvPr/>
        </p:nvSpPr>
        <p:spPr>
          <a:xfrm>
            <a:off x="8646543" y="336820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E6937D62-6BEA-F04D-AD3F-EDDE98792F4E}"/>
              </a:ext>
            </a:extLst>
          </p:cNvPr>
          <p:cNvSpPr txBox="1"/>
          <p:nvPr/>
        </p:nvSpPr>
        <p:spPr>
          <a:xfrm>
            <a:off x="7806599" y="564711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3261493-C3CE-0146-BAE2-67AF27CC55BB}"/>
              </a:ext>
            </a:extLst>
          </p:cNvPr>
          <p:cNvSpPr txBox="1"/>
          <p:nvPr/>
        </p:nvSpPr>
        <p:spPr>
          <a:xfrm>
            <a:off x="1809514" y="564711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C493115-056D-6246-903B-BA1BA8415F1F}"/>
              </a:ext>
            </a:extLst>
          </p:cNvPr>
          <p:cNvSpPr txBox="1"/>
          <p:nvPr/>
        </p:nvSpPr>
        <p:spPr>
          <a:xfrm>
            <a:off x="709037" y="3587361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040B8CD4-C5E8-BE42-BFFD-CB6B86728136}"/>
              </a:ext>
            </a:extLst>
          </p:cNvPr>
          <p:cNvCxnSpPr>
            <a:cxnSpLocks/>
          </p:cNvCxnSpPr>
          <p:nvPr/>
        </p:nvCxnSpPr>
        <p:spPr>
          <a:xfrm>
            <a:off x="4261038" y="2103138"/>
            <a:ext cx="2418792" cy="281149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形状 7">
            <a:extLst>
              <a:ext uri="{FF2B5EF4-FFF2-40B4-BE49-F238E27FC236}">
                <a16:creationId xmlns:a16="http://schemas.microsoft.com/office/drawing/2014/main" id="{EA988B1C-CF07-3246-A5CB-433AE9079979}"/>
              </a:ext>
            </a:extLst>
          </p:cNvPr>
          <p:cNvSpPr/>
          <p:nvPr/>
        </p:nvSpPr>
        <p:spPr>
          <a:xfrm>
            <a:off x="4601980" y="1752444"/>
            <a:ext cx="3104871" cy="3299241"/>
          </a:xfrm>
          <a:custGeom>
            <a:avLst/>
            <a:gdLst>
              <a:gd name="connsiteX0" fmla="*/ 0 w 3104871"/>
              <a:gd name="connsiteY0" fmla="*/ 121326 h 3299241"/>
              <a:gd name="connsiteX1" fmla="*/ 1918741 w 3104871"/>
              <a:gd name="connsiteY1" fmla="*/ 241248 h 3299241"/>
              <a:gd name="connsiteX2" fmla="*/ 3087974 w 3104871"/>
              <a:gd name="connsiteY2" fmla="*/ 2294900 h 3299241"/>
              <a:gd name="connsiteX3" fmla="*/ 2503358 w 3104871"/>
              <a:gd name="connsiteY3" fmla="*/ 3299241 h 329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871" h="3299241">
                <a:moveTo>
                  <a:pt x="0" y="121326"/>
                </a:moveTo>
                <a:cubicBezTo>
                  <a:pt x="702039" y="156"/>
                  <a:pt x="1404079" y="-121014"/>
                  <a:pt x="1918741" y="241248"/>
                </a:cubicBezTo>
                <a:cubicBezTo>
                  <a:pt x="2433403" y="603510"/>
                  <a:pt x="2990538" y="1785235"/>
                  <a:pt x="3087974" y="2294900"/>
                </a:cubicBezTo>
                <a:cubicBezTo>
                  <a:pt x="3185410" y="2804565"/>
                  <a:pt x="2844384" y="3051903"/>
                  <a:pt x="2503358" y="3299241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乘 8">
            <a:extLst>
              <a:ext uri="{FF2B5EF4-FFF2-40B4-BE49-F238E27FC236}">
                <a16:creationId xmlns:a16="http://schemas.microsoft.com/office/drawing/2014/main" id="{4608D5DF-DF90-244F-8817-38E3AD99174C}"/>
              </a:ext>
            </a:extLst>
          </p:cNvPr>
          <p:cNvSpPr/>
          <p:nvPr/>
        </p:nvSpPr>
        <p:spPr>
          <a:xfrm rot="5400000">
            <a:off x="2886421" y="3469576"/>
            <a:ext cx="1563601" cy="1219819"/>
          </a:xfrm>
          <a:prstGeom prst="mathMultiply">
            <a:avLst>
              <a:gd name="adj1" fmla="val 7544"/>
            </a:avLst>
          </a:prstGeom>
          <a:solidFill>
            <a:srgbClr val="FFC000"/>
          </a:solidFill>
          <a:ln>
            <a:solidFill>
              <a:srgbClr val="01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270DCA-38ED-5848-9077-B6676E56B82D}"/>
              </a:ext>
            </a:extLst>
          </p:cNvPr>
          <p:cNvSpPr txBox="1"/>
          <p:nvPr/>
        </p:nvSpPr>
        <p:spPr>
          <a:xfrm>
            <a:off x="4781672" y="953527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943C118-85D2-EC43-8BC7-BE46F52958DD}"/>
              </a:ext>
            </a:extLst>
          </p:cNvPr>
          <p:cNvSpPr txBox="1"/>
          <p:nvPr/>
        </p:nvSpPr>
        <p:spPr>
          <a:xfrm>
            <a:off x="7516714" y="2068228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57A8712-379A-6344-AA8B-BFD11616303A}"/>
              </a:ext>
            </a:extLst>
          </p:cNvPr>
          <p:cNvSpPr txBox="1"/>
          <p:nvPr/>
        </p:nvSpPr>
        <p:spPr>
          <a:xfrm>
            <a:off x="7663186" y="455161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554BD97-5206-C64B-ABFF-021D0FECE80B}"/>
              </a:ext>
            </a:extLst>
          </p:cNvPr>
          <p:cNvSpPr txBox="1"/>
          <p:nvPr/>
        </p:nvSpPr>
        <p:spPr>
          <a:xfrm>
            <a:off x="4766698" y="354586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1DAD35-3B86-F54A-8EF1-89B3907E0012}"/>
              </a:ext>
            </a:extLst>
          </p:cNvPr>
          <p:cNvSpPr txBox="1"/>
          <p:nvPr/>
        </p:nvSpPr>
        <p:spPr>
          <a:xfrm>
            <a:off x="3132355" y="31756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A81086-90AE-6C47-99C4-6412D0468851}"/>
              </a:ext>
            </a:extLst>
          </p:cNvPr>
          <p:cNvSpPr txBox="1"/>
          <p:nvPr/>
        </p:nvSpPr>
        <p:spPr>
          <a:xfrm>
            <a:off x="2053455" y="452545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8528694-BCE7-A241-AD46-5FED31C40CA9}"/>
              </a:ext>
            </a:extLst>
          </p:cNvPr>
          <p:cNvSpPr txBox="1"/>
          <p:nvPr/>
        </p:nvSpPr>
        <p:spPr>
          <a:xfrm>
            <a:off x="2126540" y="2381647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80A865-14F5-7849-A7A2-AEF88CE25A58}"/>
              </a:ext>
            </a:extLst>
          </p:cNvPr>
          <p:cNvSpPr txBox="1"/>
          <p:nvPr/>
        </p:nvSpPr>
        <p:spPr>
          <a:xfrm>
            <a:off x="4595725" y="5784629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4252096-B880-0B45-8ACB-D422E4DD09F9}"/>
              </a:ext>
            </a:extLst>
          </p:cNvPr>
          <p:cNvCxnSpPr>
            <a:cxnSpLocks/>
          </p:cNvCxnSpPr>
          <p:nvPr/>
        </p:nvCxnSpPr>
        <p:spPr>
          <a:xfrm>
            <a:off x="3985723" y="2159800"/>
            <a:ext cx="30930" cy="3092230"/>
          </a:xfrm>
          <a:prstGeom prst="straightConnector1">
            <a:avLst/>
          </a:prstGeom>
          <a:ln w="63500">
            <a:solidFill>
              <a:srgbClr val="012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4D9F333A-30A2-8D45-AD31-33C290916C54}"/>
              </a:ext>
            </a:extLst>
          </p:cNvPr>
          <p:cNvSpPr/>
          <p:nvPr/>
        </p:nvSpPr>
        <p:spPr>
          <a:xfrm>
            <a:off x="1622272" y="1845670"/>
            <a:ext cx="1578830" cy="3914775"/>
          </a:xfrm>
          <a:custGeom>
            <a:avLst/>
            <a:gdLst>
              <a:gd name="connsiteX0" fmla="*/ 1257716 w 1372016"/>
              <a:gd name="connsiteY0" fmla="*/ 0 h 3914775"/>
              <a:gd name="connsiteX1" fmla="*/ 416 w 1372016"/>
              <a:gd name="connsiteY1" fmla="*/ 1628775 h 3914775"/>
              <a:gd name="connsiteX2" fmla="*/ 1372016 w 1372016"/>
              <a:gd name="connsiteY2" fmla="*/ 3914775 h 39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2016" h="3914775">
                <a:moveTo>
                  <a:pt x="1257716" y="0"/>
                </a:moveTo>
                <a:cubicBezTo>
                  <a:pt x="619541" y="488156"/>
                  <a:pt x="-18634" y="976313"/>
                  <a:pt x="416" y="1628775"/>
                </a:cubicBezTo>
                <a:cubicBezTo>
                  <a:pt x="19466" y="2281238"/>
                  <a:pt x="695741" y="3098006"/>
                  <a:pt x="1372016" y="3914775"/>
                </a:cubicBezTo>
              </a:path>
            </a:pathLst>
          </a:custGeom>
          <a:noFill/>
          <a:ln w="63500">
            <a:solidFill>
              <a:srgbClr val="012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6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DC8911AE-2E5D-DF46-BB1E-C48F4C3A5E12}"/>
              </a:ext>
            </a:extLst>
          </p:cNvPr>
          <p:cNvCxnSpPr>
            <a:cxnSpLocks/>
          </p:cNvCxnSpPr>
          <p:nvPr/>
        </p:nvCxnSpPr>
        <p:spPr>
          <a:xfrm>
            <a:off x="3908808" y="1983129"/>
            <a:ext cx="2828076" cy="327988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FE615D6D-3E3B-3149-8840-176B2EA3C8D8}"/>
              </a:ext>
            </a:extLst>
          </p:cNvPr>
          <p:cNvCxnSpPr>
            <a:cxnSpLocks/>
          </p:cNvCxnSpPr>
          <p:nvPr/>
        </p:nvCxnSpPr>
        <p:spPr>
          <a:xfrm flipH="1">
            <a:off x="3684495" y="1845670"/>
            <a:ext cx="3128484" cy="3563062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DD499EE0-7557-104A-B126-6563DEE74227}"/>
              </a:ext>
            </a:extLst>
          </p:cNvPr>
          <p:cNvCxnSpPr>
            <a:cxnSpLocks/>
          </p:cNvCxnSpPr>
          <p:nvPr/>
        </p:nvCxnSpPr>
        <p:spPr>
          <a:xfrm flipV="1">
            <a:off x="7174416" y="4194573"/>
            <a:ext cx="880592" cy="130808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B4FF7DD9-94F8-9C42-9EF9-03353318A60B}"/>
              </a:ext>
            </a:extLst>
          </p:cNvPr>
          <p:cNvCxnSpPr>
            <a:cxnSpLocks/>
          </p:cNvCxnSpPr>
          <p:nvPr/>
        </p:nvCxnSpPr>
        <p:spPr>
          <a:xfrm>
            <a:off x="4016622" y="1616746"/>
            <a:ext cx="2796357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92899C4-8BAF-3944-97E2-B499E25DD58C}"/>
              </a:ext>
            </a:extLst>
          </p:cNvPr>
          <p:cNvCxnSpPr>
            <a:cxnSpLocks/>
          </p:cNvCxnSpPr>
          <p:nvPr/>
        </p:nvCxnSpPr>
        <p:spPr>
          <a:xfrm flipV="1">
            <a:off x="3790180" y="5806065"/>
            <a:ext cx="2838890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80D1404-27F7-174B-B1B8-BDBC29E007DC}"/>
              </a:ext>
            </a:extLst>
          </p:cNvPr>
          <p:cNvCxnSpPr>
            <a:cxnSpLocks/>
          </p:cNvCxnSpPr>
          <p:nvPr/>
        </p:nvCxnSpPr>
        <p:spPr>
          <a:xfrm>
            <a:off x="7296188" y="1789627"/>
            <a:ext cx="758821" cy="1684866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AFA5B701-CE1C-CD47-8E42-AF1143B86E87}"/>
              </a:ext>
            </a:extLst>
          </p:cNvPr>
          <p:cNvCxnSpPr>
            <a:cxnSpLocks/>
          </p:cNvCxnSpPr>
          <p:nvPr/>
        </p:nvCxnSpPr>
        <p:spPr>
          <a:xfrm flipV="1">
            <a:off x="2444747" y="1983128"/>
            <a:ext cx="1049298" cy="192739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158E9CED-61EA-A94B-B240-D56D856EAD88}"/>
              </a:ext>
            </a:extLst>
          </p:cNvPr>
          <p:cNvCxnSpPr>
            <a:cxnSpLocks/>
          </p:cNvCxnSpPr>
          <p:nvPr/>
        </p:nvCxnSpPr>
        <p:spPr>
          <a:xfrm flipH="1" flipV="1">
            <a:off x="2350689" y="4194574"/>
            <a:ext cx="998817" cy="115105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图片 171">
            <a:extLst>
              <a:ext uri="{FF2B5EF4-FFF2-40B4-BE49-F238E27FC236}">
                <a16:creationId xmlns:a16="http://schemas.microsoft.com/office/drawing/2014/main" id="{354420F9-694C-C041-80EC-1A1F1089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45" y="763634"/>
            <a:ext cx="839103" cy="1506572"/>
          </a:xfrm>
          <a:prstGeom prst="rect">
            <a:avLst/>
          </a:prstGeom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A12BE983-41F0-6242-8077-D03B2618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068" y="3104779"/>
            <a:ext cx="839103" cy="1506572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1846CCFB-93EB-374A-AAEF-7D24CC5E2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44" y="5081606"/>
            <a:ext cx="839103" cy="1506572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C9ED1454-7E81-D94E-801E-7E550755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47" y="5081606"/>
            <a:ext cx="839103" cy="1506572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44474668-2FC3-C049-AE2A-3D366276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071" y="792462"/>
            <a:ext cx="839103" cy="1506572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345D5B98-A600-D349-836A-BE1B0336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600" y="2965086"/>
            <a:ext cx="839103" cy="1506572"/>
          </a:xfrm>
          <a:prstGeom prst="rect">
            <a:avLst/>
          </a:prstGeom>
        </p:spPr>
      </p:pic>
      <p:sp>
        <p:nvSpPr>
          <p:cNvPr id="194" name="文本框 193">
            <a:extLst>
              <a:ext uri="{FF2B5EF4-FFF2-40B4-BE49-F238E27FC236}">
                <a16:creationId xmlns:a16="http://schemas.microsoft.com/office/drawing/2014/main" id="{A363712B-7AE9-E745-B989-90AE46B2D8D0}"/>
              </a:ext>
            </a:extLst>
          </p:cNvPr>
          <p:cNvSpPr txBox="1"/>
          <p:nvPr/>
        </p:nvSpPr>
        <p:spPr>
          <a:xfrm>
            <a:off x="2039125" y="10249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AC0369A-94DE-F340-AE3D-936E83056412}"/>
              </a:ext>
            </a:extLst>
          </p:cNvPr>
          <p:cNvSpPr txBox="1"/>
          <p:nvPr/>
        </p:nvSpPr>
        <p:spPr>
          <a:xfrm>
            <a:off x="7513834" y="10249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C389DF9-8C7E-9344-A160-564BAC601464}"/>
              </a:ext>
            </a:extLst>
          </p:cNvPr>
          <p:cNvSpPr txBox="1"/>
          <p:nvPr/>
        </p:nvSpPr>
        <p:spPr>
          <a:xfrm>
            <a:off x="8646543" y="336820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E6937D62-6BEA-F04D-AD3F-EDDE98792F4E}"/>
              </a:ext>
            </a:extLst>
          </p:cNvPr>
          <p:cNvSpPr txBox="1"/>
          <p:nvPr/>
        </p:nvSpPr>
        <p:spPr>
          <a:xfrm>
            <a:off x="7806599" y="564711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3261493-C3CE-0146-BAE2-67AF27CC55BB}"/>
              </a:ext>
            </a:extLst>
          </p:cNvPr>
          <p:cNvSpPr txBox="1"/>
          <p:nvPr/>
        </p:nvSpPr>
        <p:spPr>
          <a:xfrm>
            <a:off x="1809514" y="564711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C493115-056D-6246-903B-BA1BA8415F1F}"/>
              </a:ext>
            </a:extLst>
          </p:cNvPr>
          <p:cNvSpPr txBox="1"/>
          <p:nvPr/>
        </p:nvSpPr>
        <p:spPr>
          <a:xfrm>
            <a:off x="709037" y="3587361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040B8CD4-C5E8-BE42-BFFD-CB6B86728136}"/>
              </a:ext>
            </a:extLst>
          </p:cNvPr>
          <p:cNvCxnSpPr>
            <a:cxnSpLocks/>
          </p:cNvCxnSpPr>
          <p:nvPr/>
        </p:nvCxnSpPr>
        <p:spPr>
          <a:xfrm>
            <a:off x="4261038" y="2103138"/>
            <a:ext cx="2418792" cy="281149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形状 7">
            <a:extLst>
              <a:ext uri="{FF2B5EF4-FFF2-40B4-BE49-F238E27FC236}">
                <a16:creationId xmlns:a16="http://schemas.microsoft.com/office/drawing/2014/main" id="{EA988B1C-CF07-3246-A5CB-433AE9079979}"/>
              </a:ext>
            </a:extLst>
          </p:cNvPr>
          <p:cNvSpPr/>
          <p:nvPr/>
        </p:nvSpPr>
        <p:spPr>
          <a:xfrm>
            <a:off x="4601980" y="1752444"/>
            <a:ext cx="3104871" cy="3299241"/>
          </a:xfrm>
          <a:custGeom>
            <a:avLst/>
            <a:gdLst>
              <a:gd name="connsiteX0" fmla="*/ 0 w 3104871"/>
              <a:gd name="connsiteY0" fmla="*/ 121326 h 3299241"/>
              <a:gd name="connsiteX1" fmla="*/ 1918741 w 3104871"/>
              <a:gd name="connsiteY1" fmla="*/ 241248 h 3299241"/>
              <a:gd name="connsiteX2" fmla="*/ 3087974 w 3104871"/>
              <a:gd name="connsiteY2" fmla="*/ 2294900 h 3299241"/>
              <a:gd name="connsiteX3" fmla="*/ 2503358 w 3104871"/>
              <a:gd name="connsiteY3" fmla="*/ 3299241 h 329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871" h="3299241">
                <a:moveTo>
                  <a:pt x="0" y="121326"/>
                </a:moveTo>
                <a:cubicBezTo>
                  <a:pt x="702039" y="156"/>
                  <a:pt x="1404079" y="-121014"/>
                  <a:pt x="1918741" y="241248"/>
                </a:cubicBezTo>
                <a:cubicBezTo>
                  <a:pt x="2433403" y="603510"/>
                  <a:pt x="2990538" y="1785235"/>
                  <a:pt x="3087974" y="2294900"/>
                </a:cubicBezTo>
                <a:cubicBezTo>
                  <a:pt x="3185410" y="2804565"/>
                  <a:pt x="2844384" y="3051903"/>
                  <a:pt x="2503358" y="3299241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乘 8">
            <a:extLst>
              <a:ext uri="{FF2B5EF4-FFF2-40B4-BE49-F238E27FC236}">
                <a16:creationId xmlns:a16="http://schemas.microsoft.com/office/drawing/2014/main" id="{4608D5DF-DF90-244F-8817-38E3AD99174C}"/>
              </a:ext>
            </a:extLst>
          </p:cNvPr>
          <p:cNvSpPr/>
          <p:nvPr/>
        </p:nvSpPr>
        <p:spPr>
          <a:xfrm rot="5400000">
            <a:off x="4475679" y="5222113"/>
            <a:ext cx="1563601" cy="1219819"/>
          </a:xfrm>
          <a:prstGeom prst="mathMultiply">
            <a:avLst>
              <a:gd name="adj1" fmla="val 7544"/>
            </a:avLst>
          </a:prstGeom>
          <a:solidFill>
            <a:srgbClr val="FFC000"/>
          </a:solidFill>
          <a:ln>
            <a:solidFill>
              <a:srgbClr val="012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270DCA-38ED-5848-9077-B6676E56B82D}"/>
              </a:ext>
            </a:extLst>
          </p:cNvPr>
          <p:cNvSpPr txBox="1"/>
          <p:nvPr/>
        </p:nvSpPr>
        <p:spPr>
          <a:xfrm>
            <a:off x="4781672" y="953527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943C118-85D2-EC43-8BC7-BE46F52958DD}"/>
              </a:ext>
            </a:extLst>
          </p:cNvPr>
          <p:cNvSpPr txBox="1"/>
          <p:nvPr/>
        </p:nvSpPr>
        <p:spPr>
          <a:xfrm>
            <a:off x="7516714" y="2068228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57A8712-379A-6344-AA8B-BFD11616303A}"/>
              </a:ext>
            </a:extLst>
          </p:cNvPr>
          <p:cNvSpPr txBox="1"/>
          <p:nvPr/>
        </p:nvSpPr>
        <p:spPr>
          <a:xfrm>
            <a:off x="7663186" y="455161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554BD97-5206-C64B-ABFF-021D0FECE80B}"/>
              </a:ext>
            </a:extLst>
          </p:cNvPr>
          <p:cNvSpPr txBox="1"/>
          <p:nvPr/>
        </p:nvSpPr>
        <p:spPr>
          <a:xfrm>
            <a:off x="3485484" y="2648204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1DAD35-3B86-F54A-8EF1-89B3907E0012}"/>
              </a:ext>
            </a:extLst>
          </p:cNvPr>
          <p:cNvSpPr txBox="1"/>
          <p:nvPr/>
        </p:nvSpPr>
        <p:spPr>
          <a:xfrm>
            <a:off x="5493091" y="56885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A81086-90AE-6C47-99C4-6412D0468851}"/>
              </a:ext>
            </a:extLst>
          </p:cNvPr>
          <p:cNvSpPr txBox="1"/>
          <p:nvPr/>
        </p:nvSpPr>
        <p:spPr>
          <a:xfrm>
            <a:off x="2053455" y="452545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8528694-BCE7-A241-AD46-5FED31C40CA9}"/>
              </a:ext>
            </a:extLst>
          </p:cNvPr>
          <p:cNvSpPr txBox="1"/>
          <p:nvPr/>
        </p:nvSpPr>
        <p:spPr>
          <a:xfrm>
            <a:off x="2126540" y="2381647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80A865-14F5-7849-A7A2-AEF88CE25A58}"/>
              </a:ext>
            </a:extLst>
          </p:cNvPr>
          <p:cNvSpPr txBox="1"/>
          <p:nvPr/>
        </p:nvSpPr>
        <p:spPr>
          <a:xfrm>
            <a:off x="5600340" y="275057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4252096-B880-0B45-8ACB-D422E4DD09F9}"/>
              </a:ext>
            </a:extLst>
          </p:cNvPr>
          <p:cNvCxnSpPr>
            <a:cxnSpLocks/>
          </p:cNvCxnSpPr>
          <p:nvPr/>
        </p:nvCxnSpPr>
        <p:spPr>
          <a:xfrm flipH="1">
            <a:off x="-932585" y="1348148"/>
            <a:ext cx="2710967" cy="3148574"/>
          </a:xfrm>
          <a:prstGeom prst="straightConnector1">
            <a:avLst/>
          </a:prstGeom>
          <a:ln w="63500">
            <a:solidFill>
              <a:srgbClr val="012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4D9F333A-30A2-8D45-AD31-33C290916C54}"/>
              </a:ext>
            </a:extLst>
          </p:cNvPr>
          <p:cNvSpPr/>
          <p:nvPr/>
        </p:nvSpPr>
        <p:spPr>
          <a:xfrm>
            <a:off x="1622272" y="1845670"/>
            <a:ext cx="1578830" cy="3914775"/>
          </a:xfrm>
          <a:custGeom>
            <a:avLst/>
            <a:gdLst>
              <a:gd name="connsiteX0" fmla="*/ 1257716 w 1372016"/>
              <a:gd name="connsiteY0" fmla="*/ 0 h 3914775"/>
              <a:gd name="connsiteX1" fmla="*/ 416 w 1372016"/>
              <a:gd name="connsiteY1" fmla="*/ 1628775 h 3914775"/>
              <a:gd name="connsiteX2" fmla="*/ 1372016 w 1372016"/>
              <a:gd name="connsiteY2" fmla="*/ 3914775 h 39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2016" h="3914775">
                <a:moveTo>
                  <a:pt x="1257716" y="0"/>
                </a:moveTo>
                <a:cubicBezTo>
                  <a:pt x="619541" y="488156"/>
                  <a:pt x="-18634" y="976313"/>
                  <a:pt x="416" y="1628775"/>
                </a:cubicBezTo>
                <a:cubicBezTo>
                  <a:pt x="19466" y="2281238"/>
                  <a:pt x="695741" y="3098006"/>
                  <a:pt x="1372016" y="3914775"/>
                </a:cubicBezTo>
              </a:path>
            </a:pathLst>
          </a:custGeom>
          <a:noFill/>
          <a:ln w="63500">
            <a:solidFill>
              <a:srgbClr val="012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09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46</Words>
  <Application>Microsoft Macintosh PowerPoint</Application>
  <PresentationFormat>自定义</PresentationFormat>
  <Paragraphs>30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54</cp:revision>
  <dcterms:created xsi:type="dcterms:W3CDTF">2020-06-28T01:41:31Z</dcterms:created>
  <dcterms:modified xsi:type="dcterms:W3CDTF">2020-06-30T01:12:39Z</dcterms:modified>
</cp:coreProperties>
</file>