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393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 varScale="1">
        <p:scale>
          <a:sx n="83" d="100"/>
          <a:sy n="83" d="100"/>
        </p:scale>
        <p:origin x="1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9881-FF15-D145-896A-78E78095E27C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CE982-E2DF-D94F-9436-D7896EDC9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3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CE982-E2DF-D94F-9436-D7896EDC9CD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21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22363"/>
            <a:ext cx="88343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602038"/>
            <a:ext cx="77950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5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1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65125"/>
            <a:ext cx="224106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65125"/>
            <a:ext cx="659329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11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09740"/>
            <a:ext cx="89642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589465"/>
            <a:ext cx="89642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8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1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65127"/>
            <a:ext cx="89642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681163"/>
            <a:ext cx="43968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505075"/>
            <a:ext cx="439687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681163"/>
            <a:ext cx="44185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505075"/>
            <a:ext cx="441853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9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1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987427"/>
            <a:ext cx="5261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0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987427"/>
            <a:ext cx="5261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5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65127"/>
            <a:ext cx="896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825625"/>
            <a:ext cx="8964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9C51-F9B6-2F46-BC9F-7FA10DA250B9}" type="datetimeFigureOut">
              <a:rPr kumimoji="1" lang="zh-CN" altLang="en-US" smtClean="0"/>
              <a:t>2020/9/4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356352"/>
            <a:ext cx="350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16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DC8911AE-2E5D-DF46-BB1E-C48F4C3A5E12}"/>
              </a:ext>
            </a:extLst>
          </p:cNvPr>
          <p:cNvCxnSpPr>
            <a:cxnSpLocks/>
          </p:cNvCxnSpPr>
          <p:nvPr/>
        </p:nvCxnSpPr>
        <p:spPr>
          <a:xfrm>
            <a:off x="4003027" y="1603162"/>
            <a:ext cx="2828076" cy="327988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FE615D6D-3E3B-3149-8840-176B2EA3C8D8}"/>
              </a:ext>
            </a:extLst>
          </p:cNvPr>
          <p:cNvCxnSpPr>
            <a:cxnSpLocks/>
          </p:cNvCxnSpPr>
          <p:nvPr/>
        </p:nvCxnSpPr>
        <p:spPr>
          <a:xfrm flipH="1">
            <a:off x="3778714" y="1688261"/>
            <a:ext cx="3128484" cy="3340504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DD499EE0-7557-104A-B126-6563DEE74227}"/>
              </a:ext>
            </a:extLst>
          </p:cNvPr>
          <p:cNvCxnSpPr>
            <a:cxnSpLocks/>
          </p:cNvCxnSpPr>
          <p:nvPr/>
        </p:nvCxnSpPr>
        <p:spPr>
          <a:xfrm flipV="1">
            <a:off x="7268635" y="3814606"/>
            <a:ext cx="880592" cy="130808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4FF7DD9-94F8-9C42-9EF9-03353318A60B}"/>
              </a:ext>
            </a:extLst>
          </p:cNvPr>
          <p:cNvCxnSpPr>
            <a:cxnSpLocks/>
          </p:cNvCxnSpPr>
          <p:nvPr/>
        </p:nvCxnSpPr>
        <p:spPr>
          <a:xfrm>
            <a:off x="4110841" y="1236779"/>
            <a:ext cx="2796357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92899C4-8BAF-3944-97E2-B499E25DD58C}"/>
              </a:ext>
            </a:extLst>
          </p:cNvPr>
          <p:cNvCxnSpPr>
            <a:cxnSpLocks/>
          </p:cNvCxnSpPr>
          <p:nvPr/>
        </p:nvCxnSpPr>
        <p:spPr>
          <a:xfrm flipV="1">
            <a:off x="3884399" y="5426098"/>
            <a:ext cx="2838890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80D1404-27F7-174B-B1B8-BDBC29E007DC}"/>
              </a:ext>
            </a:extLst>
          </p:cNvPr>
          <p:cNvCxnSpPr>
            <a:cxnSpLocks/>
          </p:cNvCxnSpPr>
          <p:nvPr/>
        </p:nvCxnSpPr>
        <p:spPr>
          <a:xfrm>
            <a:off x="7390407" y="1409660"/>
            <a:ext cx="758821" cy="1684866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AFA5B701-CE1C-CD47-8E42-AF1143B86E87}"/>
              </a:ext>
            </a:extLst>
          </p:cNvPr>
          <p:cNvCxnSpPr>
            <a:cxnSpLocks/>
          </p:cNvCxnSpPr>
          <p:nvPr/>
        </p:nvCxnSpPr>
        <p:spPr>
          <a:xfrm flipV="1">
            <a:off x="2538966" y="1603161"/>
            <a:ext cx="1049298" cy="192739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58E9CED-61EA-A94B-B240-D56D856EAD88}"/>
              </a:ext>
            </a:extLst>
          </p:cNvPr>
          <p:cNvCxnSpPr>
            <a:cxnSpLocks/>
          </p:cNvCxnSpPr>
          <p:nvPr/>
        </p:nvCxnSpPr>
        <p:spPr>
          <a:xfrm flipH="1" flipV="1">
            <a:off x="2444908" y="3814607"/>
            <a:ext cx="998817" cy="115105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>
            <a:extLst>
              <a:ext uri="{FF2B5EF4-FFF2-40B4-BE49-F238E27FC236}">
                <a16:creationId xmlns:a16="http://schemas.microsoft.com/office/drawing/2014/main" id="{354420F9-694C-C041-80EC-1A1F1089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64" y="383667"/>
            <a:ext cx="839103" cy="1506572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A12BE983-41F0-6242-8077-D03B2618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287" y="2724812"/>
            <a:ext cx="839103" cy="1506572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1846CCFB-93EB-374A-AAEF-7D24CC5E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63" y="4701639"/>
            <a:ext cx="839103" cy="1506572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C9ED1454-7E81-D94E-801E-7E550755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866" y="4701639"/>
            <a:ext cx="839103" cy="1506572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44474668-2FC3-C049-AE2A-3D366276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90" y="412495"/>
            <a:ext cx="839103" cy="1506572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45D5B98-A600-D349-836A-BE1B0336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819" y="2585119"/>
            <a:ext cx="839103" cy="1506572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A363712B-7AE9-E745-B989-90AE46B2D8D0}"/>
              </a:ext>
            </a:extLst>
          </p:cNvPr>
          <p:cNvSpPr txBox="1"/>
          <p:nvPr/>
        </p:nvSpPr>
        <p:spPr>
          <a:xfrm>
            <a:off x="2133344" y="64501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C0369A-94DE-F340-AE3D-936E83056412}"/>
              </a:ext>
            </a:extLst>
          </p:cNvPr>
          <p:cNvSpPr txBox="1"/>
          <p:nvPr/>
        </p:nvSpPr>
        <p:spPr>
          <a:xfrm>
            <a:off x="7608053" y="64501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C389DF9-8C7E-9344-A160-564BAC601464}"/>
              </a:ext>
            </a:extLst>
          </p:cNvPr>
          <p:cNvSpPr txBox="1"/>
          <p:nvPr/>
        </p:nvSpPr>
        <p:spPr>
          <a:xfrm>
            <a:off x="8816345" y="301523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6937D62-6BEA-F04D-AD3F-EDDE98792F4E}"/>
              </a:ext>
            </a:extLst>
          </p:cNvPr>
          <p:cNvSpPr txBox="1"/>
          <p:nvPr/>
        </p:nvSpPr>
        <p:spPr>
          <a:xfrm>
            <a:off x="7900818" y="5267151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261493-C3CE-0146-BAE2-67AF27CC55BB}"/>
              </a:ext>
            </a:extLst>
          </p:cNvPr>
          <p:cNvSpPr txBox="1"/>
          <p:nvPr/>
        </p:nvSpPr>
        <p:spPr>
          <a:xfrm>
            <a:off x="1903733" y="5267151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C493115-056D-6246-903B-BA1BA8415F1F}"/>
              </a:ext>
            </a:extLst>
          </p:cNvPr>
          <p:cNvSpPr txBox="1"/>
          <p:nvPr/>
        </p:nvSpPr>
        <p:spPr>
          <a:xfrm>
            <a:off x="768895" y="3018677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270DCA-38ED-5848-9077-B6676E56B82D}"/>
              </a:ext>
            </a:extLst>
          </p:cNvPr>
          <p:cNvSpPr txBox="1"/>
          <p:nvPr/>
        </p:nvSpPr>
        <p:spPr>
          <a:xfrm>
            <a:off x="4875891" y="57356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43C118-85D2-EC43-8BC7-BE46F52958DD}"/>
              </a:ext>
            </a:extLst>
          </p:cNvPr>
          <p:cNvSpPr txBox="1"/>
          <p:nvPr/>
        </p:nvSpPr>
        <p:spPr>
          <a:xfrm>
            <a:off x="7719607" y="168826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0.002%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7A8712-379A-6344-AA8B-BFD11616303A}"/>
              </a:ext>
            </a:extLst>
          </p:cNvPr>
          <p:cNvSpPr txBox="1"/>
          <p:nvPr/>
        </p:nvSpPr>
        <p:spPr>
          <a:xfrm>
            <a:off x="7708664" y="4223906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54BD97-5206-C64B-ABFF-021D0FECE80B}"/>
              </a:ext>
            </a:extLst>
          </p:cNvPr>
          <p:cNvSpPr txBox="1"/>
          <p:nvPr/>
        </p:nvSpPr>
        <p:spPr>
          <a:xfrm>
            <a:off x="3539608" y="246340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1DAD35-3B86-F54A-8EF1-89B3907E0012}"/>
              </a:ext>
            </a:extLst>
          </p:cNvPr>
          <p:cNvSpPr txBox="1"/>
          <p:nvPr/>
        </p:nvSpPr>
        <p:spPr>
          <a:xfrm>
            <a:off x="5084445" y="545492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A81086-90AE-6C47-99C4-6412D0468851}"/>
              </a:ext>
            </a:extLst>
          </p:cNvPr>
          <p:cNvSpPr txBox="1"/>
          <p:nvPr/>
        </p:nvSpPr>
        <p:spPr>
          <a:xfrm>
            <a:off x="1704814" y="422777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528694-BCE7-A241-AD46-5FED31C40CA9}"/>
              </a:ext>
            </a:extLst>
          </p:cNvPr>
          <p:cNvSpPr txBox="1"/>
          <p:nvPr/>
        </p:nvSpPr>
        <p:spPr>
          <a:xfrm>
            <a:off x="1797391" y="180958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80A865-14F5-7849-A7A2-AEF88CE25A58}"/>
              </a:ext>
            </a:extLst>
          </p:cNvPr>
          <p:cNvSpPr txBox="1"/>
          <p:nvPr/>
        </p:nvSpPr>
        <p:spPr>
          <a:xfrm>
            <a:off x="6072591" y="246340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DE5F2E-7C71-3D40-8B05-BDF3381BC8E9}"/>
              </a:ext>
            </a:extLst>
          </p:cNvPr>
          <p:cNvSpPr txBox="1"/>
          <p:nvPr/>
        </p:nvSpPr>
        <p:spPr>
          <a:xfrm>
            <a:off x="5238333" y="114596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FCBB3A-8A28-9448-AC74-CF337531A588}"/>
              </a:ext>
            </a:extLst>
          </p:cNvPr>
          <p:cNvSpPr txBox="1"/>
          <p:nvPr/>
        </p:nvSpPr>
        <p:spPr>
          <a:xfrm>
            <a:off x="3063615" y="412257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D78A85-6F58-DE48-96D1-65A22394F015}"/>
              </a:ext>
            </a:extLst>
          </p:cNvPr>
          <p:cNvSpPr txBox="1"/>
          <p:nvPr/>
        </p:nvSpPr>
        <p:spPr>
          <a:xfrm>
            <a:off x="7169250" y="388487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3FC396-B1BE-A24C-8409-C2E4D84F0ADD}"/>
              </a:ext>
            </a:extLst>
          </p:cNvPr>
          <p:cNvSpPr txBox="1"/>
          <p:nvPr/>
        </p:nvSpPr>
        <p:spPr>
          <a:xfrm>
            <a:off x="5174690" y="488788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CE8E08-A474-F04C-81E9-4D1BECAE8BB4}"/>
              </a:ext>
            </a:extLst>
          </p:cNvPr>
          <p:cNvSpPr txBox="1"/>
          <p:nvPr/>
        </p:nvSpPr>
        <p:spPr>
          <a:xfrm>
            <a:off x="6996332" y="189390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D69E83-9116-E247-9D01-88062F6ECB1B}"/>
              </a:ext>
            </a:extLst>
          </p:cNvPr>
          <p:cNvSpPr txBox="1"/>
          <p:nvPr/>
        </p:nvSpPr>
        <p:spPr>
          <a:xfrm>
            <a:off x="3252885" y="1865183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E95169-279C-8046-8A22-F1B0827D4C7C}"/>
              </a:ext>
            </a:extLst>
          </p:cNvPr>
          <p:cNvSpPr txBox="1"/>
          <p:nvPr/>
        </p:nvSpPr>
        <p:spPr>
          <a:xfrm>
            <a:off x="5739259" y="1878943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L7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F1945A-0630-0D45-99FA-CD2429D6963C}"/>
              </a:ext>
            </a:extLst>
          </p:cNvPr>
          <p:cNvSpPr txBox="1"/>
          <p:nvPr/>
        </p:nvSpPr>
        <p:spPr>
          <a:xfrm>
            <a:off x="4512181" y="1835507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L8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</TotalTime>
  <Words>31</Words>
  <Application>Microsoft Macintosh PowerPoint</Application>
  <PresentationFormat>自定义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121</cp:revision>
  <dcterms:created xsi:type="dcterms:W3CDTF">2020-06-28T01:41:31Z</dcterms:created>
  <dcterms:modified xsi:type="dcterms:W3CDTF">2020-09-04T02:12:57Z</dcterms:modified>
</cp:coreProperties>
</file>