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684494" y="1983128"/>
            <a:ext cx="3128485" cy="3362499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559474" y="350609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ABF4A192-C061-6F47-85E5-C05CDCCDDFB2}"/>
              </a:ext>
            </a:extLst>
          </p:cNvPr>
          <p:cNvSpPr/>
          <p:nvPr/>
        </p:nvSpPr>
        <p:spPr>
          <a:xfrm>
            <a:off x="1569502" y="1554480"/>
            <a:ext cx="1646138" cy="4358640"/>
          </a:xfrm>
          <a:custGeom>
            <a:avLst/>
            <a:gdLst>
              <a:gd name="connsiteX0" fmla="*/ 1554698 w 1646138"/>
              <a:gd name="connsiteY0" fmla="*/ 0 h 4358640"/>
              <a:gd name="connsiteX1" fmla="*/ 218 w 1646138"/>
              <a:gd name="connsiteY1" fmla="*/ 1996440 h 4358640"/>
              <a:gd name="connsiteX2" fmla="*/ 1646138 w 1646138"/>
              <a:gd name="connsiteY2" fmla="*/ 4358640 h 435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6138" h="4358640">
                <a:moveTo>
                  <a:pt x="1554698" y="0"/>
                </a:moveTo>
                <a:cubicBezTo>
                  <a:pt x="769838" y="635000"/>
                  <a:pt x="-15022" y="1270000"/>
                  <a:pt x="218" y="1996440"/>
                </a:cubicBezTo>
                <a:cubicBezTo>
                  <a:pt x="15458" y="2722880"/>
                  <a:pt x="830798" y="3540760"/>
                  <a:pt x="1646138" y="435864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197D199B-5320-6F42-92FC-E6BAC2CA46BE}"/>
              </a:ext>
            </a:extLst>
          </p:cNvPr>
          <p:cNvSpPr/>
          <p:nvPr/>
        </p:nvSpPr>
        <p:spPr>
          <a:xfrm rot="1708435">
            <a:off x="5082534" y="5395697"/>
            <a:ext cx="882168" cy="878390"/>
          </a:xfrm>
          <a:prstGeom prst="plus">
            <a:avLst>
              <a:gd name="adj" fmla="val 49397"/>
            </a:avLst>
          </a:prstGeom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5E4EBFA8-7145-1B49-A696-046A661D9E5B}"/>
              </a:ext>
            </a:extLst>
          </p:cNvPr>
          <p:cNvSpPr/>
          <p:nvPr/>
        </p:nvSpPr>
        <p:spPr>
          <a:xfrm>
            <a:off x="3810516" y="2249197"/>
            <a:ext cx="2471340" cy="3454001"/>
          </a:xfrm>
          <a:custGeom>
            <a:avLst/>
            <a:gdLst>
              <a:gd name="connsiteX0" fmla="*/ 0 w 2471340"/>
              <a:gd name="connsiteY0" fmla="*/ 0 h 3454001"/>
              <a:gd name="connsiteX1" fmla="*/ 2468880 w 2471340"/>
              <a:gd name="connsiteY1" fmla="*/ 2971800 h 3454001"/>
              <a:gd name="connsiteX2" fmla="*/ 365760 w 2471340"/>
              <a:gd name="connsiteY2" fmla="*/ 3413760 h 345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1340" h="3454001">
                <a:moveTo>
                  <a:pt x="0" y="0"/>
                </a:moveTo>
                <a:cubicBezTo>
                  <a:pt x="1203960" y="1201420"/>
                  <a:pt x="2407920" y="2402840"/>
                  <a:pt x="2468880" y="2971800"/>
                </a:cubicBezTo>
                <a:cubicBezTo>
                  <a:pt x="2529840" y="3540760"/>
                  <a:pt x="1447800" y="3477260"/>
                  <a:pt x="365760" y="3413760"/>
                </a:cubicBezTo>
              </a:path>
            </a:pathLst>
          </a:custGeom>
          <a:noFill/>
          <a:ln w="63500">
            <a:solidFill>
              <a:srgbClr val="003C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2D8E6DFE-22A4-A545-A87B-E81E8C77913C}"/>
              </a:ext>
            </a:extLst>
          </p:cNvPr>
          <p:cNvSpPr/>
          <p:nvPr/>
        </p:nvSpPr>
        <p:spPr>
          <a:xfrm rot="182747">
            <a:off x="3711166" y="1674216"/>
            <a:ext cx="2506912" cy="3509565"/>
          </a:xfrm>
          <a:custGeom>
            <a:avLst/>
            <a:gdLst>
              <a:gd name="connsiteX0" fmla="*/ 320040 w 2501198"/>
              <a:gd name="connsiteY0" fmla="*/ 290360 h 3307880"/>
              <a:gd name="connsiteX1" fmla="*/ 2499360 w 2501198"/>
              <a:gd name="connsiteY1" fmla="*/ 290360 h 3307880"/>
              <a:gd name="connsiteX2" fmla="*/ 0 w 2501198"/>
              <a:gd name="connsiteY2" fmla="*/ 3307880 h 330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198" h="3307880">
                <a:moveTo>
                  <a:pt x="320040" y="290360"/>
                </a:moveTo>
                <a:cubicBezTo>
                  <a:pt x="1436370" y="38900"/>
                  <a:pt x="2552700" y="-212560"/>
                  <a:pt x="2499360" y="290360"/>
                </a:cubicBezTo>
                <a:cubicBezTo>
                  <a:pt x="2446020" y="793280"/>
                  <a:pt x="1223010" y="2050580"/>
                  <a:pt x="0" y="3307880"/>
                </a:cubicBezTo>
              </a:path>
            </a:pathLst>
          </a:cu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AFE02868-4305-3545-AF50-20CA72A9FF0D}"/>
              </a:ext>
            </a:extLst>
          </p:cNvPr>
          <p:cNvSpPr/>
          <p:nvPr/>
        </p:nvSpPr>
        <p:spPr>
          <a:xfrm>
            <a:off x="2831642" y="2423160"/>
            <a:ext cx="856438" cy="2682240"/>
          </a:xfrm>
          <a:custGeom>
            <a:avLst/>
            <a:gdLst>
              <a:gd name="connsiteX0" fmla="*/ 856438 w 856438"/>
              <a:gd name="connsiteY0" fmla="*/ 0 h 2682240"/>
              <a:gd name="connsiteX1" fmla="*/ 2998 w 856438"/>
              <a:gd name="connsiteY1" fmla="*/ 1417320 h 2682240"/>
              <a:gd name="connsiteX2" fmla="*/ 627838 w 856438"/>
              <a:gd name="connsiteY2" fmla="*/ 268224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438" h="2682240">
                <a:moveTo>
                  <a:pt x="856438" y="0"/>
                </a:moveTo>
                <a:cubicBezTo>
                  <a:pt x="448768" y="485140"/>
                  <a:pt x="41098" y="970280"/>
                  <a:pt x="2998" y="1417320"/>
                </a:cubicBezTo>
                <a:cubicBezTo>
                  <a:pt x="-35102" y="1864360"/>
                  <a:pt x="296368" y="2273300"/>
                  <a:pt x="627838" y="2682240"/>
                </a:cubicBezTo>
              </a:path>
            </a:pathLst>
          </a:custGeom>
          <a:noFill/>
          <a:ln w="63500">
            <a:solidFill>
              <a:srgbClr val="003C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0F1133D-30D6-8245-83C8-9883585B0673}"/>
              </a:ext>
            </a:extLst>
          </p:cNvPr>
          <p:cNvCxnSpPr>
            <a:cxnSpLocks/>
          </p:cNvCxnSpPr>
          <p:nvPr/>
        </p:nvCxnSpPr>
        <p:spPr>
          <a:xfrm>
            <a:off x="2241745" y="424389"/>
            <a:ext cx="95602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1622F56-0927-CB43-A1E6-D7D4B5FFFCAD}"/>
              </a:ext>
            </a:extLst>
          </p:cNvPr>
          <p:cNvSpPr txBox="1"/>
          <p:nvPr/>
        </p:nvSpPr>
        <p:spPr>
          <a:xfrm>
            <a:off x="3458744" y="239723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TEDAT</a:t>
            </a:r>
            <a:endParaRPr kumimoji="1" lang="zh-CN" altLang="en-US" sz="2000" b="1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205A124-6746-7642-83C1-5696F701BD2A}"/>
              </a:ext>
            </a:extLst>
          </p:cNvPr>
          <p:cNvCxnSpPr>
            <a:cxnSpLocks/>
          </p:cNvCxnSpPr>
          <p:nvPr/>
        </p:nvCxnSpPr>
        <p:spPr>
          <a:xfrm>
            <a:off x="5693297" y="449457"/>
            <a:ext cx="956022" cy="0"/>
          </a:xfrm>
          <a:prstGeom prst="line">
            <a:avLst/>
          </a:prstGeom>
          <a:ln w="63500">
            <a:solidFill>
              <a:srgbClr val="003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3B78E2D-4A51-3146-85C0-8C556290E91C}"/>
              </a:ext>
            </a:extLst>
          </p:cNvPr>
          <p:cNvSpPr txBox="1"/>
          <p:nvPr/>
        </p:nvSpPr>
        <p:spPr>
          <a:xfrm>
            <a:off x="6903969" y="234013"/>
            <a:ext cx="124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/>
              <a:t>SWAN</a:t>
            </a:r>
            <a:endParaRPr kumimoji="1"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6DE4F9-C9F1-8841-B799-56BCBE5D89E3}"/>
              </a:ext>
            </a:extLst>
          </p:cNvPr>
          <p:cNvSpPr txBox="1"/>
          <p:nvPr/>
        </p:nvSpPr>
        <p:spPr>
          <a:xfrm>
            <a:off x="1036286" y="1905329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E095C9-4FC1-C44B-B960-4C1A765B842E}"/>
              </a:ext>
            </a:extLst>
          </p:cNvPr>
          <p:cNvSpPr txBox="1"/>
          <p:nvPr/>
        </p:nvSpPr>
        <p:spPr>
          <a:xfrm>
            <a:off x="4538422" y="1924078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1D2140-6AAD-AC45-9AC3-3CC417BBBAA6}"/>
              </a:ext>
            </a:extLst>
          </p:cNvPr>
          <p:cNvSpPr txBox="1"/>
          <p:nvPr/>
        </p:nvSpPr>
        <p:spPr>
          <a:xfrm>
            <a:off x="4647402" y="4684571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B4910A-CCE4-294A-B5EB-A184247D57BC}"/>
              </a:ext>
            </a:extLst>
          </p:cNvPr>
          <p:cNvSpPr txBox="1"/>
          <p:nvPr/>
        </p:nvSpPr>
        <p:spPr>
          <a:xfrm>
            <a:off x="2556509" y="302113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12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44</cp:revision>
  <dcterms:created xsi:type="dcterms:W3CDTF">2020-06-28T01:41:31Z</dcterms:created>
  <dcterms:modified xsi:type="dcterms:W3CDTF">2020-07-07T00:53:10Z</dcterms:modified>
</cp:coreProperties>
</file>