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393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2"/>
  </p:normalViewPr>
  <p:slideViewPr>
    <p:cSldViewPr snapToGrid="0" snapToObjects="1">
      <p:cViewPr varScale="1">
        <p:scale>
          <a:sx n="84" d="100"/>
          <a:sy n="84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22363"/>
            <a:ext cx="883435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602038"/>
            <a:ext cx="77950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5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17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65125"/>
            <a:ext cx="224106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65125"/>
            <a:ext cx="659329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11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09740"/>
            <a:ext cx="89642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589465"/>
            <a:ext cx="89642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82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1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65127"/>
            <a:ext cx="896427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681163"/>
            <a:ext cx="43968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505075"/>
            <a:ext cx="439687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681163"/>
            <a:ext cx="44185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505075"/>
            <a:ext cx="441853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3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9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1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987427"/>
            <a:ext cx="5261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0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987427"/>
            <a:ext cx="5261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53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65127"/>
            <a:ext cx="8964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825625"/>
            <a:ext cx="8964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356352"/>
            <a:ext cx="350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16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DC8911AE-2E5D-DF46-BB1E-C48F4C3A5E12}"/>
              </a:ext>
            </a:extLst>
          </p:cNvPr>
          <p:cNvCxnSpPr>
            <a:cxnSpLocks/>
          </p:cNvCxnSpPr>
          <p:nvPr/>
        </p:nvCxnSpPr>
        <p:spPr>
          <a:xfrm>
            <a:off x="3908808" y="1983129"/>
            <a:ext cx="2828076" cy="327988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FE615D6D-3E3B-3149-8840-176B2EA3C8D8}"/>
              </a:ext>
            </a:extLst>
          </p:cNvPr>
          <p:cNvCxnSpPr>
            <a:cxnSpLocks/>
          </p:cNvCxnSpPr>
          <p:nvPr/>
        </p:nvCxnSpPr>
        <p:spPr>
          <a:xfrm flipH="1">
            <a:off x="3684494" y="1983128"/>
            <a:ext cx="3128485" cy="3362499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DD499EE0-7557-104A-B126-6563DEE74227}"/>
              </a:ext>
            </a:extLst>
          </p:cNvPr>
          <p:cNvCxnSpPr>
            <a:cxnSpLocks/>
          </p:cNvCxnSpPr>
          <p:nvPr/>
        </p:nvCxnSpPr>
        <p:spPr>
          <a:xfrm flipV="1">
            <a:off x="7174416" y="4194573"/>
            <a:ext cx="880592" cy="130808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4FF7DD9-94F8-9C42-9EF9-03353318A60B}"/>
              </a:ext>
            </a:extLst>
          </p:cNvPr>
          <p:cNvCxnSpPr>
            <a:cxnSpLocks/>
          </p:cNvCxnSpPr>
          <p:nvPr/>
        </p:nvCxnSpPr>
        <p:spPr>
          <a:xfrm>
            <a:off x="4016622" y="1616746"/>
            <a:ext cx="2796357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92899C4-8BAF-3944-97E2-B499E25DD58C}"/>
              </a:ext>
            </a:extLst>
          </p:cNvPr>
          <p:cNvCxnSpPr>
            <a:cxnSpLocks/>
          </p:cNvCxnSpPr>
          <p:nvPr/>
        </p:nvCxnSpPr>
        <p:spPr>
          <a:xfrm flipV="1">
            <a:off x="3790180" y="5806065"/>
            <a:ext cx="2838890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80D1404-27F7-174B-B1B8-BDBC29E007DC}"/>
              </a:ext>
            </a:extLst>
          </p:cNvPr>
          <p:cNvCxnSpPr>
            <a:cxnSpLocks/>
          </p:cNvCxnSpPr>
          <p:nvPr/>
        </p:nvCxnSpPr>
        <p:spPr>
          <a:xfrm>
            <a:off x="7296188" y="1789627"/>
            <a:ext cx="758821" cy="1684866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AFA5B701-CE1C-CD47-8E42-AF1143B86E87}"/>
              </a:ext>
            </a:extLst>
          </p:cNvPr>
          <p:cNvCxnSpPr>
            <a:cxnSpLocks/>
          </p:cNvCxnSpPr>
          <p:nvPr/>
        </p:nvCxnSpPr>
        <p:spPr>
          <a:xfrm flipV="1">
            <a:off x="2444747" y="1983128"/>
            <a:ext cx="1049298" cy="192739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158E9CED-61EA-A94B-B240-D56D856EAD88}"/>
              </a:ext>
            </a:extLst>
          </p:cNvPr>
          <p:cNvCxnSpPr>
            <a:cxnSpLocks/>
          </p:cNvCxnSpPr>
          <p:nvPr/>
        </p:nvCxnSpPr>
        <p:spPr>
          <a:xfrm flipH="1" flipV="1">
            <a:off x="2350689" y="4194574"/>
            <a:ext cx="998817" cy="115105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>
            <a:extLst>
              <a:ext uri="{FF2B5EF4-FFF2-40B4-BE49-F238E27FC236}">
                <a16:creationId xmlns:a16="http://schemas.microsoft.com/office/drawing/2014/main" id="{354420F9-694C-C041-80EC-1A1F1089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5" y="763634"/>
            <a:ext cx="839103" cy="1506572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A12BE983-41F0-6242-8077-D03B2618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68" y="3104779"/>
            <a:ext cx="839103" cy="1506572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1846CCFB-93EB-374A-AAEF-7D24CC5E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4" y="5081606"/>
            <a:ext cx="839103" cy="1506572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C9ED1454-7E81-D94E-801E-7E550755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47" y="5081606"/>
            <a:ext cx="839103" cy="1506572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44474668-2FC3-C049-AE2A-3D366276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71" y="792462"/>
            <a:ext cx="839103" cy="1506572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345D5B98-A600-D349-836A-BE1B0336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00" y="2965086"/>
            <a:ext cx="839103" cy="1506572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A363712B-7AE9-E745-B989-90AE46B2D8D0}"/>
              </a:ext>
            </a:extLst>
          </p:cNvPr>
          <p:cNvSpPr txBox="1"/>
          <p:nvPr/>
        </p:nvSpPr>
        <p:spPr>
          <a:xfrm>
            <a:off x="2039125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AC0369A-94DE-F340-AE3D-936E83056412}"/>
              </a:ext>
            </a:extLst>
          </p:cNvPr>
          <p:cNvSpPr txBox="1"/>
          <p:nvPr/>
        </p:nvSpPr>
        <p:spPr>
          <a:xfrm>
            <a:off x="7513834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C389DF9-8C7E-9344-A160-564BAC601464}"/>
              </a:ext>
            </a:extLst>
          </p:cNvPr>
          <p:cNvSpPr txBox="1"/>
          <p:nvPr/>
        </p:nvSpPr>
        <p:spPr>
          <a:xfrm>
            <a:off x="8646543" y="336820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E6937D62-6BEA-F04D-AD3F-EDDE98792F4E}"/>
              </a:ext>
            </a:extLst>
          </p:cNvPr>
          <p:cNvSpPr txBox="1"/>
          <p:nvPr/>
        </p:nvSpPr>
        <p:spPr>
          <a:xfrm>
            <a:off x="7806599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3261493-C3CE-0146-BAE2-67AF27CC55BB}"/>
              </a:ext>
            </a:extLst>
          </p:cNvPr>
          <p:cNvSpPr txBox="1"/>
          <p:nvPr/>
        </p:nvSpPr>
        <p:spPr>
          <a:xfrm>
            <a:off x="1809514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C493115-056D-6246-903B-BA1BA8415F1F}"/>
              </a:ext>
            </a:extLst>
          </p:cNvPr>
          <p:cNvSpPr txBox="1"/>
          <p:nvPr/>
        </p:nvSpPr>
        <p:spPr>
          <a:xfrm>
            <a:off x="559474" y="3506095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ABF4A192-C061-6F47-85E5-C05CDCCDDFB2}"/>
              </a:ext>
            </a:extLst>
          </p:cNvPr>
          <p:cNvSpPr/>
          <p:nvPr/>
        </p:nvSpPr>
        <p:spPr>
          <a:xfrm>
            <a:off x="1569502" y="1554480"/>
            <a:ext cx="1646138" cy="4358640"/>
          </a:xfrm>
          <a:custGeom>
            <a:avLst/>
            <a:gdLst>
              <a:gd name="connsiteX0" fmla="*/ 1554698 w 1646138"/>
              <a:gd name="connsiteY0" fmla="*/ 0 h 4358640"/>
              <a:gd name="connsiteX1" fmla="*/ 218 w 1646138"/>
              <a:gd name="connsiteY1" fmla="*/ 1996440 h 4358640"/>
              <a:gd name="connsiteX2" fmla="*/ 1646138 w 1646138"/>
              <a:gd name="connsiteY2" fmla="*/ 4358640 h 435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6138" h="4358640">
                <a:moveTo>
                  <a:pt x="1554698" y="0"/>
                </a:moveTo>
                <a:cubicBezTo>
                  <a:pt x="769838" y="635000"/>
                  <a:pt x="-15022" y="1270000"/>
                  <a:pt x="218" y="1996440"/>
                </a:cubicBezTo>
                <a:cubicBezTo>
                  <a:pt x="15458" y="2722880"/>
                  <a:pt x="830798" y="3540760"/>
                  <a:pt x="1646138" y="435864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197D199B-5320-6F42-92FC-E6BAC2CA46BE}"/>
              </a:ext>
            </a:extLst>
          </p:cNvPr>
          <p:cNvSpPr/>
          <p:nvPr/>
        </p:nvSpPr>
        <p:spPr>
          <a:xfrm rot="1708435">
            <a:off x="5082534" y="5395697"/>
            <a:ext cx="882168" cy="878390"/>
          </a:xfrm>
          <a:prstGeom prst="plus">
            <a:avLst>
              <a:gd name="adj" fmla="val 49397"/>
            </a:avLst>
          </a:prstGeom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2D8E6DFE-22A4-A545-A87B-E81E8C77913C}"/>
              </a:ext>
            </a:extLst>
          </p:cNvPr>
          <p:cNvSpPr/>
          <p:nvPr/>
        </p:nvSpPr>
        <p:spPr>
          <a:xfrm rot="182747">
            <a:off x="3711166" y="1674216"/>
            <a:ext cx="2506912" cy="3509565"/>
          </a:xfrm>
          <a:custGeom>
            <a:avLst/>
            <a:gdLst>
              <a:gd name="connsiteX0" fmla="*/ 320040 w 2501198"/>
              <a:gd name="connsiteY0" fmla="*/ 290360 h 3307880"/>
              <a:gd name="connsiteX1" fmla="*/ 2499360 w 2501198"/>
              <a:gd name="connsiteY1" fmla="*/ 290360 h 3307880"/>
              <a:gd name="connsiteX2" fmla="*/ 0 w 2501198"/>
              <a:gd name="connsiteY2" fmla="*/ 3307880 h 330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198" h="3307880">
                <a:moveTo>
                  <a:pt x="320040" y="290360"/>
                </a:moveTo>
                <a:cubicBezTo>
                  <a:pt x="1436370" y="38900"/>
                  <a:pt x="2552700" y="-212560"/>
                  <a:pt x="2499360" y="290360"/>
                </a:cubicBezTo>
                <a:cubicBezTo>
                  <a:pt x="2446020" y="793280"/>
                  <a:pt x="1223010" y="2050580"/>
                  <a:pt x="0" y="3307880"/>
                </a:cubicBezTo>
              </a:path>
            </a:pathLst>
          </a:cu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6DE4F9-C9F1-8841-B799-56BCBE5D89E3}"/>
              </a:ext>
            </a:extLst>
          </p:cNvPr>
          <p:cNvSpPr txBox="1"/>
          <p:nvPr/>
        </p:nvSpPr>
        <p:spPr>
          <a:xfrm>
            <a:off x="1036286" y="190532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DE095C9-4FC1-C44B-B960-4C1A765B842E}"/>
              </a:ext>
            </a:extLst>
          </p:cNvPr>
          <p:cNvSpPr txBox="1"/>
          <p:nvPr/>
        </p:nvSpPr>
        <p:spPr>
          <a:xfrm>
            <a:off x="3681401" y="3871407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4A4F4ED0-C1BE-6747-A691-A77811FEA19E}"/>
              </a:ext>
            </a:extLst>
          </p:cNvPr>
          <p:cNvSpPr/>
          <p:nvPr/>
        </p:nvSpPr>
        <p:spPr>
          <a:xfrm>
            <a:off x="3051367" y="614167"/>
            <a:ext cx="5430928" cy="2681459"/>
          </a:xfrm>
          <a:custGeom>
            <a:avLst/>
            <a:gdLst>
              <a:gd name="connsiteX0" fmla="*/ 0 w 4907280"/>
              <a:gd name="connsiteY0" fmla="*/ 376290 h 2616570"/>
              <a:gd name="connsiteX1" fmla="*/ 3459480 w 4907280"/>
              <a:gd name="connsiteY1" fmla="*/ 178170 h 2616570"/>
              <a:gd name="connsiteX2" fmla="*/ 4907280 w 4907280"/>
              <a:gd name="connsiteY2" fmla="*/ 2616570 h 26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7280" h="2616570">
                <a:moveTo>
                  <a:pt x="0" y="376290"/>
                </a:moveTo>
                <a:cubicBezTo>
                  <a:pt x="1320800" y="90540"/>
                  <a:pt x="2641600" y="-195210"/>
                  <a:pt x="3459480" y="178170"/>
                </a:cubicBezTo>
                <a:cubicBezTo>
                  <a:pt x="4277360" y="551550"/>
                  <a:pt x="4592320" y="1584060"/>
                  <a:pt x="4907280" y="2616570"/>
                </a:cubicBezTo>
              </a:path>
            </a:pathLst>
          </a:custGeom>
          <a:ln w="635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02B4B108-E1E6-854B-8DA4-436B7EEBD703}"/>
              </a:ext>
            </a:extLst>
          </p:cNvPr>
          <p:cNvSpPr/>
          <p:nvPr/>
        </p:nvSpPr>
        <p:spPr>
          <a:xfrm>
            <a:off x="4358640" y="2227852"/>
            <a:ext cx="3371865" cy="2745775"/>
          </a:xfrm>
          <a:custGeom>
            <a:avLst/>
            <a:gdLst>
              <a:gd name="connsiteX0" fmla="*/ 0 w 3368040"/>
              <a:gd name="connsiteY0" fmla="*/ 0 h 2912933"/>
              <a:gd name="connsiteX1" fmla="*/ 2438400 w 3368040"/>
              <a:gd name="connsiteY1" fmla="*/ 2788920 h 2912933"/>
              <a:gd name="connsiteX2" fmla="*/ 3368040 w 3368040"/>
              <a:gd name="connsiteY2" fmla="*/ 2164080 h 291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040" h="2912933">
                <a:moveTo>
                  <a:pt x="0" y="0"/>
                </a:moveTo>
                <a:cubicBezTo>
                  <a:pt x="938530" y="1214120"/>
                  <a:pt x="1877060" y="2428240"/>
                  <a:pt x="2438400" y="2788920"/>
                </a:cubicBezTo>
                <a:cubicBezTo>
                  <a:pt x="2999740" y="3149600"/>
                  <a:pt x="3183890" y="2656840"/>
                  <a:pt x="3368040" y="216408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C047A9-79D3-1B42-B39A-4057F969DE79}"/>
              </a:ext>
            </a:extLst>
          </p:cNvPr>
          <p:cNvSpPr txBox="1"/>
          <p:nvPr/>
        </p:nvSpPr>
        <p:spPr>
          <a:xfrm>
            <a:off x="7416741" y="1789394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56446A-407B-D141-8054-D5FD7027CA59}"/>
              </a:ext>
            </a:extLst>
          </p:cNvPr>
          <p:cNvSpPr txBox="1"/>
          <p:nvPr/>
        </p:nvSpPr>
        <p:spPr>
          <a:xfrm>
            <a:off x="5842943" y="4285765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F6F53FD-450D-0E42-9E48-E2965A0B7600}"/>
              </a:ext>
            </a:extLst>
          </p:cNvPr>
          <p:cNvCxnSpPr/>
          <p:nvPr/>
        </p:nvCxnSpPr>
        <p:spPr>
          <a:xfrm>
            <a:off x="7562125" y="451480"/>
            <a:ext cx="122526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F942F78-7297-1F41-B9BE-AB1A6D331E59}"/>
              </a:ext>
            </a:extLst>
          </p:cNvPr>
          <p:cNvSpPr txBox="1"/>
          <p:nvPr/>
        </p:nvSpPr>
        <p:spPr>
          <a:xfrm>
            <a:off x="8888947" y="6591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0FB18E8-3903-0944-BBC9-79410E0064CE}"/>
              </a:ext>
            </a:extLst>
          </p:cNvPr>
          <p:cNvCxnSpPr/>
          <p:nvPr/>
        </p:nvCxnSpPr>
        <p:spPr>
          <a:xfrm>
            <a:off x="7562125" y="854863"/>
            <a:ext cx="1225268" cy="0"/>
          </a:xfrm>
          <a:prstGeom prst="straightConnector1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4AC5C13-7362-C348-90B6-4C886FCF5D8F}"/>
              </a:ext>
            </a:extLst>
          </p:cNvPr>
          <p:cNvSpPr txBox="1"/>
          <p:nvPr/>
        </p:nvSpPr>
        <p:spPr>
          <a:xfrm>
            <a:off x="8888947" y="46929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3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12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58</cp:revision>
  <dcterms:created xsi:type="dcterms:W3CDTF">2020-06-28T01:41:31Z</dcterms:created>
  <dcterms:modified xsi:type="dcterms:W3CDTF">2020-07-09T11:10:50Z</dcterms:modified>
</cp:coreProperties>
</file>