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393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4" d="100"/>
          <a:sy n="8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22363"/>
            <a:ext cx="88343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602038"/>
            <a:ext cx="77950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56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17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65125"/>
            <a:ext cx="224106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65125"/>
            <a:ext cx="659329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9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1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09740"/>
            <a:ext cx="89642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589465"/>
            <a:ext cx="89642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8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825625"/>
            <a:ext cx="441717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12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65127"/>
            <a:ext cx="89642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681163"/>
            <a:ext cx="43968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505075"/>
            <a:ext cx="439687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681163"/>
            <a:ext cx="44185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505075"/>
            <a:ext cx="441853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3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98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5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987427"/>
            <a:ext cx="5261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0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57200"/>
            <a:ext cx="33521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987427"/>
            <a:ext cx="5261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057400"/>
            <a:ext cx="33521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5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65127"/>
            <a:ext cx="8964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825625"/>
            <a:ext cx="8964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9C51-F9B6-2F46-BC9F-7FA10DA250B9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356352"/>
            <a:ext cx="350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356352"/>
            <a:ext cx="2338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29C5-6EB8-494A-8416-3D0DE247CB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1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C8911AE-2E5D-DF46-BB1E-C48F4C3A5E12}"/>
              </a:ext>
            </a:extLst>
          </p:cNvPr>
          <p:cNvCxnSpPr>
            <a:cxnSpLocks/>
          </p:cNvCxnSpPr>
          <p:nvPr/>
        </p:nvCxnSpPr>
        <p:spPr>
          <a:xfrm>
            <a:off x="3908808" y="1983129"/>
            <a:ext cx="2828076" cy="327988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FE615D6D-3E3B-3149-8840-176B2EA3C8D8}"/>
              </a:ext>
            </a:extLst>
          </p:cNvPr>
          <p:cNvCxnSpPr>
            <a:cxnSpLocks/>
          </p:cNvCxnSpPr>
          <p:nvPr/>
        </p:nvCxnSpPr>
        <p:spPr>
          <a:xfrm flipH="1">
            <a:off x="3684494" y="1983128"/>
            <a:ext cx="3128485" cy="3362499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DD499EE0-7557-104A-B126-6563DEE74227}"/>
              </a:ext>
            </a:extLst>
          </p:cNvPr>
          <p:cNvCxnSpPr>
            <a:cxnSpLocks/>
          </p:cNvCxnSpPr>
          <p:nvPr/>
        </p:nvCxnSpPr>
        <p:spPr>
          <a:xfrm flipV="1">
            <a:off x="7174416" y="4194573"/>
            <a:ext cx="880592" cy="130808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B4FF7DD9-94F8-9C42-9EF9-03353318A60B}"/>
              </a:ext>
            </a:extLst>
          </p:cNvPr>
          <p:cNvCxnSpPr>
            <a:cxnSpLocks/>
          </p:cNvCxnSpPr>
          <p:nvPr/>
        </p:nvCxnSpPr>
        <p:spPr>
          <a:xfrm>
            <a:off x="4016622" y="1616746"/>
            <a:ext cx="279635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92899C4-8BAF-3944-97E2-B499E25DD58C}"/>
              </a:ext>
            </a:extLst>
          </p:cNvPr>
          <p:cNvCxnSpPr>
            <a:cxnSpLocks/>
          </p:cNvCxnSpPr>
          <p:nvPr/>
        </p:nvCxnSpPr>
        <p:spPr>
          <a:xfrm flipV="1">
            <a:off x="3790180" y="5806065"/>
            <a:ext cx="283889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80D1404-27F7-174B-B1B8-BDBC29E007DC}"/>
              </a:ext>
            </a:extLst>
          </p:cNvPr>
          <p:cNvCxnSpPr>
            <a:cxnSpLocks/>
          </p:cNvCxnSpPr>
          <p:nvPr/>
        </p:nvCxnSpPr>
        <p:spPr>
          <a:xfrm>
            <a:off x="7296188" y="1789627"/>
            <a:ext cx="758821" cy="1684866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AFA5B701-CE1C-CD47-8E42-AF1143B86E87}"/>
              </a:ext>
            </a:extLst>
          </p:cNvPr>
          <p:cNvCxnSpPr>
            <a:cxnSpLocks/>
          </p:cNvCxnSpPr>
          <p:nvPr/>
        </p:nvCxnSpPr>
        <p:spPr>
          <a:xfrm flipV="1">
            <a:off x="2444747" y="1983128"/>
            <a:ext cx="1049298" cy="1927398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58E9CED-61EA-A94B-B240-D56D856EAD88}"/>
              </a:ext>
            </a:extLst>
          </p:cNvPr>
          <p:cNvCxnSpPr>
            <a:cxnSpLocks/>
          </p:cNvCxnSpPr>
          <p:nvPr/>
        </p:nvCxnSpPr>
        <p:spPr>
          <a:xfrm flipH="1" flipV="1">
            <a:off x="2350689" y="4194574"/>
            <a:ext cx="998817" cy="115105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>
            <a:extLst>
              <a:ext uri="{FF2B5EF4-FFF2-40B4-BE49-F238E27FC236}">
                <a16:creationId xmlns:a16="http://schemas.microsoft.com/office/drawing/2014/main" id="{354420F9-694C-C041-80EC-1A1F1089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5" y="763634"/>
            <a:ext cx="839103" cy="1506572"/>
          </a:xfrm>
          <a:prstGeom prst="rect">
            <a:avLst/>
          </a:prstGeom>
        </p:spPr>
      </p:pic>
      <p:pic>
        <p:nvPicPr>
          <p:cNvPr id="173" name="图片 172">
            <a:extLst>
              <a:ext uri="{FF2B5EF4-FFF2-40B4-BE49-F238E27FC236}">
                <a16:creationId xmlns:a16="http://schemas.microsoft.com/office/drawing/2014/main" id="{A12BE983-41F0-6242-8077-D03B2618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68" y="3104779"/>
            <a:ext cx="839103" cy="1506572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1846CCFB-93EB-374A-AAEF-7D24CC5E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44" y="5081606"/>
            <a:ext cx="839103" cy="1506572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C9ED1454-7E81-D94E-801E-7E550755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47" y="5081606"/>
            <a:ext cx="839103" cy="1506572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44474668-2FC3-C049-AE2A-3D366276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71" y="792462"/>
            <a:ext cx="839103" cy="1506572"/>
          </a:xfrm>
          <a:prstGeom prst="rect">
            <a:avLst/>
          </a:prstGeom>
        </p:spPr>
      </p:pic>
      <p:pic>
        <p:nvPicPr>
          <p:cNvPr id="177" name="图片 176">
            <a:extLst>
              <a:ext uri="{FF2B5EF4-FFF2-40B4-BE49-F238E27FC236}">
                <a16:creationId xmlns:a16="http://schemas.microsoft.com/office/drawing/2014/main" id="{345D5B98-A600-D349-836A-BE1B0336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600" y="2965086"/>
            <a:ext cx="839103" cy="1506572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A363712B-7AE9-E745-B989-90AE46B2D8D0}"/>
              </a:ext>
            </a:extLst>
          </p:cNvPr>
          <p:cNvSpPr txBox="1"/>
          <p:nvPr/>
        </p:nvSpPr>
        <p:spPr>
          <a:xfrm>
            <a:off x="2039125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AC0369A-94DE-F340-AE3D-936E83056412}"/>
              </a:ext>
            </a:extLst>
          </p:cNvPr>
          <p:cNvSpPr txBox="1"/>
          <p:nvPr/>
        </p:nvSpPr>
        <p:spPr>
          <a:xfrm>
            <a:off x="7513834" y="1024983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C389DF9-8C7E-9344-A160-564BAC601464}"/>
              </a:ext>
            </a:extLst>
          </p:cNvPr>
          <p:cNvSpPr txBox="1"/>
          <p:nvPr/>
        </p:nvSpPr>
        <p:spPr>
          <a:xfrm>
            <a:off x="8646543" y="336820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6937D62-6BEA-F04D-AD3F-EDDE98792F4E}"/>
              </a:ext>
            </a:extLst>
          </p:cNvPr>
          <p:cNvSpPr txBox="1"/>
          <p:nvPr/>
        </p:nvSpPr>
        <p:spPr>
          <a:xfrm>
            <a:off x="7806599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3261493-C3CE-0146-BAE2-67AF27CC55BB}"/>
              </a:ext>
            </a:extLst>
          </p:cNvPr>
          <p:cNvSpPr txBox="1"/>
          <p:nvPr/>
        </p:nvSpPr>
        <p:spPr>
          <a:xfrm>
            <a:off x="1809514" y="56471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C493115-056D-6246-903B-BA1BA8415F1F}"/>
              </a:ext>
            </a:extLst>
          </p:cNvPr>
          <p:cNvSpPr txBox="1"/>
          <p:nvPr/>
        </p:nvSpPr>
        <p:spPr>
          <a:xfrm>
            <a:off x="559474" y="350609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197D199B-5320-6F42-92FC-E6BAC2CA46BE}"/>
              </a:ext>
            </a:extLst>
          </p:cNvPr>
          <p:cNvSpPr/>
          <p:nvPr/>
        </p:nvSpPr>
        <p:spPr>
          <a:xfrm rot="1708435">
            <a:off x="5082534" y="5395697"/>
            <a:ext cx="882168" cy="878390"/>
          </a:xfrm>
          <a:prstGeom prst="plus">
            <a:avLst>
              <a:gd name="adj" fmla="val 49397"/>
            </a:avLst>
          </a:prstGeom>
          <a:ln w="889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5E4EBFA8-7145-1B49-A696-046A661D9E5B}"/>
              </a:ext>
            </a:extLst>
          </p:cNvPr>
          <p:cNvSpPr/>
          <p:nvPr/>
        </p:nvSpPr>
        <p:spPr>
          <a:xfrm>
            <a:off x="3810516" y="2249197"/>
            <a:ext cx="2471340" cy="3454001"/>
          </a:xfrm>
          <a:custGeom>
            <a:avLst/>
            <a:gdLst>
              <a:gd name="connsiteX0" fmla="*/ 0 w 2471340"/>
              <a:gd name="connsiteY0" fmla="*/ 0 h 3454001"/>
              <a:gd name="connsiteX1" fmla="*/ 2468880 w 2471340"/>
              <a:gd name="connsiteY1" fmla="*/ 2971800 h 3454001"/>
              <a:gd name="connsiteX2" fmla="*/ 365760 w 2471340"/>
              <a:gd name="connsiteY2" fmla="*/ 3413760 h 345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1340" h="3454001">
                <a:moveTo>
                  <a:pt x="0" y="0"/>
                </a:moveTo>
                <a:cubicBezTo>
                  <a:pt x="1203960" y="1201420"/>
                  <a:pt x="2407920" y="2402840"/>
                  <a:pt x="2468880" y="2971800"/>
                </a:cubicBezTo>
                <a:cubicBezTo>
                  <a:pt x="2529840" y="3540760"/>
                  <a:pt x="1447800" y="3477260"/>
                  <a:pt x="365760" y="3413760"/>
                </a:cubicBezTo>
              </a:path>
            </a:pathLst>
          </a:custGeom>
          <a:noFill/>
          <a:ln w="63500">
            <a:solidFill>
              <a:srgbClr val="003C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AFE02868-4305-3545-AF50-20CA72A9FF0D}"/>
              </a:ext>
            </a:extLst>
          </p:cNvPr>
          <p:cNvSpPr/>
          <p:nvPr/>
        </p:nvSpPr>
        <p:spPr>
          <a:xfrm>
            <a:off x="2831642" y="2423160"/>
            <a:ext cx="856438" cy="2682240"/>
          </a:xfrm>
          <a:custGeom>
            <a:avLst/>
            <a:gdLst>
              <a:gd name="connsiteX0" fmla="*/ 856438 w 856438"/>
              <a:gd name="connsiteY0" fmla="*/ 0 h 2682240"/>
              <a:gd name="connsiteX1" fmla="*/ 2998 w 856438"/>
              <a:gd name="connsiteY1" fmla="*/ 1417320 h 2682240"/>
              <a:gd name="connsiteX2" fmla="*/ 627838 w 856438"/>
              <a:gd name="connsiteY2" fmla="*/ 2682240 h 268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438" h="2682240">
                <a:moveTo>
                  <a:pt x="856438" y="0"/>
                </a:moveTo>
                <a:cubicBezTo>
                  <a:pt x="448768" y="485140"/>
                  <a:pt x="41098" y="970280"/>
                  <a:pt x="2998" y="1417320"/>
                </a:cubicBezTo>
                <a:cubicBezTo>
                  <a:pt x="-35102" y="1864360"/>
                  <a:pt x="296368" y="2273300"/>
                  <a:pt x="627838" y="2682240"/>
                </a:cubicBezTo>
              </a:path>
            </a:pathLst>
          </a:custGeom>
          <a:noFill/>
          <a:ln w="63500">
            <a:solidFill>
              <a:srgbClr val="003C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1D2140-6AAD-AC45-9AC3-3CC417BBBAA6}"/>
              </a:ext>
            </a:extLst>
          </p:cNvPr>
          <p:cNvSpPr txBox="1"/>
          <p:nvPr/>
        </p:nvSpPr>
        <p:spPr>
          <a:xfrm>
            <a:off x="4647402" y="468457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B4910A-CCE4-294A-B5EB-A184247D57BC}"/>
              </a:ext>
            </a:extLst>
          </p:cNvPr>
          <p:cNvSpPr txBox="1"/>
          <p:nvPr/>
        </p:nvSpPr>
        <p:spPr>
          <a:xfrm>
            <a:off x="2556509" y="3021131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C95511C-C307-DB48-AB1D-2588DD367FE8}"/>
              </a:ext>
            </a:extLst>
          </p:cNvPr>
          <p:cNvSpPr/>
          <p:nvPr/>
        </p:nvSpPr>
        <p:spPr>
          <a:xfrm>
            <a:off x="4262703" y="1836922"/>
            <a:ext cx="3489960" cy="1653010"/>
          </a:xfrm>
          <a:custGeom>
            <a:avLst/>
            <a:gdLst>
              <a:gd name="connsiteX0" fmla="*/ 0 w 3489960"/>
              <a:gd name="connsiteY0" fmla="*/ 113770 h 1653010"/>
              <a:gd name="connsiteX1" fmla="*/ 2331720 w 3489960"/>
              <a:gd name="connsiteY1" fmla="*/ 159490 h 1653010"/>
              <a:gd name="connsiteX2" fmla="*/ 3489960 w 3489960"/>
              <a:gd name="connsiteY2" fmla="*/ 1653010 h 16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9960" h="1653010">
                <a:moveTo>
                  <a:pt x="0" y="113770"/>
                </a:moveTo>
                <a:cubicBezTo>
                  <a:pt x="875030" y="8360"/>
                  <a:pt x="1750060" y="-97050"/>
                  <a:pt x="2331720" y="159490"/>
                </a:cubicBezTo>
                <a:cubicBezTo>
                  <a:pt x="2913380" y="416030"/>
                  <a:pt x="3201670" y="1034520"/>
                  <a:pt x="3489960" y="1653010"/>
                </a:cubicBezTo>
              </a:path>
            </a:pathLst>
          </a:custGeom>
          <a:noFill/>
          <a:ln w="63500">
            <a:solidFill>
              <a:srgbClr val="003C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CB7BA663-4EA3-2343-B12C-1183C0CBFFE1}"/>
              </a:ext>
            </a:extLst>
          </p:cNvPr>
          <p:cNvSpPr/>
          <p:nvPr/>
        </p:nvSpPr>
        <p:spPr>
          <a:xfrm>
            <a:off x="665094" y="584339"/>
            <a:ext cx="8937744" cy="6033938"/>
          </a:xfrm>
          <a:custGeom>
            <a:avLst/>
            <a:gdLst>
              <a:gd name="connsiteX0" fmla="*/ 3157224 w 9946094"/>
              <a:gd name="connsiteY0" fmla="*/ 421124 h 6235636"/>
              <a:gd name="connsiteX1" fmla="*/ 383544 w 9946094"/>
              <a:gd name="connsiteY1" fmla="*/ 543044 h 6235636"/>
              <a:gd name="connsiteX2" fmla="*/ 1008384 w 9946094"/>
              <a:gd name="connsiteY2" fmla="*/ 5755124 h 6235636"/>
              <a:gd name="connsiteX3" fmla="*/ 9359904 w 9946094"/>
              <a:gd name="connsiteY3" fmla="*/ 5785604 h 6235636"/>
              <a:gd name="connsiteX4" fmla="*/ 8582664 w 9946094"/>
              <a:gd name="connsiteY4" fmla="*/ 3834884 h 623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94" h="6235636">
                <a:moveTo>
                  <a:pt x="3157224" y="421124"/>
                </a:moveTo>
                <a:cubicBezTo>
                  <a:pt x="1949454" y="37584"/>
                  <a:pt x="741684" y="-345956"/>
                  <a:pt x="383544" y="543044"/>
                </a:cubicBezTo>
                <a:cubicBezTo>
                  <a:pt x="25404" y="1432044"/>
                  <a:pt x="-487676" y="4881364"/>
                  <a:pt x="1008384" y="5755124"/>
                </a:cubicBezTo>
                <a:cubicBezTo>
                  <a:pt x="2504444" y="6628884"/>
                  <a:pt x="8097524" y="6105644"/>
                  <a:pt x="9359904" y="5785604"/>
                </a:cubicBezTo>
                <a:cubicBezTo>
                  <a:pt x="10622284" y="5465564"/>
                  <a:pt x="9602474" y="4650224"/>
                  <a:pt x="8582664" y="3834884"/>
                </a:cubicBezTo>
              </a:path>
            </a:pathLst>
          </a:custGeom>
          <a:noFill/>
          <a:ln w="63500">
            <a:solidFill>
              <a:srgbClr val="003C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657A30-639D-2C41-919E-714FF177B56D}"/>
              </a:ext>
            </a:extLst>
          </p:cNvPr>
          <p:cNvSpPr txBox="1"/>
          <p:nvPr/>
        </p:nvSpPr>
        <p:spPr>
          <a:xfrm>
            <a:off x="60126" y="1405083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3905C77-E760-A04B-B72B-5A159D9E6080}"/>
              </a:ext>
            </a:extLst>
          </p:cNvPr>
          <p:cNvSpPr txBox="1"/>
          <p:nvPr/>
        </p:nvSpPr>
        <p:spPr>
          <a:xfrm>
            <a:off x="6145128" y="2410306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1000Mbps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F26E9C9-679A-D341-8EB5-8A5BBF3C9FD8}"/>
              </a:ext>
            </a:extLst>
          </p:cNvPr>
          <p:cNvCxnSpPr/>
          <p:nvPr/>
        </p:nvCxnSpPr>
        <p:spPr>
          <a:xfrm>
            <a:off x="7525433" y="433211"/>
            <a:ext cx="1131869" cy="0"/>
          </a:xfrm>
          <a:prstGeom prst="straightConnector1">
            <a:avLst/>
          </a:prstGeom>
          <a:ln w="63500">
            <a:solidFill>
              <a:srgbClr val="003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6610EFF-F1EC-3845-8C8F-B8602F104C4D}"/>
              </a:ext>
            </a:extLst>
          </p:cNvPr>
          <p:cNvSpPr txBox="1"/>
          <p:nvPr/>
        </p:nvSpPr>
        <p:spPr>
          <a:xfrm>
            <a:off x="8748191" y="11195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2B4B8A8-3190-CA44-91B6-994283C8082A}"/>
              </a:ext>
            </a:extLst>
          </p:cNvPr>
          <p:cNvCxnSpPr/>
          <p:nvPr/>
        </p:nvCxnSpPr>
        <p:spPr>
          <a:xfrm>
            <a:off x="7525433" y="905593"/>
            <a:ext cx="1131869" cy="0"/>
          </a:xfrm>
          <a:prstGeom prst="straightConnector1">
            <a:avLst/>
          </a:prstGeom>
          <a:ln w="63500">
            <a:solidFill>
              <a:srgbClr val="003C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9E7D588-8727-374F-AF74-C15D09592116}"/>
              </a:ext>
            </a:extLst>
          </p:cNvPr>
          <p:cNvSpPr txBox="1"/>
          <p:nvPr/>
        </p:nvSpPr>
        <p:spPr>
          <a:xfrm>
            <a:off x="8748191" y="58433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12</Words>
  <Application>Microsoft Macintosh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56</cp:revision>
  <dcterms:created xsi:type="dcterms:W3CDTF">2020-06-28T01:41:31Z</dcterms:created>
  <dcterms:modified xsi:type="dcterms:W3CDTF">2020-07-09T11:12:14Z</dcterms:modified>
</cp:coreProperties>
</file>