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0FF"/>
    <a:srgbClr val="FEFF4F"/>
    <a:srgbClr val="241EFF"/>
    <a:srgbClr val="1FF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9"/>
    <p:restoredTop sz="94571"/>
  </p:normalViewPr>
  <p:slideViewPr>
    <p:cSldViewPr snapToGrid="0" snapToObjects="1">
      <p:cViewPr varScale="1">
        <p:scale>
          <a:sx n="70" d="100"/>
          <a:sy n="70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458A2-45EA-CA43-91FA-CFC3EC61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850124-0C84-8849-865C-BE84D9D10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4" indent="0" algn="ctr">
              <a:buNone/>
              <a:defRPr sz="1800"/>
            </a:lvl3pPr>
            <a:lvl4pPr marL="1371607" indent="0" algn="ctr">
              <a:buNone/>
              <a:defRPr sz="1600"/>
            </a:lvl4pPr>
            <a:lvl5pPr marL="1828809" indent="0" algn="ctr">
              <a:buNone/>
              <a:defRPr sz="1600"/>
            </a:lvl5pPr>
            <a:lvl6pPr marL="2286012" indent="0" algn="ctr">
              <a:buNone/>
              <a:defRPr sz="1600"/>
            </a:lvl6pPr>
            <a:lvl7pPr marL="2743213" indent="0" algn="ctr">
              <a:buNone/>
              <a:defRPr sz="1600"/>
            </a:lvl7pPr>
            <a:lvl8pPr marL="3200416" indent="0" algn="ctr">
              <a:buNone/>
              <a:defRPr sz="1600"/>
            </a:lvl8pPr>
            <a:lvl9pPr marL="3657618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151EF-0565-494F-A09E-0CED0ADB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A52B1-08D7-AA49-BA48-435E9314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060A5-4288-F941-8D13-6170274F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4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EFEDD-3296-994F-A405-1405A1A6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22E96-9249-A348-A8DE-E4658160C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1C484-E5AA-134E-94CE-5E7E20B2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C0330-9341-5D4E-ABF9-6BF60B9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D6AFC-1948-9E4E-BA66-7A9DA23D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93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56A70-6257-4048-A0FC-DAEE2DB2C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E34A73-F7E1-FE4E-BE31-E9DE8A0AC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8A802-C9A3-EB49-AAC4-80EB4832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9E114-0E40-0A4C-94D7-97825C3E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14C5E-3190-314C-8A99-E8E97C59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16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D1D5-6E67-894E-93DF-511E98C6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17F32-1F6A-394A-B322-6BFBA15F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288C8-1889-DA44-9237-A4FC4F17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0E70B-59A8-ED48-9001-DE2A3BB9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FE975-A0B7-E44E-9BEB-C5974C9C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00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A06D9-BA3C-854E-A96E-301D1018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E6492-499E-FB45-84DA-F011AF50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36181-1B59-9F45-A0B1-188BC9B7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B9A77-6154-8D4E-8525-5617098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82AD0-A6C5-DC47-B5DF-243FAD2B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4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5D35C-576E-7248-AC8A-3B02F3D7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2D94D-318D-2047-89CF-73393656A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E3A23-604E-3C4C-8B78-32FFFB72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CC75D-BE70-5043-B62A-D4AE6C09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BE33FF-28E3-6340-A0C4-A6FC2635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F6179-0AB3-784D-94A2-B6B7D129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7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7DB1-97AB-B94D-A3A4-4CAFD75B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D0632-5340-CD4A-A458-0E39CE68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7" indent="0">
              <a:buNone/>
              <a:defRPr sz="1600" b="1"/>
            </a:lvl4pPr>
            <a:lvl5pPr marL="1828809" indent="0">
              <a:buNone/>
              <a:defRPr sz="1600" b="1"/>
            </a:lvl5pPr>
            <a:lvl6pPr marL="2286012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6" indent="0">
              <a:buNone/>
              <a:defRPr sz="1600" b="1"/>
            </a:lvl8pPr>
            <a:lvl9pPr marL="3657618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DCE62-791A-0B46-B43D-0761A74A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ADCCF-EA45-B942-8B81-A2E828BAC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7" indent="0">
              <a:buNone/>
              <a:defRPr sz="1600" b="1"/>
            </a:lvl4pPr>
            <a:lvl5pPr marL="1828809" indent="0">
              <a:buNone/>
              <a:defRPr sz="1600" b="1"/>
            </a:lvl5pPr>
            <a:lvl6pPr marL="2286012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6" indent="0">
              <a:buNone/>
              <a:defRPr sz="1600" b="1"/>
            </a:lvl8pPr>
            <a:lvl9pPr marL="3657618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F82B0-E0BF-B140-8625-3A934C24A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85BDCC-5BBC-AE4E-896E-B4878F6B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173BC8-E699-1944-8DD8-EF82B5B3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178BD6-DA46-D243-842B-B15A6544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6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29623-B21F-4A43-A4CD-67A8A411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2C0B11-96D1-FA41-91EB-EBB6867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F42DC8-475E-8A47-80EC-D6F6D292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6C1872-688B-6B4B-8942-867DCD9A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2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93F941-AB19-3749-B68E-D1A9BF77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33789-8692-F44E-AB25-34A84F94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7A086-338A-5747-B260-99A9E27B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EC3B2-01B9-8940-BF9E-168AC43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474B8-90A0-1D4D-8EC4-FF4EE4E2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90CD6-58D4-094C-A321-D894B232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4" indent="0">
              <a:buNone/>
              <a:defRPr sz="1200"/>
            </a:lvl3pPr>
            <a:lvl4pPr marL="1371607" indent="0">
              <a:buNone/>
              <a:defRPr sz="1000"/>
            </a:lvl4pPr>
            <a:lvl5pPr marL="1828809" indent="0">
              <a:buNone/>
              <a:defRPr sz="1000"/>
            </a:lvl5pPr>
            <a:lvl6pPr marL="2286012" indent="0">
              <a:buNone/>
              <a:defRPr sz="1000"/>
            </a:lvl6pPr>
            <a:lvl7pPr marL="2743213" indent="0">
              <a:buNone/>
              <a:defRPr sz="1000"/>
            </a:lvl7pPr>
            <a:lvl8pPr marL="3200416" indent="0">
              <a:buNone/>
              <a:defRPr sz="1000"/>
            </a:lvl8pPr>
            <a:lvl9pPr marL="3657618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F82C3-8816-CF4B-933D-A285391F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BE19C-9108-E54A-AFC7-6A4B29AD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1AE5A-BBB5-944E-8D19-8FCDBC6B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3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4B110-27F8-DF4B-8301-5B52CFF2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5AC029-5273-4140-B0D4-8FF57D1C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4" indent="0">
              <a:buNone/>
              <a:defRPr sz="2400"/>
            </a:lvl3pPr>
            <a:lvl4pPr marL="1371607" indent="0">
              <a:buNone/>
              <a:defRPr sz="2000"/>
            </a:lvl4pPr>
            <a:lvl5pPr marL="1828809" indent="0">
              <a:buNone/>
              <a:defRPr sz="2000"/>
            </a:lvl5pPr>
            <a:lvl6pPr marL="2286012" indent="0">
              <a:buNone/>
              <a:defRPr sz="2000"/>
            </a:lvl6pPr>
            <a:lvl7pPr marL="2743213" indent="0">
              <a:buNone/>
              <a:defRPr sz="2000"/>
            </a:lvl7pPr>
            <a:lvl8pPr marL="3200416" indent="0">
              <a:buNone/>
              <a:defRPr sz="2000"/>
            </a:lvl8pPr>
            <a:lvl9pPr marL="3657618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DA6BB-B6F7-5340-AE4D-2A7C8D865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4" indent="0">
              <a:buNone/>
              <a:defRPr sz="1200"/>
            </a:lvl3pPr>
            <a:lvl4pPr marL="1371607" indent="0">
              <a:buNone/>
              <a:defRPr sz="1000"/>
            </a:lvl4pPr>
            <a:lvl5pPr marL="1828809" indent="0">
              <a:buNone/>
              <a:defRPr sz="1000"/>
            </a:lvl5pPr>
            <a:lvl6pPr marL="2286012" indent="0">
              <a:buNone/>
              <a:defRPr sz="1000"/>
            </a:lvl6pPr>
            <a:lvl7pPr marL="2743213" indent="0">
              <a:buNone/>
              <a:defRPr sz="1000"/>
            </a:lvl7pPr>
            <a:lvl8pPr marL="3200416" indent="0">
              <a:buNone/>
              <a:defRPr sz="1000"/>
            </a:lvl8pPr>
            <a:lvl9pPr marL="3657618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C7C9C-3A16-1149-9518-1599D840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D5499-2F9F-3146-823A-2CF20619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A694C-69BD-2647-BCEF-550127F6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15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B201D-6356-E549-927A-6A2F04DA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1C2AC-22CF-2E4C-BFD2-A55DDF93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08F2A-222A-EC46-BAA4-EB38666F6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FB772-CE8F-E442-A888-49BCD2886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4635C-C046-0E4F-AAD3-95367567A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5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8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1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2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5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17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0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4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7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9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2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3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16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18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002B095C-14E1-8945-99ED-059C4DFCD76C}"/>
              </a:ext>
            </a:extLst>
          </p:cNvPr>
          <p:cNvSpPr/>
          <p:nvPr/>
        </p:nvSpPr>
        <p:spPr>
          <a:xfrm>
            <a:off x="9106587" y="3245843"/>
            <a:ext cx="2665387" cy="1941392"/>
          </a:xfrm>
          <a:prstGeom prst="cloud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B92059-4B0C-2B48-91D3-BD65EF62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774" y="3536139"/>
            <a:ext cx="859654" cy="85965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8F3F8FB-B89A-6740-B40D-2C7170FD6447}"/>
              </a:ext>
            </a:extLst>
          </p:cNvPr>
          <p:cNvSpPr txBox="1"/>
          <p:nvPr/>
        </p:nvSpPr>
        <p:spPr>
          <a:xfrm>
            <a:off x="9067645" y="542274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85A28104-24F6-F64A-AA7C-8564F5C8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666" y="4586669"/>
            <a:ext cx="859654" cy="85965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E867042-71B9-8448-A618-E7999822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732" y="2740278"/>
            <a:ext cx="859654" cy="85965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A954F23-E417-A543-9C2F-A6091ADA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218" y="4159121"/>
            <a:ext cx="859654" cy="8596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C7FB87-AD92-9644-AF1A-8CA73B6C04FA}"/>
              </a:ext>
            </a:extLst>
          </p:cNvPr>
          <p:cNvSpPr/>
          <p:nvPr/>
        </p:nvSpPr>
        <p:spPr>
          <a:xfrm>
            <a:off x="224125" y="2693760"/>
            <a:ext cx="7478955" cy="2608938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DB0BA-47ED-854B-88C9-4BF23670B925}"/>
              </a:ext>
            </a:extLst>
          </p:cNvPr>
          <p:cNvSpPr txBox="1"/>
          <p:nvPr/>
        </p:nvSpPr>
        <p:spPr>
          <a:xfrm>
            <a:off x="1501057" y="3889635"/>
            <a:ext cx="1988489" cy="954107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</a:p>
          <a:p>
            <a:pPr algn="ctr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Enforcer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133B9E-776E-FA41-A74B-C6DA955CD315}"/>
              </a:ext>
            </a:extLst>
          </p:cNvPr>
          <p:cNvSpPr txBox="1"/>
          <p:nvPr/>
        </p:nvSpPr>
        <p:spPr>
          <a:xfrm>
            <a:off x="992113" y="2826038"/>
            <a:ext cx="6388611" cy="523220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DE8FE85-A147-5F4A-A692-2F2F2A70FE3A}"/>
              </a:ext>
            </a:extLst>
          </p:cNvPr>
          <p:cNvSpPr txBox="1"/>
          <p:nvPr/>
        </p:nvSpPr>
        <p:spPr>
          <a:xfrm>
            <a:off x="4627707" y="3884114"/>
            <a:ext cx="2173582" cy="954107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A4296F05-0280-7148-A7E0-0FAA600F3A24}"/>
              </a:ext>
            </a:extLst>
          </p:cNvPr>
          <p:cNvCxnSpPr>
            <a:cxnSpLocks/>
          </p:cNvCxnSpPr>
          <p:nvPr/>
        </p:nvCxnSpPr>
        <p:spPr>
          <a:xfrm>
            <a:off x="2491684" y="3365295"/>
            <a:ext cx="0" cy="56023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B71A9AC-6851-4643-96A7-8730F45A79EF}"/>
              </a:ext>
            </a:extLst>
          </p:cNvPr>
          <p:cNvSpPr txBox="1"/>
          <p:nvPr/>
        </p:nvSpPr>
        <p:spPr>
          <a:xfrm>
            <a:off x="3402544" y="4698776"/>
            <a:ext cx="1273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F189B17-ED0B-F041-925D-DDD9E601E7B7}"/>
              </a:ext>
            </a:extLst>
          </p:cNvPr>
          <p:cNvSpPr/>
          <p:nvPr/>
        </p:nvSpPr>
        <p:spPr>
          <a:xfrm>
            <a:off x="224126" y="139965"/>
            <a:ext cx="7478955" cy="2324002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6B9E315-BF31-E348-8C47-0B31E01FA1AE}"/>
              </a:ext>
            </a:extLst>
          </p:cNvPr>
          <p:cNvSpPr txBox="1"/>
          <p:nvPr/>
        </p:nvSpPr>
        <p:spPr>
          <a:xfrm>
            <a:off x="1112964" y="274075"/>
            <a:ext cx="1591911" cy="954107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Offline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F4F2B6A-25DF-E340-8D49-360A22FFEECF}"/>
              </a:ext>
            </a:extLst>
          </p:cNvPr>
          <p:cNvSpPr txBox="1"/>
          <p:nvPr/>
        </p:nvSpPr>
        <p:spPr>
          <a:xfrm>
            <a:off x="3197539" y="274202"/>
            <a:ext cx="1742625" cy="954107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79B03F5-617D-0645-8803-B5295D98715B}"/>
              </a:ext>
            </a:extLst>
          </p:cNvPr>
          <p:cNvSpPr txBox="1"/>
          <p:nvPr/>
        </p:nvSpPr>
        <p:spPr>
          <a:xfrm>
            <a:off x="992114" y="1847831"/>
            <a:ext cx="6388611" cy="523220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C319520-073E-3047-B0BA-5AE99740B409}"/>
              </a:ext>
            </a:extLst>
          </p:cNvPr>
          <p:cNvSpPr txBox="1"/>
          <p:nvPr/>
        </p:nvSpPr>
        <p:spPr>
          <a:xfrm>
            <a:off x="210265" y="1194614"/>
            <a:ext cx="179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B15117B9-580C-ED48-AB27-E54A92C6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870" y="280035"/>
            <a:ext cx="525980" cy="627130"/>
          </a:xfrm>
          <a:prstGeom prst="rect">
            <a:avLst/>
          </a:prstGeom>
        </p:spPr>
      </p:pic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07462B6D-3890-2A49-8D6B-36180C8EC571}"/>
              </a:ext>
            </a:extLst>
          </p:cNvPr>
          <p:cNvCxnSpPr>
            <a:cxnSpLocks/>
          </p:cNvCxnSpPr>
          <p:nvPr/>
        </p:nvCxnSpPr>
        <p:spPr>
          <a:xfrm flipH="1">
            <a:off x="7211975" y="676700"/>
            <a:ext cx="3228010" cy="12137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E1A37E7-6C42-D946-8FC9-1747D903FCDD}"/>
              </a:ext>
            </a:extLst>
          </p:cNvPr>
          <p:cNvSpPr txBox="1"/>
          <p:nvPr/>
        </p:nvSpPr>
        <p:spPr>
          <a:xfrm>
            <a:off x="8271368" y="110128"/>
            <a:ext cx="216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4FE0BCE-CE44-4147-A427-E78E23951DFE}"/>
              </a:ext>
            </a:extLst>
          </p:cNvPr>
          <p:cNvSpPr txBox="1"/>
          <p:nvPr/>
        </p:nvSpPr>
        <p:spPr>
          <a:xfrm>
            <a:off x="8307823" y="1013362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Admit/Reject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6E8FE09-B52C-574E-B4AF-7B3EB28FDDD5}"/>
              </a:ext>
            </a:extLst>
          </p:cNvPr>
          <p:cNvSpPr txBox="1"/>
          <p:nvPr/>
        </p:nvSpPr>
        <p:spPr>
          <a:xfrm>
            <a:off x="10538364" y="850485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8F42F600-3B59-1B49-AA89-47CCC4924FFA}"/>
              </a:ext>
            </a:extLst>
          </p:cNvPr>
          <p:cNvCxnSpPr>
            <a:cxnSpLocks/>
          </p:cNvCxnSpPr>
          <p:nvPr/>
        </p:nvCxnSpPr>
        <p:spPr>
          <a:xfrm flipV="1">
            <a:off x="7211975" y="989793"/>
            <a:ext cx="3310737" cy="1150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D21337A9-BF20-A24E-85D0-172777B654C3}"/>
              </a:ext>
            </a:extLst>
          </p:cNvPr>
          <p:cNvCxnSpPr>
            <a:cxnSpLocks/>
          </p:cNvCxnSpPr>
          <p:nvPr/>
        </p:nvCxnSpPr>
        <p:spPr>
          <a:xfrm flipV="1">
            <a:off x="1998395" y="1256333"/>
            <a:ext cx="0" cy="53125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4D3DFC78-55A0-E24F-9BC8-CBD2153F548A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>
            <a:off x="2704875" y="751129"/>
            <a:ext cx="492664" cy="1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41573191-8806-A64C-9841-A7DFB636D47F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4186420" y="1205574"/>
            <a:ext cx="1288" cy="6422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78CBBB9-111C-4E4A-99C9-4EC66401A92E}"/>
              </a:ext>
            </a:extLst>
          </p:cNvPr>
          <p:cNvCxnSpPr>
            <a:cxnSpLocks/>
          </p:cNvCxnSpPr>
          <p:nvPr/>
        </p:nvCxnSpPr>
        <p:spPr>
          <a:xfrm flipH="1">
            <a:off x="7703080" y="4506051"/>
            <a:ext cx="1209487" cy="796647"/>
          </a:xfrm>
          <a:prstGeom prst="line">
            <a:avLst/>
          </a:prstGeom>
          <a:ln w="476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F2155AF7-57F9-1143-BAA2-FE059DD30974}"/>
              </a:ext>
            </a:extLst>
          </p:cNvPr>
          <p:cNvCxnSpPr>
            <a:cxnSpLocks/>
          </p:cNvCxnSpPr>
          <p:nvPr/>
        </p:nvCxnSpPr>
        <p:spPr>
          <a:xfrm flipH="1" flipV="1">
            <a:off x="7703082" y="2744697"/>
            <a:ext cx="1301018" cy="855235"/>
          </a:xfrm>
          <a:prstGeom prst="line">
            <a:avLst/>
          </a:prstGeom>
          <a:ln w="476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任意形状 155">
            <a:extLst>
              <a:ext uri="{FF2B5EF4-FFF2-40B4-BE49-F238E27FC236}">
                <a16:creationId xmlns:a16="http://schemas.microsoft.com/office/drawing/2014/main" id="{DB76274B-22FB-D746-9808-54AA044D57F7}"/>
              </a:ext>
            </a:extLst>
          </p:cNvPr>
          <p:cNvSpPr/>
          <p:nvPr/>
        </p:nvSpPr>
        <p:spPr>
          <a:xfrm>
            <a:off x="7753612" y="1764836"/>
            <a:ext cx="2413170" cy="2933940"/>
          </a:xfrm>
          <a:custGeom>
            <a:avLst/>
            <a:gdLst>
              <a:gd name="connsiteX0" fmla="*/ 0 w 2283003"/>
              <a:gd name="connsiteY0" fmla="*/ 0 h 3108960"/>
              <a:gd name="connsiteX1" fmla="*/ 2103120 w 2283003"/>
              <a:gd name="connsiteY1" fmla="*/ 676656 h 3108960"/>
              <a:gd name="connsiteX2" fmla="*/ 2029968 w 2283003"/>
              <a:gd name="connsiteY2" fmla="*/ 3108960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3003" h="3108960">
                <a:moveTo>
                  <a:pt x="0" y="0"/>
                </a:moveTo>
                <a:cubicBezTo>
                  <a:pt x="882396" y="79248"/>
                  <a:pt x="1764792" y="158496"/>
                  <a:pt x="2103120" y="676656"/>
                </a:cubicBezTo>
                <a:cubicBezTo>
                  <a:pt x="2441448" y="1194816"/>
                  <a:pt x="2235708" y="2151888"/>
                  <a:pt x="2029968" y="3108960"/>
                </a:cubicBezTo>
              </a:path>
            </a:pathLst>
          </a:custGeom>
          <a:noFill/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任意形状 157">
            <a:extLst>
              <a:ext uri="{FF2B5EF4-FFF2-40B4-BE49-F238E27FC236}">
                <a16:creationId xmlns:a16="http://schemas.microsoft.com/office/drawing/2014/main" id="{FEB6FCB1-8617-2845-A091-5E1FFAC3B1BD}"/>
              </a:ext>
            </a:extLst>
          </p:cNvPr>
          <p:cNvSpPr/>
          <p:nvPr/>
        </p:nvSpPr>
        <p:spPr>
          <a:xfrm>
            <a:off x="9454896" y="2414016"/>
            <a:ext cx="548640" cy="1403120"/>
          </a:xfrm>
          <a:custGeom>
            <a:avLst/>
            <a:gdLst>
              <a:gd name="connsiteX0" fmla="*/ 548640 w 548640"/>
              <a:gd name="connsiteY0" fmla="*/ 0 h 1353312"/>
              <a:gd name="connsiteX1" fmla="*/ 0 w 548640"/>
              <a:gd name="connsiteY1" fmla="*/ 1353312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1353312">
                <a:moveTo>
                  <a:pt x="548640" y="0"/>
                </a:moveTo>
                <a:lnTo>
                  <a:pt x="0" y="1353312"/>
                </a:lnTo>
              </a:path>
            </a:pathLst>
          </a:custGeom>
          <a:noFill/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任意形状 158">
            <a:extLst>
              <a:ext uri="{FF2B5EF4-FFF2-40B4-BE49-F238E27FC236}">
                <a16:creationId xmlns:a16="http://schemas.microsoft.com/office/drawing/2014/main" id="{ED8E3D26-A7D5-C349-956B-1042CFE6DA73}"/>
              </a:ext>
            </a:extLst>
          </p:cNvPr>
          <p:cNvSpPr/>
          <p:nvPr/>
        </p:nvSpPr>
        <p:spPr>
          <a:xfrm>
            <a:off x="10119387" y="2779303"/>
            <a:ext cx="999717" cy="1756121"/>
          </a:xfrm>
          <a:custGeom>
            <a:avLst/>
            <a:gdLst>
              <a:gd name="connsiteX0" fmla="*/ 0 w 932688"/>
              <a:gd name="connsiteY0" fmla="*/ 0 h 932688"/>
              <a:gd name="connsiteX1" fmla="*/ 292608 w 932688"/>
              <a:gd name="connsiteY1" fmla="*/ 749808 h 932688"/>
              <a:gd name="connsiteX2" fmla="*/ 932688 w 932688"/>
              <a:gd name="connsiteY2" fmla="*/ 932688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688" h="932688">
                <a:moveTo>
                  <a:pt x="0" y="0"/>
                </a:moveTo>
                <a:cubicBezTo>
                  <a:pt x="68580" y="297180"/>
                  <a:pt x="137160" y="594360"/>
                  <a:pt x="292608" y="749808"/>
                </a:cubicBezTo>
                <a:cubicBezTo>
                  <a:pt x="448056" y="905256"/>
                  <a:pt x="690372" y="918972"/>
                  <a:pt x="932688" y="932688"/>
                </a:cubicBezTo>
              </a:path>
            </a:pathLst>
          </a:custGeom>
          <a:noFill/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>
            <a:extLst>
              <a:ext uri="{FF2B5EF4-FFF2-40B4-BE49-F238E27FC236}">
                <a16:creationId xmlns:a16="http://schemas.microsoft.com/office/drawing/2014/main" id="{FCB92D2D-A3D1-E546-9D66-FA4E56A027D2}"/>
              </a:ext>
            </a:extLst>
          </p:cNvPr>
          <p:cNvSpPr/>
          <p:nvPr/>
        </p:nvSpPr>
        <p:spPr>
          <a:xfrm>
            <a:off x="9930384" y="2304288"/>
            <a:ext cx="585216" cy="658368"/>
          </a:xfrm>
          <a:custGeom>
            <a:avLst/>
            <a:gdLst>
              <a:gd name="connsiteX0" fmla="*/ 0 w 585216"/>
              <a:gd name="connsiteY0" fmla="*/ 0 h 658368"/>
              <a:gd name="connsiteX1" fmla="*/ 237744 w 585216"/>
              <a:gd name="connsiteY1" fmla="*/ 420624 h 658368"/>
              <a:gd name="connsiteX2" fmla="*/ 585216 w 585216"/>
              <a:gd name="connsiteY2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216" h="658368">
                <a:moveTo>
                  <a:pt x="0" y="0"/>
                </a:moveTo>
                <a:cubicBezTo>
                  <a:pt x="70104" y="155448"/>
                  <a:pt x="140208" y="310896"/>
                  <a:pt x="237744" y="420624"/>
                </a:cubicBezTo>
                <a:cubicBezTo>
                  <a:pt x="335280" y="530352"/>
                  <a:pt x="460248" y="594360"/>
                  <a:pt x="585216" y="658368"/>
                </a:cubicBezTo>
              </a:path>
            </a:pathLst>
          </a:custGeom>
          <a:noFill/>
          <a:ln w="44450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7180023-4E29-8D4F-94A0-EC4A27DB6B17}"/>
              </a:ext>
            </a:extLst>
          </p:cNvPr>
          <p:cNvSpPr txBox="1"/>
          <p:nvPr/>
        </p:nvSpPr>
        <p:spPr>
          <a:xfrm>
            <a:off x="7850139" y="1983630"/>
            <a:ext cx="2589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Long-lived </a:t>
            </a:r>
          </a:p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sessions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3DB6076-4296-C641-85A1-0F7AAD119979}"/>
              </a:ext>
            </a:extLst>
          </p:cNvPr>
          <p:cNvSpPr txBox="1"/>
          <p:nvPr/>
        </p:nvSpPr>
        <p:spPr>
          <a:xfrm>
            <a:off x="5385556" y="274074"/>
            <a:ext cx="1792414" cy="954107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Control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E75AB5D-E8F7-AB47-8B2D-865A647D1FEB}"/>
              </a:ext>
            </a:extLst>
          </p:cNvPr>
          <p:cNvCxnSpPr>
            <a:cxnSpLocks/>
          </p:cNvCxnSpPr>
          <p:nvPr/>
        </p:nvCxnSpPr>
        <p:spPr>
          <a:xfrm flipH="1">
            <a:off x="4940165" y="780862"/>
            <a:ext cx="41138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BB0D2716-807D-C645-B3B6-23E76332DE32}"/>
              </a:ext>
            </a:extLst>
          </p:cNvPr>
          <p:cNvCxnSpPr>
            <a:cxnSpLocks/>
          </p:cNvCxnSpPr>
          <p:nvPr/>
        </p:nvCxnSpPr>
        <p:spPr>
          <a:xfrm flipH="1">
            <a:off x="6335327" y="1194614"/>
            <a:ext cx="1288" cy="6422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8CAC076-B0FD-8549-BD55-3C373B9CABAB}"/>
              </a:ext>
            </a:extLst>
          </p:cNvPr>
          <p:cNvCxnSpPr>
            <a:cxnSpLocks/>
          </p:cNvCxnSpPr>
          <p:nvPr/>
        </p:nvCxnSpPr>
        <p:spPr>
          <a:xfrm>
            <a:off x="5665798" y="3319812"/>
            <a:ext cx="0" cy="56023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4EB739EA-A70B-154A-BE17-6735F396100A}"/>
              </a:ext>
            </a:extLst>
          </p:cNvPr>
          <p:cNvSpPr/>
          <p:nvPr/>
        </p:nvSpPr>
        <p:spPr>
          <a:xfrm>
            <a:off x="1112964" y="5785230"/>
            <a:ext cx="6267760" cy="9328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三角形 93">
            <a:extLst>
              <a:ext uri="{FF2B5EF4-FFF2-40B4-BE49-F238E27FC236}">
                <a16:creationId xmlns:a16="http://schemas.microsoft.com/office/drawing/2014/main" id="{AA56A6D5-8D31-3640-92F4-B411E9199E7C}"/>
              </a:ext>
            </a:extLst>
          </p:cNvPr>
          <p:cNvSpPr/>
          <p:nvPr/>
        </p:nvSpPr>
        <p:spPr>
          <a:xfrm>
            <a:off x="2302843" y="5972283"/>
            <a:ext cx="422173" cy="36762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B0B9D23-1157-D248-A32F-5DD9FF0C913D}"/>
              </a:ext>
            </a:extLst>
          </p:cNvPr>
          <p:cNvSpPr/>
          <p:nvPr/>
        </p:nvSpPr>
        <p:spPr>
          <a:xfrm>
            <a:off x="3611126" y="6350539"/>
            <a:ext cx="313522" cy="296652"/>
          </a:xfrm>
          <a:prstGeom prst="ellipse">
            <a:avLst/>
          </a:prstGeom>
          <a:solidFill>
            <a:srgbClr val="241EFF"/>
          </a:solidFill>
          <a:ln>
            <a:solidFill>
              <a:srgbClr val="241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D49C7067-6E79-E042-9E96-E8AF052D45C6}"/>
              </a:ext>
            </a:extLst>
          </p:cNvPr>
          <p:cNvSpPr/>
          <p:nvPr/>
        </p:nvSpPr>
        <p:spPr>
          <a:xfrm>
            <a:off x="4431920" y="6281648"/>
            <a:ext cx="313522" cy="296652"/>
          </a:xfrm>
          <a:prstGeom prst="ellipse">
            <a:avLst/>
          </a:prstGeom>
          <a:solidFill>
            <a:srgbClr val="241EFF"/>
          </a:solidFill>
          <a:ln>
            <a:solidFill>
              <a:srgbClr val="241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E592818-C60C-1347-AF23-65D0BD8AA829}"/>
              </a:ext>
            </a:extLst>
          </p:cNvPr>
          <p:cNvSpPr/>
          <p:nvPr/>
        </p:nvSpPr>
        <p:spPr>
          <a:xfrm>
            <a:off x="5033147" y="6069997"/>
            <a:ext cx="313522" cy="296652"/>
          </a:xfrm>
          <a:prstGeom prst="ellipse">
            <a:avLst/>
          </a:prstGeom>
          <a:solidFill>
            <a:srgbClr val="241EFF"/>
          </a:solidFill>
          <a:ln>
            <a:solidFill>
              <a:srgbClr val="241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3B2DABC-D074-AA43-A3BA-576DABB22B60}"/>
              </a:ext>
            </a:extLst>
          </p:cNvPr>
          <p:cNvSpPr txBox="1"/>
          <p:nvPr/>
        </p:nvSpPr>
        <p:spPr>
          <a:xfrm>
            <a:off x="5346669" y="5948431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1FAA90-D6B5-014C-A814-18808F791717}"/>
              </a:ext>
            </a:extLst>
          </p:cNvPr>
          <p:cNvSpPr txBox="1"/>
          <p:nvPr/>
        </p:nvSpPr>
        <p:spPr>
          <a:xfrm>
            <a:off x="2646135" y="5808387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下箭头 106">
            <a:extLst>
              <a:ext uri="{FF2B5EF4-FFF2-40B4-BE49-F238E27FC236}">
                <a16:creationId xmlns:a16="http://schemas.microsoft.com/office/drawing/2014/main" id="{14A2A9F6-7D95-C44E-9718-BAEB4D748324}"/>
              </a:ext>
            </a:extLst>
          </p:cNvPr>
          <p:cNvSpPr/>
          <p:nvPr/>
        </p:nvSpPr>
        <p:spPr>
          <a:xfrm>
            <a:off x="2391031" y="4879130"/>
            <a:ext cx="245795" cy="954107"/>
          </a:xfrm>
          <a:prstGeom prst="downArrow">
            <a:avLst>
              <a:gd name="adj1" fmla="val 50000"/>
              <a:gd name="adj2" fmla="val 79967"/>
            </a:avLst>
          </a:prstGeom>
          <a:solidFill>
            <a:srgbClr val="FEFF4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0" name="下箭头 109">
            <a:extLst>
              <a:ext uri="{FF2B5EF4-FFF2-40B4-BE49-F238E27FC236}">
                <a16:creationId xmlns:a16="http://schemas.microsoft.com/office/drawing/2014/main" id="{F009013D-BDE7-3E40-B9B3-1F5551C817C1}"/>
              </a:ext>
            </a:extLst>
          </p:cNvPr>
          <p:cNvSpPr/>
          <p:nvPr/>
        </p:nvSpPr>
        <p:spPr>
          <a:xfrm>
            <a:off x="5615539" y="4883447"/>
            <a:ext cx="245795" cy="954107"/>
          </a:xfrm>
          <a:prstGeom prst="downArrow">
            <a:avLst>
              <a:gd name="adj1" fmla="val 50000"/>
              <a:gd name="adj2" fmla="val 79967"/>
            </a:avLst>
          </a:prstGeom>
          <a:solidFill>
            <a:srgbClr val="FEFF4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1" name="下箭头 110">
            <a:extLst>
              <a:ext uri="{FF2B5EF4-FFF2-40B4-BE49-F238E27FC236}">
                <a16:creationId xmlns:a16="http://schemas.microsoft.com/office/drawing/2014/main" id="{4FBCDB38-F03D-0D47-95F9-C30C57776ECE}"/>
              </a:ext>
            </a:extLst>
          </p:cNvPr>
          <p:cNvSpPr/>
          <p:nvPr/>
        </p:nvSpPr>
        <p:spPr>
          <a:xfrm>
            <a:off x="2302843" y="2362547"/>
            <a:ext cx="343292" cy="463491"/>
          </a:xfrm>
          <a:prstGeom prst="downArrow">
            <a:avLst>
              <a:gd name="adj1" fmla="val 50000"/>
              <a:gd name="adj2" fmla="val 79967"/>
            </a:avLst>
          </a:prstGeom>
          <a:solidFill>
            <a:srgbClr val="FEFF4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2" name="下箭头 111">
            <a:extLst>
              <a:ext uri="{FF2B5EF4-FFF2-40B4-BE49-F238E27FC236}">
                <a16:creationId xmlns:a16="http://schemas.microsoft.com/office/drawing/2014/main" id="{4E95B785-871E-7448-B2F9-0AAF07E7E57D}"/>
              </a:ext>
            </a:extLst>
          </p:cNvPr>
          <p:cNvSpPr/>
          <p:nvPr/>
        </p:nvSpPr>
        <p:spPr>
          <a:xfrm>
            <a:off x="6096000" y="2376694"/>
            <a:ext cx="343292" cy="463491"/>
          </a:xfrm>
          <a:prstGeom prst="downArrow">
            <a:avLst>
              <a:gd name="adj1" fmla="val 50000"/>
              <a:gd name="adj2" fmla="val 79967"/>
            </a:avLst>
          </a:prstGeom>
          <a:solidFill>
            <a:srgbClr val="FEFF4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53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29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234</cp:revision>
  <dcterms:created xsi:type="dcterms:W3CDTF">2020-08-30T03:45:04Z</dcterms:created>
  <dcterms:modified xsi:type="dcterms:W3CDTF">2021-01-21T17:06:26Z</dcterms:modified>
</cp:coreProperties>
</file>