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393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6"/>
  </p:normalViewPr>
  <p:slideViewPr>
    <p:cSldViewPr snapToGrid="0" snapToObjects="1">
      <p:cViewPr varScale="1">
        <p:scale>
          <a:sx n="84" d="100"/>
          <a:sy n="84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D9881-FF15-D145-896A-78E78095E27C}" type="datetimeFigureOut">
              <a:rPr kumimoji="1" lang="zh-CN" altLang="en-US" smtClean="0"/>
              <a:t>2021/1/26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90613" y="1143000"/>
            <a:ext cx="467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CE982-E2DF-D94F-9436-D7896EDC9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3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CE982-E2DF-D94F-9436-D7896EDC9CD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21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502" y="1122363"/>
            <a:ext cx="883435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602038"/>
            <a:ext cx="77950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2021/1/26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56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2021/1/26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17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1" y="365125"/>
            <a:ext cx="224106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365125"/>
            <a:ext cx="659329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2021/1/26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91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2021/1/26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11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1" y="1709740"/>
            <a:ext cx="89642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1" y="4589465"/>
            <a:ext cx="89642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2021/1/26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82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4" y="1825625"/>
            <a:ext cx="441717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0" y="1825625"/>
            <a:ext cx="441717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2021/1/26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12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365127"/>
            <a:ext cx="896427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99" y="1681163"/>
            <a:ext cx="43968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99" y="2505075"/>
            <a:ext cx="439687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1" y="1681163"/>
            <a:ext cx="44185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1" y="2505075"/>
            <a:ext cx="441853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2021/1/26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3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2021/1/26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98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2021/1/26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15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57200"/>
            <a:ext cx="33521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987427"/>
            <a:ext cx="5261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057400"/>
            <a:ext cx="33521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2021/1/26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0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57200"/>
            <a:ext cx="33521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987427"/>
            <a:ext cx="5261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057400"/>
            <a:ext cx="33521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2021/1/26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53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365127"/>
            <a:ext cx="8964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1825625"/>
            <a:ext cx="89642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4" y="6356352"/>
            <a:ext cx="2338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9C51-F9B6-2F46-BC9F-7FA10DA250B9}" type="datetimeFigureOut">
              <a:rPr kumimoji="1" lang="zh-CN" altLang="en-US" smtClean="0"/>
              <a:t>2021/1/26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6356352"/>
            <a:ext cx="350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2" y="6356352"/>
            <a:ext cx="2338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16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DC8911AE-2E5D-DF46-BB1E-C48F4C3A5E12}"/>
              </a:ext>
            </a:extLst>
          </p:cNvPr>
          <p:cNvCxnSpPr>
            <a:cxnSpLocks/>
          </p:cNvCxnSpPr>
          <p:nvPr/>
        </p:nvCxnSpPr>
        <p:spPr>
          <a:xfrm>
            <a:off x="4016955" y="1315452"/>
            <a:ext cx="2997256" cy="4471254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FE615D6D-3E3B-3149-8840-176B2EA3C8D8}"/>
              </a:ext>
            </a:extLst>
          </p:cNvPr>
          <p:cNvCxnSpPr>
            <a:cxnSpLocks/>
          </p:cNvCxnSpPr>
          <p:nvPr/>
        </p:nvCxnSpPr>
        <p:spPr>
          <a:xfrm flipH="1">
            <a:off x="3978744" y="1222850"/>
            <a:ext cx="2970895" cy="430012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DD499EE0-7557-104A-B126-6563DEE74227}"/>
              </a:ext>
            </a:extLst>
          </p:cNvPr>
          <p:cNvCxnSpPr>
            <a:cxnSpLocks/>
          </p:cNvCxnSpPr>
          <p:nvPr/>
        </p:nvCxnSpPr>
        <p:spPr>
          <a:xfrm flipV="1">
            <a:off x="7558645" y="3814607"/>
            <a:ext cx="1239656" cy="2031535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B4FF7DD9-94F8-9C42-9EF9-03353318A60B}"/>
              </a:ext>
            </a:extLst>
          </p:cNvPr>
          <p:cNvCxnSpPr>
            <a:cxnSpLocks/>
          </p:cNvCxnSpPr>
          <p:nvPr/>
        </p:nvCxnSpPr>
        <p:spPr>
          <a:xfrm>
            <a:off x="4110841" y="717245"/>
            <a:ext cx="2796357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92899C4-8BAF-3944-97E2-B499E25DD58C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3910782" y="6061193"/>
            <a:ext cx="2979176" cy="4352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80D1404-27F7-174B-B1B8-BDBC29E007DC}"/>
              </a:ext>
            </a:extLst>
          </p:cNvPr>
          <p:cNvCxnSpPr>
            <a:cxnSpLocks/>
          </p:cNvCxnSpPr>
          <p:nvPr/>
        </p:nvCxnSpPr>
        <p:spPr>
          <a:xfrm>
            <a:off x="7501473" y="1124335"/>
            <a:ext cx="1094499" cy="1678322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AFA5B701-CE1C-CD47-8E42-AF1143B86E87}"/>
              </a:ext>
            </a:extLst>
          </p:cNvPr>
          <p:cNvCxnSpPr>
            <a:cxnSpLocks/>
          </p:cNvCxnSpPr>
          <p:nvPr/>
        </p:nvCxnSpPr>
        <p:spPr>
          <a:xfrm flipV="1">
            <a:off x="2024523" y="1222850"/>
            <a:ext cx="1465200" cy="212846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158E9CED-61EA-A94B-B240-D56D856EAD88}"/>
              </a:ext>
            </a:extLst>
          </p:cNvPr>
          <p:cNvCxnSpPr>
            <a:cxnSpLocks/>
          </p:cNvCxnSpPr>
          <p:nvPr/>
        </p:nvCxnSpPr>
        <p:spPr>
          <a:xfrm flipH="1" flipV="1">
            <a:off x="2023887" y="3814607"/>
            <a:ext cx="1424596" cy="2031535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图片 171">
            <a:extLst>
              <a:ext uri="{FF2B5EF4-FFF2-40B4-BE49-F238E27FC236}">
                <a16:creationId xmlns:a16="http://schemas.microsoft.com/office/drawing/2014/main" id="{354420F9-694C-C041-80EC-1A1F1089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18" y="-34422"/>
            <a:ext cx="839103" cy="1506572"/>
          </a:xfrm>
          <a:prstGeom prst="rect">
            <a:avLst/>
          </a:prstGeom>
        </p:spPr>
      </p:pic>
      <p:pic>
        <p:nvPicPr>
          <p:cNvPr id="173" name="图片 172">
            <a:extLst>
              <a:ext uri="{FF2B5EF4-FFF2-40B4-BE49-F238E27FC236}">
                <a16:creationId xmlns:a16="http://schemas.microsoft.com/office/drawing/2014/main" id="{A12BE983-41F0-6242-8077-D03B2618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14" y="2777273"/>
            <a:ext cx="839103" cy="1506572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1846CCFB-93EB-374A-AAEF-7D24CC5E2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546" y="5336732"/>
            <a:ext cx="839103" cy="1506572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C9ED1454-7E81-D94E-801E-7E550755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958" y="5351428"/>
            <a:ext cx="839103" cy="1506572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id="{44474668-2FC3-C049-AE2A-3D366276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39" y="-118767"/>
            <a:ext cx="839103" cy="1506572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345D5B98-A600-D349-836A-BE1B03365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829" y="2525274"/>
            <a:ext cx="839103" cy="1506572"/>
          </a:xfrm>
          <a:prstGeom prst="rect">
            <a:avLst/>
          </a:prstGeom>
        </p:spPr>
      </p:pic>
      <p:sp>
        <p:nvSpPr>
          <p:cNvPr id="194" name="文本框 193">
            <a:extLst>
              <a:ext uri="{FF2B5EF4-FFF2-40B4-BE49-F238E27FC236}">
                <a16:creationId xmlns:a16="http://schemas.microsoft.com/office/drawing/2014/main" id="{A363712B-7AE9-E745-B989-90AE46B2D8D0}"/>
              </a:ext>
            </a:extLst>
          </p:cNvPr>
          <p:cNvSpPr txBox="1"/>
          <p:nvPr/>
        </p:nvSpPr>
        <p:spPr>
          <a:xfrm>
            <a:off x="2133344" y="645016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AC0369A-94DE-F340-AE3D-936E83056412}"/>
              </a:ext>
            </a:extLst>
          </p:cNvPr>
          <p:cNvSpPr txBox="1"/>
          <p:nvPr/>
        </p:nvSpPr>
        <p:spPr>
          <a:xfrm>
            <a:off x="7608053" y="645016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C389DF9-8C7E-9344-A160-564BAC601464}"/>
              </a:ext>
            </a:extLst>
          </p:cNvPr>
          <p:cNvSpPr txBox="1"/>
          <p:nvPr/>
        </p:nvSpPr>
        <p:spPr>
          <a:xfrm>
            <a:off x="9367355" y="2955394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E6937D62-6BEA-F04D-AD3F-EDDE98792F4E}"/>
              </a:ext>
            </a:extLst>
          </p:cNvPr>
          <p:cNvSpPr txBox="1"/>
          <p:nvPr/>
        </p:nvSpPr>
        <p:spPr>
          <a:xfrm>
            <a:off x="7828302" y="5786706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3261493-C3CE-0146-BAE2-67AF27CC55BB}"/>
              </a:ext>
            </a:extLst>
          </p:cNvPr>
          <p:cNvSpPr txBox="1"/>
          <p:nvPr/>
        </p:nvSpPr>
        <p:spPr>
          <a:xfrm>
            <a:off x="2203703" y="5786706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8C493115-056D-6246-903B-BA1BA8415F1F}"/>
              </a:ext>
            </a:extLst>
          </p:cNvPr>
          <p:cNvSpPr txBox="1"/>
          <p:nvPr/>
        </p:nvSpPr>
        <p:spPr>
          <a:xfrm>
            <a:off x="23222" y="307113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4270DCA-38ED-5848-9077-B6676E56B82D}"/>
              </a:ext>
            </a:extLst>
          </p:cNvPr>
          <p:cNvSpPr txBox="1"/>
          <p:nvPr/>
        </p:nvSpPr>
        <p:spPr>
          <a:xfrm>
            <a:off x="4873818" y="70420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943C118-85D2-EC43-8BC7-BE46F52958DD}"/>
              </a:ext>
            </a:extLst>
          </p:cNvPr>
          <p:cNvSpPr txBox="1"/>
          <p:nvPr/>
        </p:nvSpPr>
        <p:spPr>
          <a:xfrm>
            <a:off x="8178473" y="181912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0.002%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57A8712-379A-6344-AA8B-BFD11616303A}"/>
              </a:ext>
            </a:extLst>
          </p:cNvPr>
          <p:cNvSpPr txBox="1"/>
          <p:nvPr/>
        </p:nvSpPr>
        <p:spPr>
          <a:xfrm>
            <a:off x="8202078" y="450720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554BD97-5206-C64B-ABFF-021D0FECE80B}"/>
              </a:ext>
            </a:extLst>
          </p:cNvPr>
          <p:cNvSpPr txBox="1"/>
          <p:nvPr/>
        </p:nvSpPr>
        <p:spPr>
          <a:xfrm>
            <a:off x="3539608" y="246340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1DAD35-3B86-F54A-8EF1-89B3907E0012}"/>
              </a:ext>
            </a:extLst>
          </p:cNvPr>
          <p:cNvSpPr txBox="1"/>
          <p:nvPr/>
        </p:nvSpPr>
        <p:spPr>
          <a:xfrm>
            <a:off x="5110828" y="609001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A81086-90AE-6C47-99C4-6412D0468851}"/>
              </a:ext>
            </a:extLst>
          </p:cNvPr>
          <p:cNvSpPr txBox="1"/>
          <p:nvPr/>
        </p:nvSpPr>
        <p:spPr>
          <a:xfrm>
            <a:off x="1299403" y="455027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8528694-BCE7-A241-AD46-5FED31C40CA9}"/>
              </a:ext>
            </a:extLst>
          </p:cNvPr>
          <p:cNvSpPr txBox="1"/>
          <p:nvPr/>
        </p:nvSpPr>
        <p:spPr>
          <a:xfrm>
            <a:off x="1404606" y="1820059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480A865-14F5-7849-A7A2-AEF88CE25A58}"/>
              </a:ext>
            </a:extLst>
          </p:cNvPr>
          <p:cNvSpPr txBox="1"/>
          <p:nvPr/>
        </p:nvSpPr>
        <p:spPr>
          <a:xfrm>
            <a:off x="6072591" y="246340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0.01%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DE5F2E-7C71-3D40-8B05-BDF3381BC8E9}"/>
              </a:ext>
            </a:extLst>
          </p:cNvPr>
          <p:cNvSpPr txBox="1"/>
          <p:nvPr/>
        </p:nvSpPr>
        <p:spPr>
          <a:xfrm>
            <a:off x="5238333" y="626426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8FCBB3A-8A28-9448-AC74-CF337531A588}"/>
              </a:ext>
            </a:extLst>
          </p:cNvPr>
          <p:cNvSpPr txBox="1"/>
          <p:nvPr/>
        </p:nvSpPr>
        <p:spPr>
          <a:xfrm>
            <a:off x="2959336" y="4550276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2D78A85-6F58-DE48-96D1-65A22394F015}"/>
              </a:ext>
            </a:extLst>
          </p:cNvPr>
          <p:cNvSpPr txBox="1"/>
          <p:nvPr/>
        </p:nvSpPr>
        <p:spPr>
          <a:xfrm>
            <a:off x="7344551" y="4553480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3FC396-B1BE-A24C-8409-C2E4D84F0ADD}"/>
              </a:ext>
            </a:extLst>
          </p:cNvPr>
          <p:cNvSpPr txBox="1"/>
          <p:nvPr/>
        </p:nvSpPr>
        <p:spPr>
          <a:xfrm>
            <a:off x="5201073" y="5522977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DCE8E08-A474-F04C-81E9-4D1BECAE8BB4}"/>
              </a:ext>
            </a:extLst>
          </p:cNvPr>
          <p:cNvSpPr txBox="1"/>
          <p:nvPr/>
        </p:nvSpPr>
        <p:spPr>
          <a:xfrm>
            <a:off x="7258103" y="1772065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D69E83-9116-E247-9D01-88062F6ECB1B}"/>
              </a:ext>
            </a:extLst>
          </p:cNvPr>
          <p:cNvSpPr txBox="1"/>
          <p:nvPr/>
        </p:nvSpPr>
        <p:spPr>
          <a:xfrm>
            <a:off x="2897061" y="1823257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EE95169-279C-8046-8A22-F1B0827D4C7C}"/>
              </a:ext>
            </a:extLst>
          </p:cNvPr>
          <p:cNvSpPr txBox="1"/>
          <p:nvPr/>
        </p:nvSpPr>
        <p:spPr>
          <a:xfrm>
            <a:off x="5556820" y="1817071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L7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4F1945A-0630-0D45-99FA-CD2429D6963C}"/>
              </a:ext>
            </a:extLst>
          </p:cNvPr>
          <p:cNvSpPr txBox="1"/>
          <p:nvPr/>
        </p:nvSpPr>
        <p:spPr>
          <a:xfrm>
            <a:off x="4629659" y="1819345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L8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3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1424</TotalTime>
  <Words>31</Words>
  <Application>Microsoft Macintosh PowerPoint</Application>
  <PresentationFormat>自定义</PresentationFormat>
  <Paragraphs>23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130</cp:revision>
  <dcterms:created xsi:type="dcterms:W3CDTF">2020-06-28T01:41:31Z</dcterms:created>
  <dcterms:modified xsi:type="dcterms:W3CDTF">2021-01-26T06:41:51Z</dcterms:modified>
</cp:coreProperties>
</file>