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4319588" cy="3546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4FF"/>
    <a:srgbClr val="42F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3"/>
  </p:normalViewPr>
  <p:slideViewPr>
    <p:cSldViewPr snapToGrid="0" snapToObjects="1">
      <p:cViewPr varScale="1">
        <p:scale>
          <a:sx n="174" d="100"/>
          <a:sy n="174" d="100"/>
        </p:scale>
        <p:origin x="1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0407"/>
            <a:ext cx="3671650" cy="1234699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62720"/>
            <a:ext cx="3239691" cy="85624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00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58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88817"/>
            <a:ext cx="931411" cy="3005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88817"/>
            <a:ext cx="2740239" cy="30054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67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359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84157"/>
            <a:ext cx="3725645" cy="1475235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373348"/>
            <a:ext cx="3725645" cy="775791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85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22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88818"/>
            <a:ext cx="3725645" cy="68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69379"/>
            <a:ext cx="1827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295448"/>
            <a:ext cx="1827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69379"/>
            <a:ext cx="1836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295448"/>
            <a:ext cx="1836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5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57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99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0627"/>
            <a:ext cx="2186791" cy="2520296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76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0627"/>
            <a:ext cx="2186791" cy="2520296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22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88818"/>
            <a:ext cx="3725645" cy="685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44085"/>
            <a:ext cx="3725645" cy="22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AB4C-991F-B74B-AAA3-F9EB6CA7F48D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287058"/>
            <a:ext cx="1457861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55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形状 17">
            <a:extLst>
              <a:ext uri="{FF2B5EF4-FFF2-40B4-BE49-F238E27FC236}">
                <a16:creationId xmlns:a16="http://schemas.microsoft.com/office/drawing/2014/main" id="{A4B1B3BD-8492-1543-A515-138138E9462B}"/>
              </a:ext>
            </a:extLst>
          </p:cNvPr>
          <p:cNvSpPr/>
          <p:nvPr/>
        </p:nvSpPr>
        <p:spPr>
          <a:xfrm>
            <a:off x="505236" y="2383054"/>
            <a:ext cx="3212373" cy="1118228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514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6FA772D-1C1A-304D-A6E7-A8DE3E010097}"/>
              </a:ext>
            </a:extLst>
          </p:cNvPr>
          <p:cNvSpPr/>
          <p:nvPr/>
        </p:nvSpPr>
        <p:spPr>
          <a:xfrm>
            <a:off x="1539432" y="202372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DC2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FA024D54-5010-1E49-92D1-89769A108397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658577" y="868676"/>
            <a:ext cx="1062555" cy="7195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82BB84E-7539-4A49-BADB-03C5BD0C4537}"/>
              </a:ext>
            </a:extLst>
          </p:cNvPr>
          <p:cNvCxnSpPr>
            <a:cxnSpLocks/>
          </p:cNvCxnSpPr>
          <p:nvPr/>
        </p:nvCxnSpPr>
        <p:spPr>
          <a:xfrm>
            <a:off x="872735" y="2177589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878B77D2-4817-5349-BA99-56C91556D50C}"/>
              </a:ext>
            </a:extLst>
          </p:cNvPr>
          <p:cNvCxnSpPr>
            <a:cxnSpLocks/>
          </p:cNvCxnSpPr>
          <p:nvPr/>
        </p:nvCxnSpPr>
        <p:spPr>
          <a:xfrm flipV="1">
            <a:off x="2621383" y="2220119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DC7E5C38-58A7-CC46-A91A-86BC79D52A3B}"/>
              </a:ext>
            </a:extLst>
          </p:cNvPr>
          <p:cNvSpPr/>
          <p:nvPr/>
        </p:nvSpPr>
        <p:spPr>
          <a:xfrm>
            <a:off x="59794" y="1554854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DC1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22CA3CB-5387-1747-B1DD-5A68BA6F1C68}"/>
              </a:ext>
            </a:extLst>
          </p:cNvPr>
          <p:cNvSpPr/>
          <p:nvPr/>
        </p:nvSpPr>
        <p:spPr>
          <a:xfrm>
            <a:off x="1596695" y="2627252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DC3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A962F77-5E3C-154B-AF61-DB42CEF61911}"/>
              </a:ext>
            </a:extLst>
          </p:cNvPr>
          <p:cNvSpPr/>
          <p:nvPr/>
        </p:nvSpPr>
        <p:spPr>
          <a:xfrm>
            <a:off x="3040649" y="1518718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DC4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82FE8BAD-222A-9149-900F-7EA7A99B0B47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2181371" y="992595"/>
            <a:ext cx="35686" cy="163465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任意形状 2">
            <a:extLst>
              <a:ext uri="{FF2B5EF4-FFF2-40B4-BE49-F238E27FC236}">
                <a16:creationId xmlns:a16="http://schemas.microsoft.com/office/drawing/2014/main" id="{87CB9DC1-60EE-4B46-9C6A-E4CC6AA246FD}"/>
              </a:ext>
            </a:extLst>
          </p:cNvPr>
          <p:cNvSpPr/>
          <p:nvPr/>
        </p:nvSpPr>
        <p:spPr>
          <a:xfrm>
            <a:off x="621792" y="790042"/>
            <a:ext cx="907085" cy="680313"/>
          </a:xfrm>
          <a:custGeom>
            <a:avLst/>
            <a:gdLst>
              <a:gd name="connsiteX0" fmla="*/ 0 w 907085"/>
              <a:gd name="connsiteY0" fmla="*/ 680313 h 680313"/>
              <a:gd name="connsiteX1" fmla="*/ 907085 w 907085"/>
              <a:gd name="connsiteY1" fmla="*/ 0 h 680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7085" h="680313">
                <a:moveTo>
                  <a:pt x="0" y="680313"/>
                </a:moveTo>
                <a:lnTo>
                  <a:pt x="907085" y="0"/>
                </a:lnTo>
              </a:path>
            </a:pathLst>
          </a:custGeom>
          <a:noFill/>
          <a:ln w="38100">
            <a:solidFill>
              <a:srgbClr val="42FF6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4CA17B-BF68-7640-8A22-BC923FFD5062}"/>
              </a:ext>
            </a:extLst>
          </p:cNvPr>
          <p:cNvSpPr txBox="1"/>
          <p:nvPr/>
        </p:nvSpPr>
        <p:spPr>
          <a:xfrm>
            <a:off x="760452" y="7984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4049C9-0AA9-B045-92A8-E610058EBF1C}"/>
              </a:ext>
            </a:extLst>
          </p:cNvPr>
          <p:cNvSpPr txBox="1"/>
          <p:nvPr/>
        </p:nvSpPr>
        <p:spPr>
          <a:xfrm>
            <a:off x="765244" y="277084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8D578EC-C47E-4446-9A4B-5CC46E7CFCF1}"/>
              </a:ext>
            </a:extLst>
          </p:cNvPr>
          <p:cNvCxnSpPr>
            <a:cxnSpLocks/>
          </p:cNvCxnSpPr>
          <p:nvPr/>
        </p:nvCxnSpPr>
        <p:spPr>
          <a:xfrm>
            <a:off x="2598456" y="868676"/>
            <a:ext cx="1113832" cy="67956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十字形 15">
            <a:extLst>
              <a:ext uri="{FF2B5EF4-FFF2-40B4-BE49-F238E27FC236}">
                <a16:creationId xmlns:a16="http://schemas.microsoft.com/office/drawing/2014/main" id="{F89F05E1-FA9D-C247-8B20-39A8189BEA53}"/>
              </a:ext>
            </a:extLst>
          </p:cNvPr>
          <p:cNvSpPr/>
          <p:nvPr/>
        </p:nvSpPr>
        <p:spPr>
          <a:xfrm rot="20875659">
            <a:off x="2837303" y="867045"/>
            <a:ext cx="534010" cy="557775"/>
          </a:xfrm>
          <a:prstGeom prst="plus">
            <a:avLst>
              <a:gd name="adj" fmla="val 431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42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6</Words>
  <Application>Microsoft Macintosh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41</cp:revision>
  <dcterms:created xsi:type="dcterms:W3CDTF">2020-05-19T01:26:39Z</dcterms:created>
  <dcterms:modified xsi:type="dcterms:W3CDTF">2021-01-24T15:33:02Z</dcterms:modified>
</cp:coreProperties>
</file>