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319588" cy="354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3"/>
  </p:normalViewPr>
  <p:slideViewPr>
    <p:cSldViewPr snapToGrid="0" snapToObjects="1">
      <p:cViewPr varScale="1">
        <p:scale>
          <a:sx n="211" d="100"/>
          <a:sy n="211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0407"/>
            <a:ext cx="3671650" cy="123469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62720"/>
            <a:ext cx="3239691" cy="85624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92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16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88817"/>
            <a:ext cx="931411" cy="3005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88817"/>
            <a:ext cx="2740239" cy="3005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59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2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84157"/>
            <a:ext cx="3725645" cy="147523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373348"/>
            <a:ext cx="3725645" cy="775791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82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0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88818"/>
            <a:ext cx="3725645" cy="68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69379"/>
            <a:ext cx="1827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295448"/>
            <a:ext cx="1827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69379"/>
            <a:ext cx="1836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295448"/>
            <a:ext cx="1836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11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03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0627"/>
            <a:ext cx="2186791" cy="252029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0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0627"/>
            <a:ext cx="2186791" cy="252029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6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88818"/>
            <a:ext cx="3725645" cy="68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44085"/>
            <a:ext cx="3725645" cy="2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AB4C-991F-B74B-AAA3-F9EB6CA7F48D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287058"/>
            <a:ext cx="1457861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36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146FBCB-4251-9742-923F-591B3F873E63}"/>
              </a:ext>
            </a:extLst>
          </p:cNvPr>
          <p:cNvCxnSpPr>
            <a:cxnSpLocks/>
          </p:cNvCxnSpPr>
          <p:nvPr/>
        </p:nvCxnSpPr>
        <p:spPr>
          <a:xfrm>
            <a:off x="2400895" y="902896"/>
            <a:ext cx="1177882" cy="6758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59065DC-324E-524B-B327-F2408565E6A4}"/>
              </a:ext>
            </a:extLst>
          </p:cNvPr>
          <p:cNvSpPr txBox="1"/>
          <p:nvPr/>
        </p:nvSpPr>
        <p:spPr>
          <a:xfrm>
            <a:off x="856296" y="829884"/>
            <a:ext cx="4616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4%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3FEF736-3D09-4045-B069-C6C216FEED3E}"/>
              </a:ext>
            </a:extLst>
          </p:cNvPr>
          <p:cNvCxnSpPr>
            <a:cxnSpLocks/>
          </p:cNvCxnSpPr>
          <p:nvPr/>
        </p:nvCxnSpPr>
        <p:spPr>
          <a:xfrm flipV="1">
            <a:off x="779352" y="902893"/>
            <a:ext cx="1007941" cy="7090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CEA0BC7-07E6-0E49-B7A0-58945235F1D1}"/>
              </a:ext>
            </a:extLst>
          </p:cNvPr>
          <p:cNvCxnSpPr>
            <a:cxnSpLocks/>
          </p:cNvCxnSpPr>
          <p:nvPr/>
        </p:nvCxnSpPr>
        <p:spPr>
          <a:xfrm>
            <a:off x="779352" y="2172590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089C59-291B-754C-8099-3BD665E1BF1D}"/>
              </a:ext>
            </a:extLst>
          </p:cNvPr>
          <p:cNvCxnSpPr>
            <a:cxnSpLocks/>
          </p:cNvCxnSpPr>
          <p:nvPr/>
        </p:nvCxnSpPr>
        <p:spPr>
          <a:xfrm flipV="1">
            <a:off x="2527983" y="2215120"/>
            <a:ext cx="941304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3C561-3B70-5344-86D8-45B52B350348}"/>
              </a:ext>
            </a:extLst>
          </p:cNvPr>
          <p:cNvSpPr txBox="1"/>
          <p:nvPr/>
        </p:nvSpPr>
        <p:spPr>
          <a:xfrm>
            <a:off x="810923" y="2531925"/>
            <a:ext cx="6924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0.1%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8B6399-1535-BC42-9C6D-57C4E76E4492}"/>
              </a:ext>
            </a:extLst>
          </p:cNvPr>
          <p:cNvSpPr txBox="1"/>
          <p:nvPr/>
        </p:nvSpPr>
        <p:spPr>
          <a:xfrm>
            <a:off x="2765118" y="748311"/>
            <a:ext cx="115416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0.0001%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CD0D49-61FA-6B4B-9153-CDC09AB7B775}"/>
              </a:ext>
            </a:extLst>
          </p:cNvPr>
          <p:cNvSpPr txBox="1"/>
          <p:nvPr/>
        </p:nvSpPr>
        <p:spPr>
          <a:xfrm>
            <a:off x="3001696" y="2576724"/>
            <a:ext cx="115416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0.0001%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C86A84-D383-5841-AE64-AEF98AFD744E}"/>
              </a:ext>
            </a:extLst>
          </p:cNvPr>
          <p:cNvSpPr txBox="1"/>
          <p:nvPr/>
        </p:nvSpPr>
        <p:spPr>
          <a:xfrm>
            <a:off x="1157171" y="1232431"/>
            <a:ext cx="10098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E6456A-4958-E74B-85D8-3124486C9E9F}"/>
              </a:ext>
            </a:extLst>
          </p:cNvPr>
          <p:cNvSpPr txBox="1"/>
          <p:nvPr/>
        </p:nvSpPr>
        <p:spPr>
          <a:xfrm>
            <a:off x="1133339" y="2023784"/>
            <a:ext cx="10098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91B424-BE8A-8D49-B3D4-C06E5D4582A9}"/>
              </a:ext>
            </a:extLst>
          </p:cNvPr>
          <p:cNvSpPr txBox="1"/>
          <p:nvPr/>
        </p:nvSpPr>
        <p:spPr>
          <a:xfrm>
            <a:off x="2269664" y="1239420"/>
            <a:ext cx="10098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AB7FC4-97B1-284E-904B-151DE210E3EE}"/>
              </a:ext>
            </a:extLst>
          </p:cNvPr>
          <p:cNvSpPr txBox="1"/>
          <p:nvPr/>
        </p:nvSpPr>
        <p:spPr>
          <a:xfrm>
            <a:off x="2213611" y="2032323"/>
            <a:ext cx="10098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9D9D6D9-E36C-8047-8D69-2C772A674AB8}"/>
              </a:ext>
            </a:extLst>
          </p:cNvPr>
          <p:cNvSpPr/>
          <p:nvPr/>
        </p:nvSpPr>
        <p:spPr>
          <a:xfrm>
            <a:off x="1561917" y="202372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203D752-324F-954C-8A1A-310FE1449670}"/>
              </a:ext>
            </a:extLst>
          </p:cNvPr>
          <p:cNvSpPr/>
          <p:nvPr/>
        </p:nvSpPr>
        <p:spPr>
          <a:xfrm>
            <a:off x="58440" y="1487470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7D313F8-BB5E-6F4D-A633-953DF4737E5B}"/>
              </a:ext>
            </a:extLst>
          </p:cNvPr>
          <p:cNvSpPr/>
          <p:nvPr/>
        </p:nvSpPr>
        <p:spPr>
          <a:xfrm>
            <a:off x="1620023" y="2456761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C943605-0CEF-5C44-B91A-20B5AFDF82C0}"/>
              </a:ext>
            </a:extLst>
          </p:cNvPr>
          <p:cNvSpPr/>
          <p:nvPr/>
        </p:nvSpPr>
        <p:spPr>
          <a:xfrm>
            <a:off x="3063051" y="1517760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2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16</Words>
  <Application>Microsoft Macintosh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30</cp:revision>
  <dcterms:created xsi:type="dcterms:W3CDTF">2020-05-19T01:26:39Z</dcterms:created>
  <dcterms:modified xsi:type="dcterms:W3CDTF">2021-01-20T09:52:25Z</dcterms:modified>
</cp:coreProperties>
</file>