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1F0FF"/>
    <a:srgbClr val="FEFF4F"/>
    <a:srgbClr val="241EFF"/>
    <a:srgbClr val="1FFF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04"/>
    <p:restoredTop sz="94602"/>
  </p:normalViewPr>
  <p:slideViewPr>
    <p:cSldViewPr snapToGrid="0" snapToObjects="1">
      <p:cViewPr varScale="1">
        <p:scale>
          <a:sx n="84" d="100"/>
          <a:sy n="84" d="100"/>
        </p:scale>
        <p:origin x="88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3458A2-45EA-CA43-91FA-CFC3EC61EA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5850124-0C84-8849-865C-BE84D9D103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3" indent="0" algn="ctr">
              <a:buNone/>
              <a:defRPr sz="2000"/>
            </a:lvl2pPr>
            <a:lvl3pPr marL="914404" indent="0" algn="ctr">
              <a:buNone/>
              <a:defRPr sz="1800"/>
            </a:lvl3pPr>
            <a:lvl4pPr marL="1371607" indent="0" algn="ctr">
              <a:buNone/>
              <a:defRPr sz="1600"/>
            </a:lvl4pPr>
            <a:lvl5pPr marL="1828809" indent="0" algn="ctr">
              <a:buNone/>
              <a:defRPr sz="1600"/>
            </a:lvl5pPr>
            <a:lvl6pPr marL="2286012" indent="0" algn="ctr">
              <a:buNone/>
              <a:defRPr sz="1600"/>
            </a:lvl6pPr>
            <a:lvl7pPr marL="2743213" indent="0" algn="ctr">
              <a:buNone/>
              <a:defRPr sz="1600"/>
            </a:lvl7pPr>
            <a:lvl8pPr marL="3200416" indent="0" algn="ctr">
              <a:buNone/>
              <a:defRPr sz="1600"/>
            </a:lvl8pPr>
            <a:lvl9pPr marL="3657618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8151EF-0565-494F-A09E-0CED0ADBD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4D596-06FA-5649-853A-BF390F99EB65}" type="datetimeFigureOut">
              <a:rPr kumimoji="1" lang="zh-CN" altLang="en-US" smtClean="0"/>
              <a:t>2021/1/22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EA52B1-08D7-AA49-BA48-435E93141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1060A5-4288-F941-8D13-6170274F1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A4B4B-4F8D-6442-A2EB-EF616D2E724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21462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5EFEDD-3296-994F-A405-1405A1A6E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1522E96-9249-A348-A8DE-E4658160C5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31C484-E5AA-134E-94CE-5E7E20B28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4D596-06FA-5649-853A-BF390F99EB65}" type="datetimeFigureOut">
              <a:rPr kumimoji="1" lang="zh-CN" altLang="en-US" smtClean="0"/>
              <a:t>2021/1/22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3C0330-9341-5D4E-ABF9-6BF60B990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6D6AFC-1948-9E4E-BA66-7A9DA23D9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A4B4B-4F8D-6442-A2EB-EF616D2E724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0938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5F56A70-6257-4048-A0FC-DAEE2DB2C4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AE34A73-F7E1-FE4E-BE31-E9DE8A0ACC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C8A802-C9A3-EB49-AAC4-80EB48325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4D596-06FA-5649-853A-BF390F99EB65}" type="datetimeFigureOut">
              <a:rPr kumimoji="1" lang="zh-CN" altLang="en-US" smtClean="0"/>
              <a:t>2021/1/22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D9E114-0E40-0A4C-94D7-97825C3EC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C14C5E-3190-314C-8A99-E8E97C595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A4B4B-4F8D-6442-A2EB-EF616D2E724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11169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0ED1D5-6E67-894E-93DF-511E98C62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017F32-1F6A-394A-B322-6BFBA15F9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4288C8-1889-DA44-9237-A4FC4F178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4D596-06FA-5649-853A-BF390F99EB65}" type="datetimeFigureOut">
              <a:rPr kumimoji="1" lang="zh-CN" altLang="en-US" smtClean="0"/>
              <a:t>2021/1/22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50E70B-59A8-ED48-9001-DE2A3BB90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6FE975-A0B7-E44E-9BEB-C5974C9CB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A4B4B-4F8D-6442-A2EB-EF616D2E724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07008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AA06D9-BA3C-854E-A96E-301D10184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64E6492-499E-FB45-84DA-F011AF507D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3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1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1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1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F36181-1B59-9F45-A0B1-188BC9B7F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4D596-06FA-5649-853A-BF390F99EB65}" type="datetimeFigureOut">
              <a:rPr kumimoji="1" lang="zh-CN" altLang="en-US" smtClean="0"/>
              <a:t>2021/1/22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DB9A77-6154-8D4E-8525-5617098CC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D82AD0-A6C5-DC47-B5DF-243FAD2BE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A4B4B-4F8D-6442-A2EB-EF616D2E724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42492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D5D35C-576E-7248-AC8A-3B02F3D7E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72D94D-318D-2047-89CF-73393656AD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6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4CE3A23-604E-3C4C-8B78-32FFFB7243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6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35CC75D-BE70-5043-B62A-D4AE6C097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4D596-06FA-5649-853A-BF390F99EB65}" type="datetimeFigureOut">
              <a:rPr kumimoji="1" lang="zh-CN" altLang="en-US" smtClean="0"/>
              <a:t>2021/1/22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2BE33FF-28E3-6340-A0C4-A6FC2635D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14F6179-0AB3-784D-94A2-B6B7D1295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A4B4B-4F8D-6442-A2EB-EF616D2E724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3714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277DB1-97AB-B94D-A3A4-4CAFD75B4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DD0632-5340-CD4A-A458-0E39CE68D4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0" y="1681164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3" indent="0">
              <a:buNone/>
              <a:defRPr sz="2000" b="1"/>
            </a:lvl2pPr>
            <a:lvl3pPr marL="914404" indent="0">
              <a:buNone/>
              <a:defRPr sz="1800" b="1"/>
            </a:lvl3pPr>
            <a:lvl4pPr marL="1371607" indent="0">
              <a:buNone/>
              <a:defRPr sz="1600" b="1"/>
            </a:lvl4pPr>
            <a:lvl5pPr marL="1828809" indent="0">
              <a:buNone/>
              <a:defRPr sz="1600" b="1"/>
            </a:lvl5pPr>
            <a:lvl6pPr marL="2286012" indent="0">
              <a:buNone/>
              <a:defRPr sz="1600" b="1"/>
            </a:lvl6pPr>
            <a:lvl7pPr marL="2743213" indent="0">
              <a:buNone/>
              <a:defRPr sz="1600" b="1"/>
            </a:lvl7pPr>
            <a:lvl8pPr marL="3200416" indent="0">
              <a:buNone/>
              <a:defRPr sz="1600" b="1"/>
            </a:lvl8pPr>
            <a:lvl9pPr marL="3657618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3BDCE62-791A-0B46-B43D-0761A74AF7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0" y="2505076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D3ADCCF-EA45-B942-8B81-A2E828BACA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4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3" indent="0">
              <a:buNone/>
              <a:defRPr sz="2000" b="1"/>
            </a:lvl2pPr>
            <a:lvl3pPr marL="914404" indent="0">
              <a:buNone/>
              <a:defRPr sz="1800" b="1"/>
            </a:lvl3pPr>
            <a:lvl4pPr marL="1371607" indent="0">
              <a:buNone/>
              <a:defRPr sz="1600" b="1"/>
            </a:lvl4pPr>
            <a:lvl5pPr marL="1828809" indent="0">
              <a:buNone/>
              <a:defRPr sz="1600" b="1"/>
            </a:lvl5pPr>
            <a:lvl6pPr marL="2286012" indent="0">
              <a:buNone/>
              <a:defRPr sz="1600" b="1"/>
            </a:lvl6pPr>
            <a:lvl7pPr marL="2743213" indent="0">
              <a:buNone/>
              <a:defRPr sz="1600" b="1"/>
            </a:lvl7pPr>
            <a:lvl8pPr marL="3200416" indent="0">
              <a:buNone/>
              <a:defRPr sz="1600" b="1"/>
            </a:lvl8pPr>
            <a:lvl9pPr marL="3657618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80F82B0-E0BF-B140-8625-3A934C24A0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6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E85BDCC-5BBC-AE4E-896E-B4878F6B2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4D596-06FA-5649-853A-BF390F99EB65}" type="datetimeFigureOut">
              <a:rPr kumimoji="1" lang="zh-CN" altLang="en-US" smtClean="0"/>
              <a:t>2021/1/22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3173BC8-E699-1944-8DD8-EF82B5B34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2178BD6-DA46-D243-842B-B15A6544B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A4B4B-4F8D-6442-A2EB-EF616D2E724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72650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429623-B21F-4A43-A4CD-67A8A4113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62C0B11-96D1-FA41-91EB-EBB686704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4D596-06FA-5649-853A-BF390F99EB65}" type="datetimeFigureOut">
              <a:rPr kumimoji="1" lang="zh-CN" altLang="en-US" smtClean="0"/>
              <a:t>2021/1/22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9F42DC8-475E-8A47-80EC-D6F6D2920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E6C1872-688B-6B4B-8942-867DCD9AA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A4B4B-4F8D-6442-A2EB-EF616D2E724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0229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A93F941-AB19-3749-B68E-D1A9BF77D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4D596-06FA-5649-853A-BF390F99EB65}" type="datetimeFigureOut">
              <a:rPr kumimoji="1" lang="zh-CN" altLang="en-US" smtClean="0"/>
              <a:t>2021/1/22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F933789-8692-F44E-AB25-34A84F940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627A086-338A-5747-B260-99A9E27BA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A4B4B-4F8D-6442-A2EB-EF616D2E724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68995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2EC3B2-01B9-8940-BF9E-168AC43AE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4474B8-90A0-1D4D-8EC4-FF4EE4E287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2C90CD6-58D4-094C-A321-D894B23291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3" indent="0">
              <a:buNone/>
              <a:defRPr sz="1400"/>
            </a:lvl2pPr>
            <a:lvl3pPr marL="914404" indent="0">
              <a:buNone/>
              <a:defRPr sz="1200"/>
            </a:lvl3pPr>
            <a:lvl4pPr marL="1371607" indent="0">
              <a:buNone/>
              <a:defRPr sz="1000"/>
            </a:lvl4pPr>
            <a:lvl5pPr marL="1828809" indent="0">
              <a:buNone/>
              <a:defRPr sz="1000"/>
            </a:lvl5pPr>
            <a:lvl6pPr marL="2286012" indent="0">
              <a:buNone/>
              <a:defRPr sz="1000"/>
            </a:lvl6pPr>
            <a:lvl7pPr marL="2743213" indent="0">
              <a:buNone/>
              <a:defRPr sz="1000"/>
            </a:lvl7pPr>
            <a:lvl8pPr marL="3200416" indent="0">
              <a:buNone/>
              <a:defRPr sz="1000"/>
            </a:lvl8pPr>
            <a:lvl9pPr marL="3657618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E8F82C3-8816-CF4B-933D-A285391FD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4D596-06FA-5649-853A-BF390F99EB65}" type="datetimeFigureOut">
              <a:rPr kumimoji="1" lang="zh-CN" altLang="en-US" smtClean="0"/>
              <a:t>2021/1/22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B0BE19C-9108-E54A-AFC7-6A4B29AD3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31AE5A-BBB5-944E-8D19-8FCDBC6B1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A4B4B-4F8D-6442-A2EB-EF616D2E724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44320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34B110-27F8-DF4B-8301-5B52CFF29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A5AC029-5273-4140-B0D4-8FF57D1CE3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3" indent="0">
              <a:buNone/>
              <a:defRPr sz="2800"/>
            </a:lvl2pPr>
            <a:lvl3pPr marL="914404" indent="0">
              <a:buNone/>
              <a:defRPr sz="2400"/>
            </a:lvl3pPr>
            <a:lvl4pPr marL="1371607" indent="0">
              <a:buNone/>
              <a:defRPr sz="2000"/>
            </a:lvl4pPr>
            <a:lvl5pPr marL="1828809" indent="0">
              <a:buNone/>
              <a:defRPr sz="2000"/>
            </a:lvl5pPr>
            <a:lvl6pPr marL="2286012" indent="0">
              <a:buNone/>
              <a:defRPr sz="2000"/>
            </a:lvl6pPr>
            <a:lvl7pPr marL="2743213" indent="0">
              <a:buNone/>
              <a:defRPr sz="2000"/>
            </a:lvl7pPr>
            <a:lvl8pPr marL="3200416" indent="0">
              <a:buNone/>
              <a:defRPr sz="2000"/>
            </a:lvl8pPr>
            <a:lvl9pPr marL="3657618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42DA6BB-B6F7-5340-AE4D-2A7C8D8652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3" indent="0">
              <a:buNone/>
              <a:defRPr sz="1400"/>
            </a:lvl2pPr>
            <a:lvl3pPr marL="914404" indent="0">
              <a:buNone/>
              <a:defRPr sz="1200"/>
            </a:lvl3pPr>
            <a:lvl4pPr marL="1371607" indent="0">
              <a:buNone/>
              <a:defRPr sz="1000"/>
            </a:lvl4pPr>
            <a:lvl5pPr marL="1828809" indent="0">
              <a:buNone/>
              <a:defRPr sz="1000"/>
            </a:lvl5pPr>
            <a:lvl6pPr marL="2286012" indent="0">
              <a:buNone/>
              <a:defRPr sz="1000"/>
            </a:lvl6pPr>
            <a:lvl7pPr marL="2743213" indent="0">
              <a:buNone/>
              <a:defRPr sz="1000"/>
            </a:lvl7pPr>
            <a:lvl8pPr marL="3200416" indent="0">
              <a:buNone/>
              <a:defRPr sz="1000"/>
            </a:lvl8pPr>
            <a:lvl9pPr marL="3657618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CEC7C9C-3A16-1149-9518-1599D8406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4D596-06FA-5649-853A-BF390F99EB65}" type="datetimeFigureOut">
              <a:rPr kumimoji="1" lang="zh-CN" altLang="en-US" smtClean="0"/>
              <a:t>2021/1/22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0DD5499-2F9F-3146-823A-2CF206199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58A694C-69BD-2647-BCEF-550127F6A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A4B4B-4F8D-6442-A2EB-EF616D2E724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70154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91B201D-6356-E549-927A-6A2F04DA8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41C2AC-22CF-2E4C-BFD2-A55DDF93F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208F2A-222A-EC46-BAA4-EB38666F62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B4D596-06FA-5649-853A-BF390F99EB65}" type="datetimeFigureOut">
              <a:rPr kumimoji="1" lang="zh-CN" altLang="en-US" smtClean="0"/>
              <a:t>2021/1/22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BFB772-CE8F-E442-A888-49BCD28867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A4635C-C046-0E4F-AAD3-95367567A1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2A4B4B-4F8D-6442-A2EB-EF616D2E724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4750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1" indent="-228601" algn="l" defTabSz="91440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4" indent="-228601" algn="l" defTabSz="91440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5" indent="-228601" algn="l" defTabSz="91440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8" indent="-228601" algn="l" defTabSz="91440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11" indent="-228601" algn="l" defTabSz="91440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12" indent="-228601" algn="l" defTabSz="91440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15" indent="-228601" algn="l" defTabSz="91440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17" indent="-228601" algn="l" defTabSz="91440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20" indent="-228601" algn="l" defTabSz="91440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3" algn="l" defTabSz="91440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4" algn="l" defTabSz="91440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7" algn="l" defTabSz="91440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9" algn="l" defTabSz="91440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12" algn="l" defTabSz="91440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13" algn="l" defTabSz="91440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16" algn="l" defTabSz="91440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18" algn="l" defTabSz="91440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云形 3">
            <a:extLst>
              <a:ext uri="{FF2B5EF4-FFF2-40B4-BE49-F238E27FC236}">
                <a16:creationId xmlns:a16="http://schemas.microsoft.com/office/drawing/2014/main" id="{002B095C-14E1-8945-99ED-059C4DFCD76C}"/>
              </a:ext>
            </a:extLst>
          </p:cNvPr>
          <p:cNvSpPr/>
          <p:nvPr/>
        </p:nvSpPr>
        <p:spPr>
          <a:xfrm>
            <a:off x="9106587" y="3245843"/>
            <a:ext cx="2665387" cy="1941392"/>
          </a:xfrm>
          <a:prstGeom prst="cloud">
            <a:avLst/>
          </a:prstGeom>
          <a:noFill/>
          <a:ln w="603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05B92059-4B0C-2B48-91D3-BD65EF62CD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3774" y="3536139"/>
            <a:ext cx="859654" cy="859654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98F3F8FB-B89A-6740-B40D-2C7170FD6447}"/>
              </a:ext>
            </a:extLst>
          </p:cNvPr>
          <p:cNvSpPr txBox="1"/>
          <p:nvPr/>
        </p:nvSpPr>
        <p:spPr>
          <a:xfrm>
            <a:off x="9067645" y="5422740"/>
            <a:ext cx="21563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center</a:t>
            </a:r>
            <a:endParaRPr kumimoji="1"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7" name="图片 46">
            <a:extLst>
              <a:ext uri="{FF2B5EF4-FFF2-40B4-BE49-F238E27FC236}">
                <a16:creationId xmlns:a16="http://schemas.microsoft.com/office/drawing/2014/main" id="{85A28104-24F6-F64A-AA7C-8564F5C82A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5666" y="4586669"/>
            <a:ext cx="859654" cy="859654"/>
          </a:xfrm>
          <a:prstGeom prst="rect">
            <a:avLst/>
          </a:prstGeom>
        </p:spPr>
      </p:pic>
      <p:pic>
        <p:nvPicPr>
          <p:cNvPr id="48" name="图片 47">
            <a:extLst>
              <a:ext uri="{FF2B5EF4-FFF2-40B4-BE49-F238E27FC236}">
                <a16:creationId xmlns:a16="http://schemas.microsoft.com/office/drawing/2014/main" id="{8E867042-71B9-8448-A618-E7999822D5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9732" y="2740278"/>
            <a:ext cx="859654" cy="859654"/>
          </a:xfrm>
          <a:prstGeom prst="rect">
            <a:avLst/>
          </a:prstGeom>
        </p:spPr>
      </p:pic>
      <p:pic>
        <p:nvPicPr>
          <p:cNvPr id="49" name="图片 48">
            <a:extLst>
              <a:ext uri="{FF2B5EF4-FFF2-40B4-BE49-F238E27FC236}">
                <a16:creationId xmlns:a16="http://schemas.microsoft.com/office/drawing/2014/main" id="{AA954F23-E417-A543-9C2F-A6091ADA2B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8218" y="4159121"/>
            <a:ext cx="859654" cy="859654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24C7FB87-AD92-9644-AF1A-8CA73B6C04FA}"/>
              </a:ext>
            </a:extLst>
          </p:cNvPr>
          <p:cNvSpPr/>
          <p:nvPr/>
        </p:nvSpPr>
        <p:spPr>
          <a:xfrm>
            <a:off x="224125" y="2693760"/>
            <a:ext cx="7478955" cy="2608938"/>
          </a:xfrm>
          <a:prstGeom prst="rect">
            <a:avLst/>
          </a:prstGeom>
          <a:solidFill>
            <a:schemeClr val="bg1">
              <a:lumMod val="7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1CDB0BA-47ED-854B-88C9-4BF23670B925}"/>
              </a:ext>
            </a:extLst>
          </p:cNvPr>
          <p:cNvSpPr txBox="1"/>
          <p:nvPr/>
        </p:nvSpPr>
        <p:spPr>
          <a:xfrm>
            <a:off x="1501057" y="3889635"/>
            <a:ext cx="1988489" cy="954107"/>
          </a:xfrm>
          <a:prstGeom prst="rect">
            <a:avLst/>
          </a:prstGeom>
          <a:solidFill>
            <a:srgbClr val="C1F0FF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Bandwidth </a:t>
            </a:r>
          </a:p>
          <a:p>
            <a:pPr algn="ctr"/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Enforcer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C3133B9E-776E-FA41-A74B-C6DA955CD315}"/>
              </a:ext>
            </a:extLst>
          </p:cNvPr>
          <p:cNvSpPr txBox="1"/>
          <p:nvPr/>
        </p:nvSpPr>
        <p:spPr>
          <a:xfrm>
            <a:off x="992113" y="2826038"/>
            <a:ext cx="6388611" cy="523220"/>
          </a:xfrm>
          <a:prstGeom prst="rect">
            <a:avLst/>
          </a:prstGeom>
          <a:solidFill>
            <a:srgbClr val="C1F0FF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Channel</a:t>
            </a: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9DE8FE85-A147-5F4A-A692-2F2F2A70FE3A}"/>
              </a:ext>
            </a:extLst>
          </p:cNvPr>
          <p:cNvSpPr txBox="1"/>
          <p:nvPr/>
        </p:nvSpPr>
        <p:spPr>
          <a:xfrm>
            <a:off x="4627707" y="3884114"/>
            <a:ext cx="2173582" cy="954107"/>
          </a:xfrm>
          <a:prstGeom prst="rect">
            <a:avLst/>
          </a:prstGeom>
          <a:solidFill>
            <a:srgbClr val="C1F0FF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</a:p>
          <a:p>
            <a:pPr algn="ctr"/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Agent</a:t>
            </a:r>
          </a:p>
        </p:txBody>
      </p:sp>
      <p:cxnSp>
        <p:nvCxnSpPr>
          <p:cNvPr id="79" name="直线箭头连接符 78">
            <a:extLst>
              <a:ext uri="{FF2B5EF4-FFF2-40B4-BE49-F238E27FC236}">
                <a16:creationId xmlns:a16="http://schemas.microsoft.com/office/drawing/2014/main" id="{A4296F05-0280-7148-A7E0-0FAA600F3A24}"/>
              </a:ext>
            </a:extLst>
          </p:cNvPr>
          <p:cNvCxnSpPr>
            <a:cxnSpLocks/>
          </p:cNvCxnSpPr>
          <p:nvPr/>
        </p:nvCxnSpPr>
        <p:spPr>
          <a:xfrm>
            <a:off x="2491684" y="3365295"/>
            <a:ext cx="0" cy="560239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>
            <a:extLst>
              <a:ext uri="{FF2B5EF4-FFF2-40B4-BE49-F238E27FC236}">
                <a16:creationId xmlns:a16="http://schemas.microsoft.com/office/drawing/2014/main" id="{9B71A9AC-6851-4643-96A7-8730F45A79EF}"/>
              </a:ext>
            </a:extLst>
          </p:cNvPr>
          <p:cNvSpPr txBox="1"/>
          <p:nvPr/>
        </p:nvSpPr>
        <p:spPr>
          <a:xfrm>
            <a:off x="3402544" y="4698776"/>
            <a:ext cx="12730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Broker</a:t>
            </a:r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EF189B17-ED0B-F041-925D-DDD9E601E7B7}"/>
              </a:ext>
            </a:extLst>
          </p:cNvPr>
          <p:cNvSpPr/>
          <p:nvPr/>
        </p:nvSpPr>
        <p:spPr>
          <a:xfrm>
            <a:off x="224126" y="139965"/>
            <a:ext cx="7478955" cy="2324002"/>
          </a:xfrm>
          <a:prstGeom prst="rect">
            <a:avLst/>
          </a:prstGeom>
          <a:solidFill>
            <a:schemeClr val="bg1">
              <a:lumMod val="7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06B9E315-BF31-E348-8C47-0B31E01FA1AE}"/>
              </a:ext>
            </a:extLst>
          </p:cNvPr>
          <p:cNvSpPr txBox="1"/>
          <p:nvPr/>
        </p:nvSpPr>
        <p:spPr>
          <a:xfrm>
            <a:off x="1112964" y="274075"/>
            <a:ext cx="1591911" cy="954107"/>
          </a:xfrm>
          <a:prstGeom prst="rect">
            <a:avLst/>
          </a:prstGeom>
          <a:solidFill>
            <a:srgbClr val="C1F0FF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Offline 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Routing</a:t>
            </a: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4F4F2B6A-25DF-E340-8D49-360A22FFEECF}"/>
              </a:ext>
            </a:extLst>
          </p:cNvPr>
          <p:cNvSpPr txBox="1"/>
          <p:nvPr/>
        </p:nvSpPr>
        <p:spPr>
          <a:xfrm>
            <a:off x="3197539" y="274202"/>
            <a:ext cx="1742625" cy="954107"/>
          </a:xfrm>
          <a:prstGeom prst="rect">
            <a:avLst/>
          </a:prstGeom>
          <a:solidFill>
            <a:srgbClr val="C1F0FF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</a:t>
            </a:r>
          </a:p>
          <a:p>
            <a:pPr algn="ctr"/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Scheduler</a:t>
            </a: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679B03F5-617D-0645-8803-B5295D98715B}"/>
              </a:ext>
            </a:extLst>
          </p:cNvPr>
          <p:cNvSpPr txBox="1"/>
          <p:nvPr/>
        </p:nvSpPr>
        <p:spPr>
          <a:xfrm>
            <a:off x="992114" y="1847831"/>
            <a:ext cx="6388611" cy="523220"/>
          </a:xfrm>
          <a:prstGeom prst="rect">
            <a:avLst/>
          </a:prstGeom>
          <a:solidFill>
            <a:srgbClr val="C1F0FF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Channel</a:t>
            </a: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EC319520-073E-3047-B0BA-5AE99740B409}"/>
              </a:ext>
            </a:extLst>
          </p:cNvPr>
          <p:cNvSpPr txBox="1"/>
          <p:nvPr/>
        </p:nvSpPr>
        <p:spPr>
          <a:xfrm>
            <a:off x="210265" y="1194614"/>
            <a:ext cx="17924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Controller</a:t>
            </a:r>
            <a:endParaRPr kumimoji="1"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0" name="图片 99">
            <a:extLst>
              <a:ext uri="{FF2B5EF4-FFF2-40B4-BE49-F238E27FC236}">
                <a16:creationId xmlns:a16="http://schemas.microsoft.com/office/drawing/2014/main" id="{B15117B9-580C-ED48-AB27-E54A92C6AA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37870" y="280035"/>
            <a:ext cx="525980" cy="627130"/>
          </a:xfrm>
          <a:prstGeom prst="rect">
            <a:avLst/>
          </a:prstGeom>
        </p:spPr>
      </p:pic>
      <p:cxnSp>
        <p:nvCxnSpPr>
          <p:cNvPr id="101" name="直线箭头连接符 100">
            <a:extLst>
              <a:ext uri="{FF2B5EF4-FFF2-40B4-BE49-F238E27FC236}">
                <a16:creationId xmlns:a16="http://schemas.microsoft.com/office/drawing/2014/main" id="{07462B6D-3890-2A49-8D6B-36180C8EC571}"/>
              </a:ext>
            </a:extLst>
          </p:cNvPr>
          <p:cNvCxnSpPr>
            <a:cxnSpLocks/>
          </p:cNvCxnSpPr>
          <p:nvPr/>
        </p:nvCxnSpPr>
        <p:spPr>
          <a:xfrm flipH="1">
            <a:off x="7211975" y="676700"/>
            <a:ext cx="3228010" cy="12137"/>
          </a:xfrm>
          <a:prstGeom prst="straightConnector1">
            <a:avLst/>
          </a:prstGeom>
          <a:ln w="635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文本框 101">
            <a:extLst>
              <a:ext uri="{FF2B5EF4-FFF2-40B4-BE49-F238E27FC236}">
                <a16:creationId xmlns:a16="http://schemas.microsoft.com/office/drawing/2014/main" id="{6E1A37E7-6C42-D946-8FC9-1747D903FCDD}"/>
              </a:ext>
            </a:extLst>
          </p:cNvPr>
          <p:cNvSpPr txBox="1"/>
          <p:nvPr/>
        </p:nvSpPr>
        <p:spPr>
          <a:xfrm>
            <a:off x="8271368" y="110128"/>
            <a:ext cx="21683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</a:t>
            </a: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demands</a:t>
            </a:r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C4FE0BCE-CE44-4147-A427-E78E23951DFE}"/>
              </a:ext>
            </a:extLst>
          </p:cNvPr>
          <p:cNvSpPr txBox="1"/>
          <p:nvPr/>
        </p:nvSpPr>
        <p:spPr>
          <a:xfrm>
            <a:off x="8246863" y="1013362"/>
            <a:ext cx="22397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Admit/Reject</a:t>
            </a:r>
            <a:endParaRPr kumimoji="1"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A6E8FE09-B52C-574E-B4AF-7B3EB28FDDD5}"/>
              </a:ext>
            </a:extLst>
          </p:cNvPr>
          <p:cNvSpPr txBox="1"/>
          <p:nvPr/>
        </p:nvSpPr>
        <p:spPr>
          <a:xfrm>
            <a:off x="10538364" y="850485"/>
            <a:ext cx="1040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9" name="直线箭头连接符 108">
            <a:extLst>
              <a:ext uri="{FF2B5EF4-FFF2-40B4-BE49-F238E27FC236}">
                <a16:creationId xmlns:a16="http://schemas.microsoft.com/office/drawing/2014/main" id="{8F42F600-3B59-1B49-AA89-47CCC4924FFA}"/>
              </a:ext>
            </a:extLst>
          </p:cNvPr>
          <p:cNvCxnSpPr>
            <a:cxnSpLocks/>
          </p:cNvCxnSpPr>
          <p:nvPr/>
        </p:nvCxnSpPr>
        <p:spPr>
          <a:xfrm flipV="1">
            <a:off x="7211975" y="989793"/>
            <a:ext cx="3310737" cy="1150"/>
          </a:xfrm>
          <a:prstGeom prst="straightConnector1">
            <a:avLst/>
          </a:prstGeom>
          <a:ln w="635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线箭头连接符 113">
            <a:extLst>
              <a:ext uri="{FF2B5EF4-FFF2-40B4-BE49-F238E27FC236}">
                <a16:creationId xmlns:a16="http://schemas.microsoft.com/office/drawing/2014/main" id="{D21337A9-BF20-A24E-85D0-172777B654C3}"/>
              </a:ext>
            </a:extLst>
          </p:cNvPr>
          <p:cNvCxnSpPr>
            <a:cxnSpLocks/>
          </p:cNvCxnSpPr>
          <p:nvPr/>
        </p:nvCxnSpPr>
        <p:spPr>
          <a:xfrm flipV="1">
            <a:off x="1998395" y="1256333"/>
            <a:ext cx="0" cy="531256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线箭头连接符 116">
            <a:extLst>
              <a:ext uri="{FF2B5EF4-FFF2-40B4-BE49-F238E27FC236}">
                <a16:creationId xmlns:a16="http://schemas.microsoft.com/office/drawing/2014/main" id="{4D3DFC78-55A0-E24F-9BC8-CBD2153F548A}"/>
              </a:ext>
            </a:extLst>
          </p:cNvPr>
          <p:cNvCxnSpPr>
            <a:cxnSpLocks/>
            <a:stCxn id="93" idx="3"/>
            <a:endCxn id="96" idx="1"/>
          </p:cNvCxnSpPr>
          <p:nvPr/>
        </p:nvCxnSpPr>
        <p:spPr>
          <a:xfrm>
            <a:off x="2704875" y="751129"/>
            <a:ext cx="492664" cy="127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线箭头连接符 118">
            <a:extLst>
              <a:ext uri="{FF2B5EF4-FFF2-40B4-BE49-F238E27FC236}">
                <a16:creationId xmlns:a16="http://schemas.microsoft.com/office/drawing/2014/main" id="{41573191-8806-A64C-9841-A7DFB636D47F}"/>
              </a:ext>
            </a:extLst>
          </p:cNvPr>
          <p:cNvCxnSpPr>
            <a:cxnSpLocks/>
            <a:endCxn id="97" idx="0"/>
          </p:cNvCxnSpPr>
          <p:nvPr/>
        </p:nvCxnSpPr>
        <p:spPr>
          <a:xfrm flipH="1">
            <a:off x="4186420" y="1205574"/>
            <a:ext cx="1288" cy="642257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线连接符 137">
            <a:extLst>
              <a:ext uri="{FF2B5EF4-FFF2-40B4-BE49-F238E27FC236}">
                <a16:creationId xmlns:a16="http://schemas.microsoft.com/office/drawing/2014/main" id="{F78CBBB9-111C-4E4A-99C9-4EC66401A92E}"/>
              </a:ext>
            </a:extLst>
          </p:cNvPr>
          <p:cNvCxnSpPr>
            <a:cxnSpLocks/>
          </p:cNvCxnSpPr>
          <p:nvPr/>
        </p:nvCxnSpPr>
        <p:spPr>
          <a:xfrm flipH="1">
            <a:off x="7703080" y="4506051"/>
            <a:ext cx="1209487" cy="796647"/>
          </a:xfrm>
          <a:prstGeom prst="line">
            <a:avLst/>
          </a:prstGeom>
          <a:ln w="4762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线连接符 138">
            <a:extLst>
              <a:ext uri="{FF2B5EF4-FFF2-40B4-BE49-F238E27FC236}">
                <a16:creationId xmlns:a16="http://schemas.microsoft.com/office/drawing/2014/main" id="{F2155AF7-57F9-1143-BAA2-FE059DD30974}"/>
              </a:ext>
            </a:extLst>
          </p:cNvPr>
          <p:cNvCxnSpPr>
            <a:cxnSpLocks/>
          </p:cNvCxnSpPr>
          <p:nvPr/>
        </p:nvCxnSpPr>
        <p:spPr>
          <a:xfrm flipH="1" flipV="1">
            <a:off x="7703082" y="2744697"/>
            <a:ext cx="1301018" cy="855235"/>
          </a:xfrm>
          <a:prstGeom prst="line">
            <a:avLst/>
          </a:prstGeom>
          <a:ln w="4762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任意形状 155">
            <a:extLst>
              <a:ext uri="{FF2B5EF4-FFF2-40B4-BE49-F238E27FC236}">
                <a16:creationId xmlns:a16="http://schemas.microsoft.com/office/drawing/2014/main" id="{DB76274B-22FB-D746-9808-54AA044D57F7}"/>
              </a:ext>
            </a:extLst>
          </p:cNvPr>
          <p:cNvSpPr/>
          <p:nvPr/>
        </p:nvSpPr>
        <p:spPr>
          <a:xfrm>
            <a:off x="7753612" y="1764836"/>
            <a:ext cx="2413170" cy="2933940"/>
          </a:xfrm>
          <a:custGeom>
            <a:avLst/>
            <a:gdLst>
              <a:gd name="connsiteX0" fmla="*/ 0 w 2283003"/>
              <a:gd name="connsiteY0" fmla="*/ 0 h 3108960"/>
              <a:gd name="connsiteX1" fmla="*/ 2103120 w 2283003"/>
              <a:gd name="connsiteY1" fmla="*/ 676656 h 3108960"/>
              <a:gd name="connsiteX2" fmla="*/ 2029968 w 2283003"/>
              <a:gd name="connsiteY2" fmla="*/ 3108960 h 3108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3003" h="3108960">
                <a:moveTo>
                  <a:pt x="0" y="0"/>
                </a:moveTo>
                <a:cubicBezTo>
                  <a:pt x="882396" y="79248"/>
                  <a:pt x="1764792" y="158496"/>
                  <a:pt x="2103120" y="676656"/>
                </a:cubicBezTo>
                <a:cubicBezTo>
                  <a:pt x="2441448" y="1194816"/>
                  <a:pt x="2235708" y="2151888"/>
                  <a:pt x="2029968" y="3108960"/>
                </a:cubicBezTo>
              </a:path>
            </a:pathLst>
          </a:custGeom>
          <a:noFill/>
          <a:ln w="4762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8" name="任意形状 157">
            <a:extLst>
              <a:ext uri="{FF2B5EF4-FFF2-40B4-BE49-F238E27FC236}">
                <a16:creationId xmlns:a16="http://schemas.microsoft.com/office/drawing/2014/main" id="{FEB6FCB1-8617-2845-A091-5E1FFAC3B1BD}"/>
              </a:ext>
            </a:extLst>
          </p:cNvPr>
          <p:cNvSpPr/>
          <p:nvPr/>
        </p:nvSpPr>
        <p:spPr>
          <a:xfrm>
            <a:off x="9454896" y="2414016"/>
            <a:ext cx="548640" cy="1403120"/>
          </a:xfrm>
          <a:custGeom>
            <a:avLst/>
            <a:gdLst>
              <a:gd name="connsiteX0" fmla="*/ 548640 w 548640"/>
              <a:gd name="connsiteY0" fmla="*/ 0 h 1353312"/>
              <a:gd name="connsiteX1" fmla="*/ 0 w 548640"/>
              <a:gd name="connsiteY1" fmla="*/ 1353312 h 1353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48640" h="1353312">
                <a:moveTo>
                  <a:pt x="548640" y="0"/>
                </a:moveTo>
                <a:lnTo>
                  <a:pt x="0" y="1353312"/>
                </a:lnTo>
              </a:path>
            </a:pathLst>
          </a:custGeom>
          <a:noFill/>
          <a:ln w="444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9" name="任意形状 158">
            <a:extLst>
              <a:ext uri="{FF2B5EF4-FFF2-40B4-BE49-F238E27FC236}">
                <a16:creationId xmlns:a16="http://schemas.microsoft.com/office/drawing/2014/main" id="{ED8E3D26-A7D5-C349-956B-1042CFE6DA73}"/>
              </a:ext>
            </a:extLst>
          </p:cNvPr>
          <p:cNvSpPr/>
          <p:nvPr/>
        </p:nvSpPr>
        <p:spPr>
          <a:xfrm>
            <a:off x="10119387" y="2779303"/>
            <a:ext cx="999717" cy="1756121"/>
          </a:xfrm>
          <a:custGeom>
            <a:avLst/>
            <a:gdLst>
              <a:gd name="connsiteX0" fmla="*/ 0 w 932688"/>
              <a:gd name="connsiteY0" fmla="*/ 0 h 932688"/>
              <a:gd name="connsiteX1" fmla="*/ 292608 w 932688"/>
              <a:gd name="connsiteY1" fmla="*/ 749808 h 932688"/>
              <a:gd name="connsiteX2" fmla="*/ 932688 w 932688"/>
              <a:gd name="connsiteY2" fmla="*/ 932688 h 932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2688" h="932688">
                <a:moveTo>
                  <a:pt x="0" y="0"/>
                </a:moveTo>
                <a:cubicBezTo>
                  <a:pt x="68580" y="297180"/>
                  <a:pt x="137160" y="594360"/>
                  <a:pt x="292608" y="749808"/>
                </a:cubicBezTo>
                <a:cubicBezTo>
                  <a:pt x="448056" y="905256"/>
                  <a:pt x="690372" y="918972"/>
                  <a:pt x="932688" y="932688"/>
                </a:cubicBezTo>
              </a:path>
            </a:pathLst>
          </a:custGeom>
          <a:noFill/>
          <a:ln w="444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0" name="任意形状 159">
            <a:extLst>
              <a:ext uri="{FF2B5EF4-FFF2-40B4-BE49-F238E27FC236}">
                <a16:creationId xmlns:a16="http://schemas.microsoft.com/office/drawing/2014/main" id="{FCB92D2D-A3D1-E546-9D66-FA4E56A027D2}"/>
              </a:ext>
            </a:extLst>
          </p:cNvPr>
          <p:cNvSpPr/>
          <p:nvPr/>
        </p:nvSpPr>
        <p:spPr>
          <a:xfrm>
            <a:off x="9930384" y="2304288"/>
            <a:ext cx="585216" cy="658368"/>
          </a:xfrm>
          <a:custGeom>
            <a:avLst/>
            <a:gdLst>
              <a:gd name="connsiteX0" fmla="*/ 0 w 585216"/>
              <a:gd name="connsiteY0" fmla="*/ 0 h 658368"/>
              <a:gd name="connsiteX1" fmla="*/ 237744 w 585216"/>
              <a:gd name="connsiteY1" fmla="*/ 420624 h 658368"/>
              <a:gd name="connsiteX2" fmla="*/ 585216 w 585216"/>
              <a:gd name="connsiteY2" fmla="*/ 658368 h 658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5216" h="658368">
                <a:moveTo>
                  <a:pt x="0" y="0"/>
                </a:moveTo>
                <a:cubicBezTo>
                  <a:pt x="70104" y="155448"/>
                  <a:pt x="140208" y="310896"/>
                  <a:pt x="237744" y="420624"/>
                </a:cubicBezTo>
                <a:cubicBezTo>
                  <a:pt x="335280" y="530352"/>
                  <a:pt x="460248" y="594360"/>
                  <a:pt x="585216" y="658368"/>
                </a:cubicBezTo>
              </a:path>
            </a:pathLst>
          </a:custGeom>
          <a:noFill/>
          <a:ln w="44450">
            <a:solidFill>
              <a:schemeClr val="tx1">
                <a:lumMod val="95000"/>
                <a:lumOff val="5000"/>
              </a:schemeClr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1" name="文本框 160">
            <a:extLst>
              <a:ext uri="{FF2B5EF4-FFF2-40B4-BE49-F238E27FC236}">
                <a16:creationId xmlns:a16="http://schemas.microsoft.com/office/drawing/2014/main" id="{27180023-4E29-8D4F-94A0-EC4A27DB6B17}"/>
              </a:ext>
            </a:extLst>
          </p:cNvPr>
          <p:cNvSpPr txBox="1"/>
          <p:nvPr/>
        </p:nvSpPr>
        <p:spPr>
          <a:xfrm>
            <a:off x="7850139" y="1983630"/>
            <a:ext cx="25895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Long-lived </a:t>
            </a:r>
          </a:p>
          <a:p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TCP sessions </a:t>
            </a:r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F3DB6076-4296-C641-85A1-0F7AAD119979}"/>
              </a:ext>
            </a:extLst>
          </p:cNvPr>
          <p:cNvSpPr txBox="1"/>
          <p:nvPr/>
        </p:nvSpPr>
        <p:spPr>
          <a:xfrm>
            <a:off x="5385556" y="274074"/>
            <a:ext cx="1792414" cy="954107"/>
          </a:xfrm>
          <a:prstGeom prst="rect">
            <a:avLst/>
          </a:prstGeom>
          <a:solidFill>
            <a:srgbClr val="C1F0FF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Admission Control</a:t>
            </a:r>
          </a:p>
        </p:txBody>
      </p:sp>
      <p:cxnSp>
        <p:nvCxnSpPr>
          <p:cNvPr id="68" name="直线箭头连接符 67">
            <a:extLst>
              <a:ext uri="{FF2B5EF4-FFF2-40B4-BE49-F238E27FC236}">
                <a16:creationId xmlns:a16="http://schemas.microsoft.com/office/drawing/2014/main" id="{AE75AB5D-E8F7-AB47-8B2D-865A647D1FEB}"/>
              </a:ext>
            </a:extLst>
          </p:cNvPr>
          <p:cNvCxnSpPr>
            <a:cxnSpLocks/>
          </p:cNvCxnSpPr>
          <p:nvPr/>
        </p:nvCxnSpPr>
        <p:spPr>
          <a:xfrm flipH="1">
            <a:off x="4940165" y="780862"/>
            <a:ext cx="411386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线箭头连接符 64">
            <a:extLst>
              <a:ext uri="{FF2B5EF4-FFF2-40B4-BE49-F238E27FC236}">
                <a16:creationId xmlns:a16="http://schemas.microsoft.com/office/drawing/2014/main" id="{BB0D2716-807D-C645-B3B6-23E76332DE32}"/>
              </a:ext>
            </a:extLst>
          </p:cNvPr>
          <p:cNvCxnSpPr>
            <a:cxnSpLocks/>
          </p:cNvCxnSpPr>
          <p:nvPr/>
        </p:nvCxnSpPr>
        <p:spPr>
          <a:xfrm flipH="1">
            <a:off x="6335327" y="1194614"/>
            <a:ext cx="1288" cy="642257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线箭头连接符 87">
            <a:extLst>
              <a:ext uri="{FF2B5EF4-FFF2-40B4-BE49-F238E27FC236}">
                <a16:creationId xmlns:a16="http://schemas.microsoft.com/office/drawing/2014/main" id="{A8CAC076-B0FD-8549-BD55-3C373B9CABAB}"/>
              </a:ext>
            </a:extLst>
          </p:cNvPr>
          <p:cNvCxnSpPr>
            <a:cxnSpLocks/>
          </p:cNvCxnSpPr>
          <p:nvPr/>
        </p:nvCxnSpPr>
        <p:spPr>
          <a:xfrm>
            <a:off x="5665798" y="3319812"/>
            <a:ext cx="0" cy="560239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椭圆 89">
            <a:extLst>
              <a:ext uri="{FF2B5EF4-FFF2-40B4-BE49-F238E27FC236}">
                <a16:creationId xmlns:a16="http://schemas.microsoft.com/office/drawing/2014/main" id="{4EB739EA-A70B-154A-BE17-6735F396100A}"/>
              </a:ext>
            </a:extLst>
          </p:cNvPr>
          <p:cNvSpPr/>
          <p:nvPr/>
        </p:nvSpPr>
        <p:spPr>
          <a:xfrm>
            <a:off x="1112964" y="5785230"/>
            <a:ext cx="6267760" cy="932805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4" name="三角形 93">
            <a:extLst>
              <a:ext uri="{FF2B5EF4-FFF2-40B4-BE49-F238E27FC236}">
                <a16:creationId xmlns:a16="http://schemas.microsoft.com/office/drawing/2014/main" id="{AA56A6D5-8D31-3640-92F4-B411E9199E7C}"/>
              </a:ext>
            </a:extLst>
          </p:cNvPr>
          <p:cNvSpPr/>
          <p:nvPr/>
        </p:nvSpPr>
        <p:spPr>
          <a:xfrm>
            <a:off x="2302843" y="5972283"/>
            <a:ext cx="422173" cy="367621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5" name="椭圆 94">
            <a:extLst>
              <a:ext uri="{FF2B5EF4-FFF2-40B4-BE49-F238E27FC236}">
                <a16:creationId xmlns:a16="http://schemas.microsoft.com/office/drawing/2014/main" id="{DB0B9D23-1157-D248-A32F-5DD9FF0C913D}"/>
              </a:ext>
            </a:extLst>
          </p:cNvPr>
          <p:cNvSpPr/>
          <p:nvPr/>
        </p:nvSpPr>
        <p:spPr>
          <a:xfrm>
            <a:off x="3611126" y="6350539"/>
            <a:ext cx="313522" cy="296652"/>
          </a:xfrm>
          <a:prstGeom prst="ellipse">
            <a:avLst/>
          </a:prstGeom>
          <a:solidFill>
            <a:srgbClr val="241EFF"/>
          </a:solidFill>
          <a:ln>
            <a:solidFill>
              <a:srgbClr val="241E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8" name="椭圆 97">
            <a:extLst>
              <a:ext uri="{FF2B5EF4-FFF2-40B4-BE49-F238E27FC236}">
                <a16:creationId xmlns:a16="http://schemas.microsoft.com/office/drawing/2014/main" id="{D49C7067-6E79-E042-9E96-E8AF052D45C6}"/>
              </a:ext>
            </a:extLst>
          </p:cNvPr>
          <p:cNvSpPr/>
          <p:nvPr/>
        </p:nvSpPr>
        <p:spPr>
          <a:xfrm>
            <a:off x="4431920" y="6281648"/>
            <a:ext cx="313522" cy="296652"/>
          </a:xfrm>
          <a:prstGeom prst="ellipse">
            <a:avLst/>
          </a:prstGeom>
          <a:solidFill>
            <a:srgbClr val="241EFF"/>
          </a:solidFill>
          <a:ln>
            <a:solidFill>
              <a:srgbClr val="241E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4" name="椭圆 103">
            <a:extLst>
              <a:ext uri="{FF2B5EF4-FFF2-40B4-BE49-F238E27FC236}">
                <a16:creationId xmlns:a16="http://schemas.microsoft.com/office/drawing/2014/main" id="{FE592818-C60C-1347-AF23-65D0BD8AA829}"/>
              </a:ext>
            </a:extLst>
          </p:cNvPr>
          <p:cNvSpPr/>
          <p:nvPr/>
        </p:nvSpPr>
        <p:spPr>
          <a:xfrm>
            <a:off x="5033147" y="6069997"/>
            <a:ext cx="313522" cy="296652"/>
          </a:xfrm>
          <a:prstGeom prst="ellipse">
            <a:avLst/>
          </a:prstGeom>
          <a:solidFill>
            <a:srgbClr val="241EFF"/>
          </a:solidFill>
          <a:ln>
            <a:solidFill>
              <a:srgbClr val="241E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23B2DABC-D074-AA43-A3BA-576DABB22B60}"/>
              </a:ext>
            </a:extLst>
          </p:cNvPr>
          <p:cNvSpPr txBox="1"/>
          <p:nvPr/>
        </p:nvSpPr>
        <p:spPr>
          <a:xfrm>
            <a:off x="5346669" y="5948431"/>
            <a:ext cx="10214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371FAA90-D6B5-014C-A814-18808F791717}"/>
              </a:ext>
            </a:extLst>
          </p:cNvPr>
          <p:cNvSpPr txBox="1"/>
          <p:nvPr/>
        </p:nvSpPr>
        <p:spPr>
          <a:xfrm>
            <a:off x="2646135" y="5808387"/>
            <a:ext cx="10214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" name="下箭头 106">
            <a:extLst>
              <a:ext uri="{FF2B5EF4-FFF2-40B4-BE49-F238E27FC236}">
                <a16:creationId xmlns:a16="http://schemas.microsoft.com/office/drawing/2014/main" id="{14A2A9F6-7D95-C44E-9718-BAEB4D748324}"/>
              </a:ext>
            </a:extLst>
          </p:cNvPr>
          <p:cNvSpPr/>
          <p:nvPr/>
        </p:nvSpPr>
        <p:spPr>
          <a:xfrm>
            <a:off x="2391031" y="4879130"/>
            <a:ext cx="245795" cy="954107"/>
          </a:xfrm>
          <a:prstGeom prst="downArrow">
            <a:avLst>
              <a:gd name="adj1" fmla="val 50000"/>
              <a:gd name="adj2" fmla="val 79967"/>
            </a:avLst>
          </a:prstGeom>
          <a:solidFill>
            <a:srgbClr val="FEFF4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10" name="下箭头 109">
            <a:extLst>
              <a:ext uri="{FF2B5EF4-FFF2-40B4-BE49-F238E27FC236}">
                <a16:creationId xmlns:a16="http://schemas.microsoft.com/office/drawing/2014/main" id="{F009013D-BDE7-3E40-B9B3-1F5551C817C1}"/>
              </a:ext>
            </a:extLst>
          </p:cNvPr>
          <p:cNvSpPr/>
          <p:nvPr/>
        </p:nvSpPr>
        <p:spPr>
          <a:xfrm>
            <a:off x="5615539" y="4883447"/>
            <a:ext cx="245795" cy="954107"/>
          </a:xfrm>
          <a:prstGeom prst="downArrow">
            <a:avLst>
              <a:gd name="adj1" fmla="val 50000"/>
              <a:gd name="adj2" fmla="val 79967"/>
            </a:avLst>
          </a:prstGeom>
          <a:solidFill>
            <a:srgbClr val="FEFF4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11" name="下箭头 110">
            <a:extLst>
              <a:ext uri="{FF2B5EF4-FFF2-40B4-BE49-F238E27FC236}">
                <a16:creationId xmlns:a16="http://schemas.microsoft.com/office/drawing/2014/main" id="{4FBCDB38-F03D-0D47-95F9-C30C57776ECE}"/>
              </a:ext>
            </a:extLst>
          </p:cNvPr>
          <p:cNvSpPr/>
          <p:nvPr/>
        </p:nvSpPr>
        <p:spPr>
          <a:xfrm>
            <a:off x="2302843" y="2362547"/>
            <a:ext cx="343292" cy="463491"/>
          </a:xfrm>
          <a:prstGeom prst="downArrow">
            <a:avLst>
              <a:gd name="adj1" fmla="val 50000"/>
              <a:gd name="adj2" fmla="val 79967"/>
            </a:avLst>
          </a:prstGeom>
          <a:solidFill>
            <a:srgbClr val="FEFF4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12" name="下箭头 111">
            <a:extLst>
              <a:ext uri="{FF2B5EF4-FFF2-40B4-BE49-F238E27FC236}">
                <a16:creationId xmlns:a16="http://schemas.microsoft.com/office/drawing/2014/main" id="{4E95B785-871E-7448-B2F9-0AAF07E7E57D}"/>
              </a:ext>
            </a:extLst>
          </p:cNvPr>
          <p:cNvSpPr/>
          <p:nvPr/>
        </p:nvSpPr>
        <p:spPr>
          <a:xfrm>
            <a:off x="6096000" y="2376694"/>
            <a:ext cx="343292" cy="463491"/>
          </a:xfrm>
          <a:prstGeom prst="downArrow">
            <a:avLst>
              <a:gd name="adj1" fmla="val 50000"/>
              <a:gd name="adj2" fmla="val 79967"/>
            </a:avLst>
          </a:prstGeom>
          <a:solidFill>
            <a:srgbClr val="FEFF4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9539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460</TotalTime>
  <Words>29</Words>
  <Application>Microsoft Macintosh PowerPoint</Application>
  <PresentationFormat>宽屏</PresentationFormat>
  <Paragraphs>21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office</dc:creator>
  <cp:lastModifiedBy>office</cp:lastModifiedBy>
  <cp:revision>235</cp:revision>
  <dcterms:created xsi:type="dcterms:W3CDTF">2020-08-30T03:45:04Z</dcterms:created>
  <dcterms:modified xsi:type="dcterms:W3CDTF">2021-01-22T03:12:02Z</dcterms:modified>
</cp:coreProperties>
</file>