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81" r:id="rId4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image" Target="../media/image4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2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image" Target="../media/image3.png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-1270" y="0"/>
            <a:ext cx="12192000" cy="6858000"/>
          </a:xfrm>
          <a:prstGeom prst="rect">
            <a:avLst/>
          </a:prstGeom>
          <a:gradFill flip="none" rotWithShape="1">
            <a:gsLst>
              <a:gs pos="36000">
                <a:schemeClr val="bg1">
                  <a:alpha val="57000"/>
                </a:schemeClr>
              </a:gs>
              <a:gs pos="100000">
                <a:schemeClr val="bg2">
                  <a:alpha val="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dirty="0">
              <a:sym typeface="+mn-lt"/>
            </a:endParaRPr>
          </a:p>
        </p:txBody>
      </p:sp>
      <p:pic>
        <p:nvPicPr>
          <p:cNvPr id="8" name="@png2x_0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14956" y="100584"/>
            <a:ext cx="9875520" cy="675741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5"/>
            </p:custDataLst>
          </p:nvPr>
        </p:nvSpPr>
        <p:spPr>
          <a:xfrm>
            <a:off x="838200" y="304165"/>
            <a:ext cx="7412355" cy="3152140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6"/>
            </p:custDataLst>
          </p:nvPr>
        </p:nvSpPr>
        <p:spPr>
          <a:xfrm>
            <a:off x="838200" y="3600000"/>
            <a:ext cx="6443749" cy="97200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1800">
                <a:latin typeface="+mj-lt"/>
              </a:defRPr>
            </a:lvl3pPr>
            <a:lvl4pPr marL="1371600" indent="0" algn="ctr">
              <a:buNone/>
              <a:defRPr sz="1600">
                <a:latin typeface="+mj-lt"/>
              </a:defRPr>
            </a:lvl4pPr>
            <a:lvl5pPr marL="1828800" indent="0" algn="ctr">
              <a:buNone/>
              <a:defRPr sz="1600">
                <a:latin typeface="+mj-lt"/>
              </a:defRPr>
            </a:lvl5pPr>
            <a:lvl6pPr marL="2286000" indent="0" algn="ctr">
              <a:buNone/>
              <a:defRPr sz="1600">
                <a:latin typeface="+mj-lt"/>
              </a:defRPr>
            </a:lvl6pPr>
            <a:lvl7pPr marL="2743200" indent="0" algn="ctr">
              <a:buNone/>
              <a:defRPr sz="1600">
                <a:latin typeface="+mj-lt"/>
              </a:defRPr>
            </a:lvl7pPr>
            <a:lvl8pPr marL="3200400" indent="0" algn="ctr">
              <a:buNone/>
              <a:defRPr sz="1600">
                <a:latin typeface="+mj-lt"/>
              </a:defRPr>
            </a:lvl8pPr>
            <a:lvl9pPr marL="3657600" indent="0" algn="ctr">
              <a:buNone/>
              <a:defRPr sz="16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7" hasCustomPrompt="1"/>
            <p:custDataLst>
              <p:tags r:id="rId7"/>
            </p:custDataLst>
          </p:nvPr>
        </p:nvSpPr>
        <p:spPr>
          <a:xfrm>
            <a:off x="838200" y="4580116"/>
            <a:ext cx="2743200" cy="504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8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9"/>
            <p:custDataLst>
              <p:tags r:id="rId9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20"/>
            <p:custDataLst>
              <p:tags r:id="rId10"/>
            </p:custDataLst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5325" y="360045"/>
            <a:ext cx="10799445" cy="864235"/>
          </a:xfrm>
        </p:spPr>
        <p:txBody>
          <a:bodyPr/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anchor="t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-1270" y="0"/>
            <a:ext cx="12192000" cy="6858000"/>
          </a:xfrm>
          <a:prstGeom prst="rect">
            <a:avLst/>
          </a:prstGeom>
          <a:gradFill flip="none" rotWithShape="1">
            <a:gsLst>
              <a:gs pos="36000">
                <a:schemeClr val="bg1">
                  <a:alpha val="57000"/>
                </a:schemeClr>
              </a:gs>
              <a:gs pos="100000">
                <a:schemeClr val="bg2">
                  <a:alpha val="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dirty="0">
              <a:sym typeface="+mn-lt"/>
            </a:endParaRPr>
          </a:p>
        </p:txBody>
      </p:sp>
      <p:pic>
        <p:nvPicPr>
          <p:cNvPr id="8" name="@png2x_0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39925" y="100330"/>
            <a:ext cx="10250170" cy="67576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127125" y="927735"/>
            <a:ext cx="6409055" cy="2729865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1194435" y="4054787"/>
            <a:ext cx="2743200" cy="593032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txBody>
          <a:bodyPr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lt1">
                    <a:lumMod val="10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8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9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20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wrap="square" lIns="0" tIns="0" rIns="0" bIns="0" anchor="t">
            <a:normAutofit/>
          </a:bodyPr>
          <a:lstStyle>
            <a:lvl1pPr algn="l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-1270" y="0"/>
            <a:ext cx="12192000" cy="6858000"/>
          </a:xfrm>
          <a:prstGeom prst="rect">
            <a:avLst/>
          </a:prstGeom>
          <a:gradFill flip="none" rotWithShape="1">
            <a:gsLst>
              <a:gs pos="36000">
                <a:schemeClr val="bg1">
                  <a:alpha val="57000"/>
                </a:schemeClr>
              </a:gs>
              <a:gs pos="100000">
                <a:schemeClr val="bg2">
                  <a:alpha val="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dirty="0">
              <a:sym typeface="+mn-lt"/>
            </a:endParaRPr>
          </a:p>
        </p:txBody>
      </p:sp>
      <p:pic>
        <p:nvPicPr>
          <p:cNvPr id="5" name="@png2x_0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24" y="941832"/>
            <a:ext cx="7854696" cy="591616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07440" y="659130"/>
            <a:ext cx="9991725" cy="1081405"/>
          </a:xfrm>
        </p:spPr>
        <p:txBody>
          <a:bodyPr anchor="t">
            <a:normAutofit/>
          </a:bodyPr>
          <a:lstStyle>
            <a:lvl1pPr algn="l">
              <a:defRPr sz="4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-1270" y="-635"/>
            <a:ext cx="12192000" cy="6858635"/>
          </a:xfrm>
          <a:prstGeom prst="rect">
            <a:avLst/>
          </a:prstGeom>
          <a:gradFill flip="none" rotWithShape="1">
            <a:gsLst>
              <a:gs pos="36000">
                <a:schemeClr val="bg1">
                  <a:alpha val="57000"/>
                </a:schemeClr>
              </a:gs>
              <a:gs pos="100000">
                <a:schemeClr val="bg2">
                  <a:alpha val="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dirty="0">
              <a:sym typeface="+mn-lt"/>
            </a:endParaRPr>
          </a:p>
        </p:txBody>
      </p:sp>
      <p:pic>
        <p:nvPicPr>
          <p:cNvPr id="9" name="@png2x_0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14956" y="2395728"/>
            <a:ext cx="7013448" cy="446227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57775" y="413385"/>
            <a:ext cx="6657975" cy="2251710"/>
          </a:xfrm>
        </p:spPr>
        <p:txBody>
          <a:bodyPr lIns="0" bIns="71755" anchor="b" anchorCtr="0"/>
          <a:lstStyle>
            <a:lvl1pPr algn="l">
              <a:defRPr sz="40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>
              <a:latin typeface="+mj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2425602" y="1459058"/>
            <a:ext cx="2538632" cy="1152000"/>
          </a:xfrm>
        </p:spPr>
        <p:txBody>
          <a:bodyPr wrap="none" bIns="0" anchor="b" anchorCtr="0">
            <a:normAutofit/>
          </a:bodyPr>
          <a:lstStyle>
            <a:lvl1pPr marL="0" indent="0" algn="r">
              <a:buNone/>
              <a:defRPr sz="4400" b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lIns="0" tIns="0" rIns="0" bIns="0" rtlCol="0" anchor="ctr">
            <a:normAutofit/>
          </a:bodyPr>
          <a:lstStyle>
            <a:lvl1pPr>
              <a:defRPr lang="en-US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/>
          <a:lstStyle>
            <a:lvl1pPr>
              <a:defRPr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/>
          <a:lstStyle>
            <a:lvl1pPr>
              <a:defRPr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2pPr>
            <a:lvl3pPr>
              <a:defRPr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3pPr>
            <a:lvl4pPr>
              <a:defRPr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4pPr>
            <a:lvl5pPr>
              <a:defRPr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5325" y="360045"/>
            <a:ext cx="10800715" cy="864235"/>
          </a:xfrm>
        </p:spPr>
        <p:txBody>
          <a:bodyPr vert="horz" lIns="0" tIns="0" rIns="0" bIns="0" rtlCol="0" anchor="ctr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/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/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/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74.xml"/><Relationship Id="rId18" Type="http://schemas.openxmlformats.org/officeDocument/2006/relationships/tags" Target="../tags/tag73.xml"/><Relationship Id="rId17" Type="http://schemas.openxmlformats.org/officeDocument/2006/relationships/tags" Target="../tags/tag72.xml"/><Relationship Id="rId16" Type="http://schemas.openxmlformats.org/officeDocument/2006/relationships/tags" Target="../tags/tag71.xml"/><Relationship Id="rId15" Type="http://schemas.openxmlformats.org/officeDocument/2006/relationships/tags" Target="../tags/tag70.xml"/><Relationship Id="rId14" Type="http://schemas.openxmlformats.org/officeDocument/2006/relationships/tags" Target="../tags/tag69.xml"/><Relationship Id="rId13" Type="http://schemas.openxmlformats.org/officeDocument/2006/relationships/tags" Target="../tags/tag68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3"/>
            </p:custDataLst>
          </p:nvPr>
        </p:nvSpPr>
        <p:spPr>
          <a:xfrm>
            <a:off x="-1270" y="-635"/>
            <a:ext cx="12192000" cy="6858635"/>
          </a:xfrm>
          <a:prstGeom prst="rect">
            <a:avLst/>
          </a:prstGeom>
          <a:gradFill flip="none" rotWithShape="1">
            <a:gsLst>
              <a:gs pos="36000">
                <a:schemeClr val="bg1">
                  <a:alpha val="57000"/>
                </a:schemeClr>
              </a:gs>
              <a:gs pos="100000">
                <a:schemeClr val="bg2">
                  <a:alpha val="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>
              <a:lumMod val="90000"/>
              <a:lumOff val="10000"/>
            </a:schemeClr>
          </a:solidFill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90000"/>
              <a:lumOff val="10000"/>
            </a:schemeClr>
          </a:solidFill>
          <a:latin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90000"/>
              <a:lumOff val="10000"/>
            </a:schemeClr>
          </a:solidFill>
          <a:latin typeface="汉仪书宋二简" panose="02010600000101010101" charset="-122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90000"/>
              <a:lumOff val="10000"/>
            </a:schemeClr>
          </a:solidFill>
          <a:latin typeface="汉仪书宋二简" panose="02010600000101010101" charset="-122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100" kern="1200">
          <a:solidFill>
            <a:schemeClr val="tx2">
              <a:lumMod val="90000"/>
              <a:lumOff val="10000"/>
            </a:schemeClr>
          </a:solidFill>
          <a:latin typeface="汉仪书宋二简" panose="02010600000101010101" charset="-122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050" kern="1200">
          <a:solidFill>
            <a:schemeClr val="tx2">
              <a:lumMod val="90000"/>
              <a:lumOff val="10000"/>
            </a:schemeClr>
          </a:solidFill>
          <a:latin typeface="汉仪书宋二简" panose="0201060000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8.xml"/><Relationship Id="rId10" Type="http://schemas.openxmlformats.org/officeDocument/2006/relationships/tags" Target="../tags/tag88.xml"/><Relationship Id="rId1" Type="http://schemas.openxmlformats.org/officeDocument/2006/relationships/tags" Target="../tags/tag7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14 DAYS DISCIPLESHIP CLASSES</a:t>
            </a:r>
            <a:endParaRPr lang="en-US" dirty="0"/>
          </a:p>
        </p:txBody>
      </p:sp>
      <p:sp>
        <p:nvSpPr>
          <p:cNvPr id="5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I AM THE BELIEVER!</a:t>
            </a:r>
            <a:endParaRPr lang="en-US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BY CYRILLA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648575" y="6299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DAY 9:HOLY SPIRIT COME AND LEAD 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1.Lead me through the word.</a:t>
            </a:r>
            <a:endParaRPr lang="en-US"/>
          </a:p>
          <a:p>
            <a:pPr marL="0" indent="0">
              <a:buNone/>
            </a:pPr>
            <a:r>
              <a:rPr lang="en-US"/>
              <a:t>(Romans 8:12-16)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2.Spirit of wisdom fill my life.</a:t>
            </a:r>
            <a:endParaRPr lang="en-US"/>
          </a:p>
          <a:p>
            <a:pPr marL="0" indent="0">
              <a:buNone/>
            </a:pPr>
            <a:r>
              <a:rPr lang="en-US"/>
              <a:t>(Isiah 11:12)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3.Open my eyes and ears to see and listen to your voice as you lead me</a:t>
            </a:r>
            <a:endParaRPr lang="en-US"/>
          </a:p>
          <a:p>
            <a:pPr marL="0" indent="0">
              <a:buNone/>
            </a:pPr>
            <a:r>
              <a:rPr lang="en-US"/>
              <a:t>(job 32:8).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DAY 10:MY PURPOSE AS A BELIEVER IN CHRIST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1.Reveal my purpose oh LORD.</a:t>
            </a:r>
            <a:endParaRPr lang="en-US"/>
          </a:p>
          <a:p>
            <a:pPr marL="0" indent="0">
              <a:buNone/>
            </a:pPr>
            <a:r>
              <a:rPr lang="en-US"/>
              <a:t>(Ephesians 4:11)</a:t>
            </a:r>
            <a:endParaRPr lang="en-US"/>
          </a:p>
          <a:p>
            <a:pPr marL="0" indent="0">
              <a:buNone/>
            </a:pPr>
            <a:r>
              <a:rPr lang="en-US"/>
              <a:t>2.Holy Spirit reveal to me through dreams,prophesies,word.</a:t>
            </a:r>
            <a:endParaRPr lang="en-US"/>
          </a:p>
          <a:p>
            <a:pPr marL="0" indent="0">
              <a:buNone/>
            </a:pPr>
            <a:r>
              <a:rPr lang="en-US"/>
              <a:t>(John 11:9).</a:t>
            </a:r>
            <a:endParaRPr lang="en-US"/>
          </a:p>
          <a:p>
            <a:pPr marL="0" indent="0">
              <a:buNone/>
            </a:pPr>
            <a:r>
              <a:rPr lang="en-US"/>
              <a:t>3.Let your will be known unto me oh LORD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DAY 11:MY NEW FAMILY IN CHRIST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1.Regular attendance of fellowship with my fellow brethren.</a:t>
            </a:r>
            <a:endParaRPr lang="en-US"/>
          </a:p>
          <a:p>
            <a:pPr marL="0" indent="0">
              <a:buNone/>
            </a:pPr>
            <a:r>
              <a:rPr lang="en-US"/>
              <a:t>(Hebrews 10:25)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2.Meetup and fellowship with my fellow believers strenghen my spiritual muscles.</a:t>
            </a:r>
            <a:endParaRPr lang="en-US"/>
          </a:p>
          <a:p>
            <a:pPr marL="0" indent="0">
              <a:buNone/>
            </a:pPr>
            <a:r>
              <a:rPr lang="en-US"/>
              <a:t>(Ephesians 5:19-21)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DAY 12:MY LIFE FOR YOUR GLORY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1.I am a vessel of God’s glory.</a:t>
            </a:r>
            <a:endParaRPr lang="en-US"/>
          </a:p>
          <a:p>
            <a:pPr marL="0" indent="0">
              <a:buNone/>
            </a:pPr>
            <a:r>
              <a:rPr lang="en-US"/>
              <a:t>(1 corinthians 10:31)</a:t>
            </a:r>
            <a:endParaRPr lang="en-US"/>
          </a:p>
          <a:p>
            <a:pPr marL="0" indent="0">
              <a:buNone/>
            </a:pPr>
            <a:r>
              <a:rPr lang="en-US"/>
              <a:t>THE 10 COMMANDMENTS</a:t>
            </a:r>
            <a:endParaRPr lang="en-US"/>
          </a:p>
          <a:p>
            <a:pPr marL="0" indent="0">
              <a:buNone/>
            </a:pPr>
            <a:r>
              <a:rPr lang="en-US"/>
              <a:t>(Exodus 20)</a:t>
            </a:r>
            <a:endParaRPr lang="en-US"/>
          </a:p>
          <a:p>
            <a:pPr marL="0" indent="0">
              <a:buNone/>
            </a:pPr>
            <a:r>
              <a:rPr lang="en-US"/>
              <a:t>2.I Put God first in all things.</a:t>
            </a:r>
            <a:endParaRPr lang="en-US"/>
          </a:p>
          <a:p>
            <a:pPr marL="0" indent="0">
              <a:buNone/>
            </a:pPr>
            <a:r>
              <a:rPr lang="en-US"/>
              <a:t>(Mathew 6:33)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DAY 13:LIVING A PRAYERFUL LIFE.(EPHESIANS 6:18-20)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1.Build my spiritual muscles through prayer.</a:t>
            </a:r>
            <a:endParaRPr lang="en-US"/>
          </a:p>
          <a:p>
            <a:pPr marL="0" indent="0">
              <a:buNone/>
            </a:pPr>
            <a:r>
              <a:rPr lang="en-US"/>
              <a:t>(Jude 1:20-21)</a:t>
            </a:r>
            <a:endParaRPr lang="en-US"/>
          </a:p>
          <a:p>
            <a:pPr marL="0" indent="0">
              <a:buNone/>
            </a:pPr>
            <a:r>
              <a:rPr lang="en-US"/>
              <a:t>2.Holy spirit teach me how to pray.</a:t>
            </a:r>
            <a:endParaRPr lang="en-US"/>
          </a:p>
          <a:p>
            <a:pPr marL="0" indent="0">
              <a:buNone/>
            </a:pPr>
            <a:r>
              <a:rPr lang="en-US"/>
              <a:t>(Romans 8:26-27)</a:t>
            </a:r>
            <a:endParaRPr lang="en-US"/>
          </a:p>
          <a:p>
            <a:pPr marL="0" indent="0">
              <a:buNone/>
            </a:pPr>
            <a:r>
              <a:rPr lang="en-US"/>
              <a:t>3.Develop a prayer habit with discipline.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DAY 14:POWERFUL DECLARATIONS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 DECLARE IN THE NAME OF JESUS:</a:t>
            </a:r>
            <a:endParaRPr lang="en-US"/>
          </a:p>
          <a:p>
            <a:pPr marL="0" indent="0">
              <a:buNone/>
            </a:pPr>
            <a:r>
              <a:rPr lang="en-US"/>
              <a:t>-I have been made whole in Christ Jesus.</a:t>
            </a:r>
            <a:endParaRPr lang="en-US"/>
          </a:p>
          <a:p>
            <a:pPr marL="0" indent="0">
              <a:buNone/>
            </a:pPr>
            <a:r>
              <a:rPr lang="en-US"/>
              <a:t>-I am defined by the spirit of God.</a:t>
            </a:r>
            <a:endParaRPr lang="en-US"/>
          </a:p>
          <a:p>
            <a:pPr marL="0" indent="0">
              <a:buNone/>
            </a:pPr>
            <a:r>
              <a:rPr lang="en-US"/>
              <a:t>-I am the vessel for the glory of God.</a:t>
            </a:r>
            <a:endParaRPr lang="en-US"/>
          </a:p>
          <a:p>
            <a:pPr marL="0" indent="0">
              <a:buNone/>
            </a:pPr>
            <a:r>
              <a:rPr lang="en-US"/>
              <a:t>-I am the light of the world.</a:t>
            </a:r>
            <a:endParaRPr lang="en-US"/>
          </a:p>
          <a:p>
            <a:pPr marL="0" indent="0">
              <a:buNone/>
            </a:pPr>
            <a:r>
              <a:rPr lang="en-US"/>
              <a:t>-The Blood of Jesus speaks better things in my life now.</a:t>
            </a:r>
            <a:endParaRPr lang="en-US"/>
          </a:p>
          <a:p>
            <a:pPr marL="0" indent="0">
              <a:buNone/>
            </a:pPr>
            <a:r>
              <a:rPr lang="en-US"/>
              <a:t>-I have been renewed,it is Christ who now live in me.</a:t>
            </a:r>
            <a:endParaRPr lang="en-US"/>
          </a:p>
          <a:p>
            <a:pPr marL="0" indent="0">
              <a:buNone/>
            </a:pPr>
            <a:r>
              <a:rPr lang="en-US"/>
              <a:t>-I have Jesus i will never be the same again.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br>
              <a:rPr lang="en-US"/>
            </a:br>
            <a:r>
              <a:rPr lang="en-US"/>
              <a:t>THANK YOU JESUS!</a:t>
            </a:r>
            <a:endParaRPr lang="en-US"/>
          </a:p>
        </p:txBody>
      </p:sp>
      <p:sp>
        <p:nvSpPr>
          <p:cNvPr id="10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BY CYRILLA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5144135" y="0"/>
            <a:ext cx="7047865" cy="68586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4772660" y="815658"/>
            <a:ext cx="7419340" cy="5226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任意多边形 3"/>
          <p:cNvSpPr/>
          <p:nvPr>
            <p:custDataLst>
              <p:tags r:id="rId3"/>
            </p:custDataLst>
          </p:nvPr>
        </p:nvSpPr>
        <p:spPr>
          <a:xfrm>
            <a:off x="5143500" y="1149033"/>
            <a:ext cx="7047865" cy="4559300"/>
          </a:xfrm>
          <a:custGeom>
            <a:avLst/>
            <a:gdLst>
              <a:gd name="connsiteX0" fmla="*/ 11099 w 11099"/>
              <a:gd name="connsiteY0" fmla="*/ 7180 h 7180"/>
              <a:gd name="connsiteX1" fmla="*/ 0 w 11099"/>
              <a:gd name="connsiteY1" fmla="*/ 7180 h 7180"/>
              <a:gd name="connsiteX2" fmla="*/ 0 w 11099"/>
              <a:gd name="connsiteY2" fmla="*/ 0 h 7180"/>
              <a:gd name="connsiteX3" fmla="*/ 11099 w 11099"/>
              <a:gd name="connsiteY3" fmla="*/ 0 h 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99" h="7180">
                <a:moveTo>
                  <a:pt x="11099" y="7180"/>
                </a:moveTo>
                <a:lnTo>
                  <a:pt x="0" y="7180"/>
                </a:lnTo>
                <a:lnTo>
                  <a:pt x="0" y="0"/>
                </a:lnTo>
                <a:lnTo>
                  <a:pt x="11099" y="0"/>
                </a:lnTo>
              </a:path>
            </a:pathLst>
          </a:cu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 idx="4294967295"/>
            <p:custDataLst>
              <p:tags r:id="rId4"/>
            </p:custDataLst>
          </p:nvPr>
        </p:nvSpPr>
        <p:spPr>
          <a:xfrm>
            <a:off x="5874385" y="1149350"/>
            <a:ext cx="6317615" cy="864235"/>
          </a:xfrm>
          <a:noFill/>
        </p:spPr>
        <p:txBody>
          <a:bodyPr wrap="square" anchor="b" anchorCtr="0">
            <a:normAutofit fontScale="90000"/>
          </a:bodyPr>
          <a:lstStyle/>
          <a:p>
            <a:pPr algn="ctr"/>
            <a:r>
              <a:rPr lang="en-US" spc="0" dirty="0">
                <a:solidFill>
                  <a:schemeClr val="accent1"/>
                </a:solidFill>
              </a:rPr>
              <a:t>DAY 1:I AM A CHILD OF GOD(ROMANS 10:9-10)</a:t>
            </a:r>
            <a:endParaRPr lang="en-US" spc="0" dirty="0">
              <a:solidFill>
                <a:schemeClr val="accent1"/>
              </a:solidFill>
            </a:endParaRPr>
          </a:p>
        </p:txBody>
      </p:sp>
      <p:cxnSp>
        <p:nvCxnSpPr>
          <p:cNvPr id="14" name="直接连接符 13"/>
          <p:cNvCxnSpPr/>
          <p:nvPr>
            <p:custDataLst>
              <p:tags r:id="rId5"/>
            </p:custDataLst>
          </p:nvPr>
        </p:nvCxnSpPr>
        <p:spPr>
          <a:xfrm>
            <a:off x="5779770" y="3824612"/>
            <a:ext cx="5850000" cy="0"/>
          </a:xfrm>
          <a:prstGeom prst="line">
            <a:avLst/>
          </a:prstGeom>
          <a:ln w="12700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5779770" y="2847347"/>
            <a:ext cx="5925820" cy="903797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ctr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n>
                  <a:noFill/>
                  <a:prstDash val="sysDot"/>
                </a:ln>
                <a:solidFill>
                  <a:srgbClr val="000000"/>
                </a:solidFill>
                <a:latin typeface="+mn-lt"/>
                <a:sym typeface="+mn-ea"/>
              </a:rPr>
              <a:t>(John 1:12-13)ESV</a:t>
            </a:r>
            <a:endParaRPr lang="en-US" sz="1600" dirty="0">
              <a:ln>
                <a:noFill/>
                <a:prstDash val="sysDot"/>
              </a:ln>
              <a:solidFill>
                <a:srgbClr val="000000"/>
              </a:solidFill>
              <a:latin typeface="+mn-lt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5779770" y="2136782"/>
            <a:ext cx="5925600" cy="636766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0" tIns="0" rIns="0" bIns="0" rtlCol="0" anchor="ctr" anchorCtr="0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lt"/>
                <a:sym typeface="+mn-ea"/>
              </a:rPr>
              <a:t>1.Get to the knowledge that i am now a child of God.</a:t>
            </a:r>
            <a:endParaRPr lang="en-US" sz="1600" b="1" dirty="0">
              <a:ln>
                <a:noFill/>
                <a:prstDash val="sysDot"/>
              </a:ln>
              <a:solidFill>
                <a:schemeClr val="accent1"/>
              </a:solidFill>
              <a:latin typeface="+mj-lt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5779770" y="4608837"/>
            <a:ext cx="5925820" cy="903797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ctr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n>
                  <a:noFill/>
                  <a:prstDash val="sysDot"/>
                </a:ln>
                <a:solidFill>
                  <a:srgbClr val="000000"/>
                </a:solidFill>
                <a:latin typeface="+mn-lt"/>
                <a:sym typeface="+mn-ea"/>
              </a:rPr>
              <a:t>(2nd Corinthians 5:17)</a:t>
            </a:r>
            <a:endParaRPr lang="en-US" sz="1600" dirty="0">
              <a:ln>
                <a:noFill/>
                <a:prstDash val="sysDot"/>
              </a:ln>
              <a:solidFill>
                <a:srgbClr val="000000"/>
              </a:solidFill>
              <a:latin typeface="+mn-lt"/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5779770" y="3898272"/>
            <a:ext cx="5925600" cy="636710"/>
          </a:xfrm>
          <a:prstGeom prst="rect">
            <a:avLst/>
          </a:prstGeom>
          <a:ln>
            <a:noFill/>
            <a:prstDash val="sysDash"/>
          </a:ln>
        </p:spPr>
        <p:txBody>
          <a:bodyPr vert="horz" wrap="square" lIns="0" tIns="0" rIns="0" bIns="0" rtlCol="0" anchor="ctr" anchorCtr="0">
            <a:normAutofit fontScale="70000"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lt"/>
                <a:sym typeface="+mn-ea"/>
              </a:rPr>
              <a:t>2.Embrace the new beginnings from my thoughts to my actions that i have been made a new creation in Christ Jesus.</a:t>
            </a:r>
            <a:endParaRPr lang="en-US" sz="2000" b="1" dirty="0">
              <a:ln>
                <a:noFill/>
                <a:prstDash val="sysDot"/>
              </a:ln>
              <a:solidFill>
                <a:schemeClr val="accent1"/>
              </a:solidFill>
              <a:latin typeface="+mj-lt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DAY 2:MY NEW FRIEND,THE HOLY SPIRIT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960" y="1301749"/>
            <a:ext cx="10800000" cy="4873625"/>
          </a:xfrm>
        </p:spPr>
        <p:txBody>
          <a:bodyPr/>
          <a:p>
            <a:pPr marL="0" indent="0">
              <a:buNone/>
            </a:pPr>
            <a:r>
              <a:rPr lang="en-US"/>
              <a:t>1.Who is the Holy Spirit?</a:t>
            </a:r>
            <a:endParaRPr lang="en-US"/>
          </a:p>
          <a:p>
            <a:pPr marL="0" indent="0">
              <a:buNone/>
            </a:pPr>
            <a:r>
              <a:rPr lang="en-US"/>
              <a:t>(Ephesians 1:13-14)</a:t>
            </a:r>
            <a:endParaRPr lang="en-US"/>
          </a:p>
          <a:p>
            <a:pPr marL="0" indent="0">
              <a:buNone/>
            </a:pPr>
            <a:r>
              <a:rPr lang="en-US"/>
              <a:t>2.I want to know you and become your friend.</a:t>
            </a:r>
            <a:endParaRPr lang="en-US"/>
          </a:p>
          <a:p>
            <a:pPr marL="0" indent="0">
              <a:buNone/>
            </a:pPr>
            <a:r>
              <a:rPr lang="en-US"/>
              <a:t>(John 14:26)</a:t>
            </a:r>
            <a:endParaRPr lang="en-US"/>
          </a:p>
          <a:p>
            <a:pPr marL="0" indent="0">
              <a:buNone/>
            </a:pPr>
            <a:r>
              <a:rPr lang="en-US"/>
              <a:t>3.Babtise me with your fire.</a:t>
            </a:r>
            <a:endParaRPr lang="en-US"/>
          </a:p>
          <a:p>
            <a:pPr marL="0" indent="0">
              <a:buNone/>
            </a:pPr>
            <a:r>
              <a:rPr lang="en-US"/>
              <a:t>(Acts 1:4-5)</a:t>
            </a:r>
            <a:endParaRPr lang="en-US"/>
          </a:p>
          <a:p>
            <a:pPr marL="0" indent="0">
              <a:buNone/>
            </a:pPr>
            <a:r>
              <a:rPr lang="en-US"/>
              <a:t>4.Jesus babtise me with the holy spirit.</a:t>
            </a:r>
            <a:endParaRPr lang="en-US"/>
          </a:p>
          <a:p>
            <a:pPr marL="0" indent="0">
              <a:buNone/>
            </a:pPr>
            <a:r>
              <a:rPr lang="en-US"/>
              <a:t>(John 3:5)</a:t>
            </a:r>
            <a:endParaRPr lang="en-US"/>
          </a:p>
          <a:p>
            <a:pPr marL="0" indent="0">
              <a:buNone/>
            </a:pPr>
            <a:r>
              <a:rPr lang="en-US"/>
              <a:t>5.Fullfil your promise of your spirit to me oh God.</a:t>
            </a:r>
            <a:endParaRPr lang="en-US"/>
          </a:p>
          <a:p>
            <a:pPr marL="0" indent="0">
              <a:buNone/>
            </a:pPr>
            <a:r>
              <a:rPr lang="en-US"/>
              <a:t>(Joel 2:28)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DAY 3:I FORGIVE THOSE WHO DO ME WRONG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1.I forgive all who have wronged me in my past and my present.</a:t>
            </a:r>
            <a:endParaRPr lang="en-US"/>
          </a:p>
          <a:p>
            <a:pPr marL="0" indent="0">
              <a:buNone/>
            </a:pPr>
            <a:r>
              <a:rPr lang="en-US"/>
              <a:t>(Mathew 6:14)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2.I let go of every burden of unforgiveness.</a:t>
            </a:r>
            <a:endParaRPr lang="en-US"/>
          </a:p>
          <a:p>
            <a:pPr marL="0" indent="0">
              <a:buNone/>
            </a:pPr>
            <a:r>
              <a:rPr lang="en-US"/>
              <a:t>(Colossians 3:13)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DAY 4:I REPENT AND CONFESS TO YOU OH LORD.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1.Jesus i lay down the burdens of sin at your feet.</a:t>
            </a:r>
            <a:endParaRPr lang="en-US"/>
          </a:p>
          <a:p>
            <a:pPr marL="0" indent="0">
              <a:buNone/>
            </a:pPr>
            <a:r>
              <a:rPr lang="en-US"/>
              <a:t>(Mathew 11:28)</a:t>
            </a:r>
            <a:endParaRPr lang="en-US"/>
          </a:p>
          <a:p>
            <a:pPr marL="0" indent="0">
              <a:buNone/>
            </a:pPr>
            <a:r>
              <a:rPr lang="en-US"/>
              <a:t>2.Jesus only you have the power to forgive.</a:t>
            </a:r>
            <a:endParaRPr lang="en-US"/>
          </a:p>
          <a:p>
            <a:pPr marL="0" indent="0">
              <a:buNone/>
            </a:pPr>
            <a:r>
              <a:rPr lang="en-US"/>
              <a:t>(Mathew 9:6)</a:t>
            </a:r>
            <a:endParaRPr lang="en-US"/>
          </a:p>
          <a:p>
            <a:pPr marL="0" indent="0">
              <a:buNone/>
            </a:pPr>
            <a:r>
              <a:rPr lang="en-US"/>
              <a:t>3.By your blood purify me.</a:t>
            </a:r>
            <a:endParaRPr lang="en-US"/>
          </a:p>
          <a:p>
            <a:pPr marL="0" indent="0">
              <a:buNone/>
            </a:pPr>
            <a:r>
              <a:rPr lang="en-US"/>
              <a:t>9Isiah 1:18)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DAY 5:I BREAK FREE FROM ALL BONDAGES AND STRONGHOLDS LAID IN MY LIFE BY THE ENEMY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1.I pray against every stronghold in my mind and my body in Jesus Mighty Name!</a:t>
            </a:r>
            <a:endParaRPr lang="en-US"/>
          </a:p>
          <a:p>
            <a:pPr marL="0" indent="0">
              <a:buNone/>
            </a:pPr>
            <a:r>
              <a:rPr lang="en-US"/>
              <a:t>(Isaiah 61:1-3)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2.I break every yoke of darkness by the blood of Jesus and the power of the Holy Spirit that is at work in me.</a:t>
            </a:r>
            <a:endParaRPr lang="en-US"/>
          </a:p>
          <a:p>
            <a:pPr marL="0" indent="0">
              <a:buNone/>
            </a:pPr>
            <a:r>
              <a:rPr lang="en-US"/>
              <a:t>(Mathew 18:18-20)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DAY 6:IT IS NO LONGER I WHO LIVE BUT CHRIST WHO LIVES IN ME!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1.I present my body as a living sacrifice to you oh LORD.</a:t>
            </a:r>
            <a:endParaRPr lang="en-US"/>
          </a:p>
          <a:p>
            <a:pPr marL="0" indent="0">
              <a:buNone/>
            </a:pPr>
            <a:r>
              <a:rPr lang="en-US"/>
              <a:t>(Romans 12:1)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DAY 7:POWERFUL DECLARATIONS(PROVERBS 18:21)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IN THE NAME OF JESUS I DECLARE :</a:t>
            </a:r>
            <a:endParaRPr lang="en-US"/>
          </a:p>
          <a:p>
            <a:pPr marL="0" indent="0">
              <a:buNone/>
            </a:pPr>
            <a:r>
              <a:rPr lang="en-US"/>
              <a:t>-I have beeen made new.</a:t>
            </a:r>
            <a:endParaRPr lang="en-US"/>
          </a:p>
          <a:p>
            <a:pPr marL="0" indent="0">
              <a:buNone/>
            </a:pPr>
            <a:r>
              <a:rPr lang="en-US"/>
              <a:t>-I am a child of the Most High.</a:t>
            </a:r>
            <a:endParaRPr lang="en-US"/>
          </a:p>
          <a:p>
            <a:pPr marL="0" indent="0">
              <a:buNone/>
            </a:pPr>
            <a:r>
              <a:rPr lang="en-US"/>
              <a:t>-I have beeen redeemed.</a:t>
            </a:r>
            <a:endParaRPr lang="en-US"/>
          </a:p>
          <a:p>
            <a:pPr marL="0" indent="0">
              <a:buNone/>
            </a:pPr>
            <a:r>
              <a:rPr lang="en-US"/>
              <a:t>-I nolonger live by the standards of the flesh but of the spirit.</a:t>
            </a:r>
            <a:endParaRPr lang="en-US"/>
          </a:p>
          <a:p>
            <a:pPr marL="0" indent="0">
              <a:buNone/>
            </a:pPr>
            <a:r>
              <a:rPr lang="en-US"/>
              <a:t>-I have a new identity in Christ Jesus.</a:t>
            </a:r>
            <a:endParaRPr lang="en-US"/>
          </a:p>
          <a:p>
            <a:pPr marL="0" indent="0">
              <a:buNone/>
            </a:pPr>
            <a:r>
              <a:rPr lang="en-US"/>
              <a:t>-The old is gone and the new has come.</a:t>
            </a:r>
            <a:endParaRPr lang="en-US"/>
          </a:p>
          <a:p>
            <a:pPr marL="0" indent="0">
              <a:buNone/>
            </a:pPr>
            <a:r>
              <a:rPr lang="en-US"/>
              <a:t>-My life will never be the same again.</a:t>
            </a:r>
            <a:endParaRPr lang="en-US"/>
          </a:p>
          <a:p>
            <a:pPr marL="0" indent="0">
              <a:buNone/>
            </a:pPr>
            <a:r>
              <a:rPr lang="en-US"/>
              <a:t>(Job 22:28-29) </a:t>
            </a: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DAY 8:TRANSFORM MY MIND IN YOU LORD.</a:t>
            </a:r>
            <a:r>
              <a:rPr lang="en-US">
                <a:sym typeface="+mn-ea"/>
              </a:rPr>
              <a:t>(ROMANS 12:2)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1.May your word transform my thoughts.</a:t>
            </a:r>
            <a:endParaRPr lang="en-US"/>
          </a:p>
          <a:p>
            <a:pPr marL="0" indent="0">
              <a:buNone/>
            </a:pPr>
            <a:r>
              <a:rPr lang="en-US"/>
              <a:t>(Joshua 1:8)</a:t>
            </a:r>
            <a:endParaRPr lang="en-US"/>
          </a:p>
          <a:p>
            <a:pPr marL="0" indent="0">
              <a:buNone/>
            </a:pPr>
            <a:r>
              <a:rPr lang="en-US"/>
              <a:t>2.Holy Spirit fill my mind with understanding.</a:t>
            </a:r>
            <a:endParaRPr lang="en-US"/>
          </a:p>
          <a:p>
            <a:pPr marL="0" indent="0">
              <a:buNone/>
            </a:pPr>
            <a:r>
              <a:rPr lang="en-US"/>
              <a:t>3.I give myself to read the word and be transformed to be like Christ.</a:t>
            </a:r>
            <a:endParaRPr lang="en-US"/>
          </a:p>
          <a:p>
            <a:pPr marL="0" indent="0">
              <a:buNone/>
            </a:pPr>
            <a:r>
              <a:rPr lang="en-US"/>
              <a:t>4.Hoy spirit teach me how to read the word regularly with understanding.</a:t>
            </a:r>
            <a:endParaRPr lang="en-US"/>
          </a:p>
          <a:p>
            <a:pPr marL="0" indent="0">
              <a:buNone/>
            </a:pPr>
            <a:r>
              <a:rPr lang="en-US"/>
              <a:t>RECOMMENDED FOR A NEW BELIEVER-THE NEW TESTAMENT.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38004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38004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004_9*a*1"/>
  <p:tag name="KSO_WM_TEMPLATE_CATEGORY" val="custom"/>
  <p:tag name="KSO_WM_TEMPLATE_INDEX" val="20238004"/>
  <p:tag name="KSO_WM_UNIT_LAYERLEVEL" val="1"/>
  <p:tag name="KSO_WM_TAG_VERSION" val="3.0"/>
  <p:tag name="KSO_WM_BEAUTIFY_FLAG" val="#wm#"/>
  <p:tag name="KSO_WM_UNIT_PRESET_TEXT" val="THANKS"/>
</p:tagLst>
</file>

<file path=ppt/tags/tag103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8004_9*f*4"/>
  <p:tag name="KSO_WM_TEMPLATE_CATEGORY" val="custom"/>
  <p:tag name="KSO_WM_TEMPLATE_INDEX" val="20238004"/>
  <p:tag name="KSO_WM_UNIT_LAYERLEVEL" val="1"/>
  <p:tag name="KSO_WM_TAG_VERSION" val="3.0"/>
  <p:tag name="KSO_WM_BEAUTIFY_FLAG" val="#wm#"/>
  <p:tag name="KSO_WM_UNIT_PRESET_TEXT" val="Name"/>
</p:tagLst>
</file>

<file path=ppt/tags/tag104.xml><?xml version="1.0" encoding="utf-8"?>
<p:tagLst xmlns:p="http://schemas.openxmlformats.org/presentationml/2006/main">
  <p:tag name="KSO_WM_SPECIAL_SOURCE" val="bdnull"/>
  <p:tag name="KSO_WM_SLIDE_ID" val="custom20238004_9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8004"/>
  <p:tag name="KSO_WM_SLIDE_LAYOUT" val="a_f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PRESET_TEXT" val="节编号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*f*4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5"/>
  <p:tag name="KSO_WM_UNIT_ID" val="_11*f*5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800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765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8004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00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004_1*a*1"/>
  <p:tag name="KSO_WM_TEMPLATE_CATEGORY" val="custom"/>
  <p:tag name="KSO_WM_TEMPLATE_INDEX" val="20238004"/>
  <p:tag name="KSO_WM_UNIT_LAYERLEVEL" val="1"/>
  <p:tag name="KSO_WM_TAG_VERSION" val="3.0"/>
  <p:tag name="KSO_WM_BEAUTIFY_FLAG" val="#wm#"/>
  <p:tag name="KSO_WM_UNIT_PRESET_TEXT" val="The title goes here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8004_1*b*1"/>
  <p:tag name="KSO_WM_TEMPLATE_CATEGORY" val="custom"/>
  <p:tag name="KSO_WM_TEMPLATE_INDEX" val="20238004"/>
  <p:tag name="KSO_WM_UNIT_LAYERLEVEL" val="1"/>
  <p:tag name="KSO_WM_TAG_VERSION" val="3.0"/>
  <p:tag name="KSO_WM_BEAUTIFY_FLAG" val="#wm#"/>
  <p:tag name="KSO_WM_UNIT_PRESET_TEXT" val="Click to add subtitle"/>
</p:tagLst>
</file>

<file path=ppt/tags/tag77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8004_1*f*4"/>
  <p:tag name="KSO_WM_TEMPLATE_CATEGORY" val="custom"/>
  <p:tag name="KSO_WM_TEMPLATE_INDEX" val="20238004"/>
  <p:tag name="KSO_WM_UNIT_LAYERLEVEL" val="1"/>
  <p:tag name="KSO_WM_TAG_VERSION" val="3.0"/>
  <p:tag name="KSO_WM_BEAUTIFY_FLAG" val="#wm#"/>
  <p:tag name="KSO_WM_UNIT_PRESET_TEXT" val="Name"/>
</p:tagLst>
</file>

<file path=ppt/tags/tag78.xml><?xml version="1.0" encoding="utf-8"?>
<p:tagLst xmlns:p="http://schemas.openxmlformats.org/presentationml/2006/main">
  <p:tag name="KSO_WM_TEMPLATE_THUMBS_INDEX" val="1、9"/>
  <p:tag name="KSO_WM_SPECIAL_SOURCE" val="bdnull"/>
  <p:tag name="KSO_WM_SLIDE_ID" val="custom20238004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004"/>
  <p:tag name="KSO_WM_SLIDE_LAYOUT" val="a_b_f"/>
  <p:tag name="KSO_WM_SLIDE_LAYOUT_CNT" val="1_1_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3"/>
  <p:tag name="KSO_WM_UNIT_ID" val="custom20238252_1*i*3"/>
  <p:tag name="KSO_WM_TEMPLATE_CATEGORY" val="custom"/>
  <p:tag name="KSO_WM_TEMPLATE_INDEX" val="20238252"/>
  <p:tag name="KSO_WM_UNIT_LAYERLEVEL" val="1"/>
  <p:tag name="KSO_WM_TAG_VERSION" val="3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8252_1*i*1"/>
  <p:tag name="KSO_WM_TEMPLATE_CATEGORY" val="custom"/>
  <p:tag name="KSO_WM_TEMPLATE_INDEX" val="20238252"/>
  <p:tag name="KSO_WM_UNIT_LAYERLEVEL" val="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8252_1*i*2"/>
  <p:tag name="KSO_WM_TEMPLATE_CATEGORY" val="custom"/>
  <p:tag name="KSO_WM_TEMPLATE_INDEX" val="20238252"/>
  <p:tag name="KSO_WM_UNIT_LAYERLEVEL" val="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UNIT_LINE_FORE_SCHEMECOLOR_INDEX" val="5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UNIT_VALUE" val="16"/>
  <p:tag name="KSO_WM_TEMPLATE_INDEX" val="20238252"/>
  <p:tag name="KSO_WM_UNIT_ID" val="custom20238252_1*a*1"/>
  <p:tag name="KSO_WM_UNIT_TEXT_FILL_FORE_SCHEMECOLOR_INDEX" val="13"/>
  <p:tag name="KSO_WM_UNIT_TEXT_FILL_TYPE" val="1"/>
  <p:tag name="KSO_WM_UNIT_USESOURCEFORMAT_APPLY" val="1"/>
  <p:tag name="KSO_WM_UNIT_PRESET_TEXT" val="Your title here"/>
</p:tagLst>
</file>

<file path=ppt/tags/tag83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273.4282531738281,&quot;left&quot;:455.09999694824216,&quot;top&quot;:164.4439836493064,&quot;width&quot;:466.6000061035156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2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7927_1*l_h_i*1_2_1"/>
  <p:tag name="KSO_WM_TEMPLATE_CATEGORY" val="diagram"/>
  <p:tag name="KSO_WM_TEMPLATE_INDEX" val="20237927"/>
  <p:tag name="KSO_WM_UNIT_LAYERLEVEL" val="1_1_1"/>
  <p:tag name="KSO_WM_TAG_VERSION" val="3.0"/>
  <p:tag name="KSO_WM_BEAUTIFY_FLAG" val="#wm#"/>
  <p:tag name="KSO_WM_UNIT_LINE_FORE_SCHEMECOLOR_INDEX" val="5"/>
  <p:tag name="KSO_WM_UNIT_LINE_FILL_TYPE" val="2"/>
  <p:tag name="KSO_WM_UNIT_USESOURCEFORMAT_APPLY" val="1"/>
</p:tagLst>
</file>

<file path=ppt/tags/tag84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273.4282531738281,&quot;left&quot;:455.09999694824216,&quot;top&quot;:164.4439836493064,&quot;width&quot;:466.6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27_1*l_h_f*1_1_1"/>
  <p:tag name="KSO_WM_TEMPLATE_CATEGORY" val="diagram"/>
  <p:tag name="KSO_WM_TEMPLATE_INDEX" val="20237927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USESOURCEFORMAT_APPLY" val="1"/>
</p:tagLst>
</file>

<file path=ppt/tags/tag85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273.4282531738281,&quot;left&quot;:455.09999694824216,&quot;top&quot;:164.4439836493064,&quot;width&quot;:466.6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7_1*l_h_a*1_1_1"/>
  <p:tag name="KSO_WM_TEMPLATE_CATEGORY" val="diagram"/>
  <p:tag name="KSO_WM_TEMPLATE_INDEX" val="20237927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1"/>
</p:tagLst>
</file>

<file path=ppt/tags/tag86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273.4282531738281,&quot;left&quot;:455.09999694824216,&quot;top&quot;:164.4439836493064,&quot;width&quot;:466.6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8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27_1*l_h_f*1_2_1"/>
  <p:tag name="KSO_WM_TEMPLATE_CATEGORY" val="diagram"/>
  <p:tag name="KSO_WM_TEMPLATE_INDEX" val="20237927"/>
  <p:tag name="KSO_WM_UNIT_LAYERLEVEL" val="1_1_1"/>
  <p:tag name="KSO_WM_TAG_VERSION" val="3.0"/>
  <p:tag name="KSO_WM_BEAUTIFY_FLAG" val="#wm#"/>
  <p:tag name="KSO_WM_UNIT_PRESET_TEXT" val="Presentations are communication tools that can be used as demonstrations."/>
  <p:tag name="KSO_WM_UNIT_USESOURCEFORMAT_APPLY" val="1"/>
</p:tagLst>
</file>

<file path=ppt/tags/tag87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273.4282531738281,&quot;left&quot;:455.09999694824216,&quot;top&quot;:164.4439836493064,&quot;width&quot;:466.6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7927_1*l_h_a*1_2_1"/>
  <p:tag name="KSO_WM_TEMPLATE_CATEGORY" val="diagram"/>
  <p:tag name="KSO_WM_TEMPLATE_INDEX" val="20237927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1"/>
</p:tagLst>
</file>

<file path=ppt/tags/tag88.xml><?xml version="1.0" encoding="utf-8"?>
<p:tagLst xmlns:p="http://schemas.openxmlformats.org/presentationml/2006/main">
  <p:tag name="KSO_WM_TEMPLATE_MASTER_TYPE" val="0"/>
  <p:tag name="KSO_WM_TEMPLATE_COLOR_TYPE" val="0"/>
  <p:tag name="KSO_WM_BEAUTIFY_FLAG" val="#wm#"/>
  <p:tag name="KSO_WM_TEMPLATE_CATEGORY" val="custom"/>
  <p:tag name="KSO_WM_SLIDE_TYPE" val="text"/>
  <p:tag name="KSO_WM_SLIDE_SUBTYPE" val="picTxt"/>
  <p:tag name="KSO_WM_SLIDE_SIZE" val="466.6*238.55"/>
  <p:tag name="KSO_WM_SLIDE_POSITION" val="455.1*199.29"/>
  <p:tag name="KSO_WM_SLIDE_LAYOUT" val="a_d_l"/>
  <p:tag name="KSO_WM_SLIDE_LAYOUT_CNT" val="1_1_1"/>
  <p:tag name="KSO_WM_SPECIAL_SOURCE" val="bdnull"/>
  <p:tag name="KSO_WM_DIAGRAM_GROUP_CODE" val="l1-1"/>
  <p:tag name="KSO_WM_SLIDE_DIAGTYPE" val="l"/>
  <p:tag name="KSO_WM_TEMPLATE_INDEX" val="20238252"/>
  <p:tag name="KSO_WM_TEMPLATE_SUBCATEGORY" val="0"/>
  <p:tag name="KSO_WM_SLIDE_INDEX" val="1"/>
  <p:tag name="KSO_WM_TAG_VERSION" val="3.0"/>
  <p:tag name="KSO_WM_SLIDE_ID" val="custom20238252_1"/>
  <p:tag name="KSO_WM_SLIDE_ITEM_CNT" val="3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38004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38004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38004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38004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38004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38004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38004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38004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38004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38004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3800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anrope ExtraBold +Lato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3415</Words>
  <Application>WPS Presentation</Application>
  <PresentationFormat>Widescreen</PresentationFormat>
  <Paragraphs>148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汉仪书宋二简</vt:lpstr>
      <vt:lpstr>Lato</vt:lpstr>
      <vt:lpstr>Segoe Print</vt:lpstr>
      <vt:lpstr>Manrope ExtraBold</vt:lpstr>
      <vt:lpstr>Microsoft YaHei</vt:lpstr>
      <vt:lpstr>Arial Unicode MS</vt:lpstr>
      <vt:lpstr>Calibri</vt:lpstr>
      <vt:lpstr>Office Theme</vt:lpstr>
      <vt:lpstr>14 DAYS DISCIPLESHIP CLASSES</vt:lpstr>
      <vt:lpstr>DAY 1:I AM A CHILD OF GOD(ROMANS 10:9-10)</vt:lpstr>
      <vt:lpstr>DAY 2:MY NEW FRIEND,THE HOLY SPIRIT</vt:lpstr>
      <vt:lpstr>DAY 3:I FORGIVE THOSE WHO DO ME WRONG</vt:lpstr>
      <vt:lpstr>DAY 4:I REPENT AND CONFESS TO YOU OH LORD.</vt:lpstr>
      <vt:lpstr>DAY 5:I BREAK FREE FROM ALL BONDAGES AND STRONGHOLDS LAID IN MY LIFE BY THE ENEMY</vt:lpstr>
      <vt:lpstr>DAY 6:IT IS NO LONGER I WHO LIVE BUT CHRIST WHO LIVES IN ME!</vt:lpstr>
      <vt:lpstr>DAY 7:POWERFUL DECLARATIONS(PROVERBS 18:21)</vt:lpstr>
      <vt:lpstr>DAY 8:TRANSFORM MY MIND IN YOU LORD.(ROMANS 12:2)</vt:lpstr>
      <vt:lpstr>DAY 9:HOLY SPIRIT COME AND LEAD ME</vt:lpstr>
      <vt:lpstr>DAY 10:MY PURPOSE AS A BELIEVER IN CHRIST </vt:lpstr>
      <vt:lpstr>DAY 11:MY NEW FAMILY IN CHRIST</vt:lpstr>
      <vt:lpstr>DAY 12:MY LIFE FOR YOUR GLORY</vt:lpstr>
      <vt:lpstr>DAY 13:LIVING A PRAYERFUL LIFE.(EPHESIANS 6:18-20)</vt:lpstr>
      <vt:lpstr>DAY 14:POWERFUL DECLARATIONS</vt:lpstr>
      <vt:lpstr> THANK YOU JESUS!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 DAYS DISCIPLESHIP CLASSES</dc:title>
  <dc:creator>lenovo</dc:creator>
  <cp:lastModifiedBy>Cyrilla</cp:lastModifiedBy>
  <cp:revision>7</cp:revision>
  <dcterms:created xsi:type="dcterms:W3CDTF">2025-05-20T03:58:00Z</dcterms:created>
  <dcterms:modified xsi:type="dcterms:W3CDTF">2025-06-04T20:42:13Z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956422D53E4C4F828115E1498C0B1C04_11</vt:lpwstr>
  </property>
  <property fmtid="{D5CDD505-2E9C-101B-9397-08002B2CF9AE}" pid="3" name="KSOProductBuildVer">
    <vt:lpwstr>1033-12.2.0.21179</vt:lpwstr>
  </property>
</Properties>
</file>